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3" r:id="rId4"/>
    <p:sldId id="261" r:id="rId5"/>
    <p:sldId id="301" r:id="rId6"/>
    <p:sldId id="303" r:id="rId7"/>
    <p:sldId id="300" r:id="rId8"/>
    <p:sldId id="304" r:id="rId9"/>
    <p:sldId id="305" r:id="rId10"/>
    <p:sldId id="307" r:id="rId11"/>
    <p:sldId id="306" r:id="rId12"/>
    <p:sldId id="302" r:id="rId13"/>
  </p:sldIdLst>
  <p:sldSz cx="18288000" cy="10287000"/>
  <p:notesSz cx="6858000" cy="9144000"/>
  <p:embeddedFontLst>
    <p:embeddedFont>
      <p:font typeface="Montserrat" panose="00000500000000000000" pitchFamily="2" charset="-18"/>
      <p:regular r:id="rId14"/>
      <p:bold r:id="rId15"/>
      <p:italic r:id="rId16"/>
      <p:boldItalic r:id="rId17"/>
    </p:embeddedFont>
    <p:embeddedFont>
      <p:font typeface="Poppins" panose="00000500000000000000" pitchFamily="2" charset="-18"/>
      <p:regular r:id="rId18"/>
      <p:bold r:id="rId19"/>
      <p:italic r:id="rId20"/>
      <p:boldItalic r:id="rId21"/>
    </p:embeddedFont>
    <p:embeddedFont>
      <p:font typeface="Poppins Bold" panose="00000800000000000000" charset="-18"/>
      <p:regular r:id="rId22"/>
      <p:bold r:id="rId23"/>
    </p:embeddedFont>
    <p:embeddedFont>
      <p:font typeface="Poppins Medium" panose="00000600000000000000" pitchFamily="2" charset="-18"/>
      <p:regular r:id="rId24"/>
      <p:italic r:id="rId25"/>
    </p:embeddedFont>
    <p:embeddedFont>
      <p:font typeface="Poppins SemiBold" panose="00000700000000000000" pitchFamily="2" charset="-18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44C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FA3DC-D044-4980-B691-EF18E0D5164B}" v="119" dt="2025-09-22T11:53:22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22" autoAdjust="0"/>
  </p:normalViewPr>
  <p:slideViewPr>
    <p:cSldViewPr>
      <p:cViewPr varScale="1">
        <p:scale>
          <a:sx n="40" d="100"/>
          <a:sy n="40" d="100"/>
        </p:scale>
        <p:origin x="52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Lyer" userId="39231ea8-3e16-4f4a-83f2-d72d30b4f317" providerId="ADAL" clId="{36E7D840-6011-4855-B3F9-0049A983DCAC}"/>
    <pc:docChg chg="undo custSel modSld sldOrd">
      <pc:chgData name="Michael Lyer" userId="39231ea8-3e16-4f4a-83f2-d72d30b4f317" providerId="ADAL" clId="{36E7D840-6011-4855-B3F9-0049A983DCAC}" dt="2025-09-22T11:53:22.209" v="610"/>
      <pc:docMkLst>
        <pc:docMk/>
      </pc:docMkLst>
      <pc:sldChg chg="modSp mod">
        <pc:chgData name="Michael Lyer" userId="39231ea8-3e16-4f4a-83f2-d72d30b4f317" providerId="ADAL" clId="{36E7D840-6011-4855-B3F9-0049A983DCAC}" dt="2025-09-22T11:50:17.780" v="598" actId="113"/>
        <pc:sldMkLst>
          <pc:docMk/>
          <pc:sldMk cId="0" sldId="257"/>
        </pc:sldMkLst>
        <pc:spChg chg="mod">
          <ac:chgData name="Michael Lyer" userId="39231ea8-3e16-4f4a-83f2-d72d30b4f317" providerId="ADAL" clId="{36E7D840-6011-4855-B3F9-0049A983DCAC}" dt="2025-09-22T11:50:17.780" v="598" actId="113"/>
          <ac:spMkLst>
            <pc:docMk/>
            <pc:sldMk cId="0" sldId="257"/>
            <ac:spMk id="17" creationId="{7B8EAF2A-BCDD-FE8E-3B58-9F93A21F6336}"/>
          </ac:spMkLst>
        </pc:spChg>
      </pc:sldChg>
      <pc:sldChg chg="addSp delSp modSp mod">
        <pc:chgData name="Michael Lyer" userId="39231ea8-3e16-4f4a-83f2-d72d30b4f317" providerId="ADAL" clId="{36E7D840-6011-4855-B3F9-0049A983DCAC}" dt="2025-09-22T11:53:19.807" v="609"/>
        <pc:sldMkLst>
          <pc:docMk/>
          <pc:sldMk cId="0" sldId="260"/>
        </pc:sldMkLst>
        <pc:spChg chg="mod">
          <ac:chgData name="Michael Lyer" userId="39231ea8-3e16-4f4a-83f2-d72d30b4f317" providerId="ADAL" clId="{36E7D840-6011-4855-B3F9-0049A983DCAC}" dt="2025-09-22T10:25:02.933" v="273" actId="790"/>
          <ac:spMkLst>
            <pc:docMk/>
            <pc:sldMk cId="0" sldId="260"/>
            <ac:spMk id="17" creationId="{00000000-0000-0000-0000-000000000000}"/>
          </ac:spMkLst>
        </pc:spChg>
        <pc:spChg chg="mod">
          <ac:chgData name="Michael Lyer" userId="39231ea8-3e16-4f4a-83f2-d72d30b4f317" providerId="ADAL" clId="{36E7D840-6011-4855-B3F9-0049A983DCAC}" dt="2025-09-22T10:24:37.028" v="272" actId="790"/>
          <ac:spMkLst>
            <pc:docMk/>
            <pc:sldMk cId="0" sldId="260"/>
            <ac:spMk id="47" creationId="{90FBE721-FBE8-3B0C-5E02-1849F45E2ED4}"/>
          </ac:spMkLst>
        </pc:spChg>
        <pc:picChg chg="add mod">
          <ac:chgData name="Michael Lyer" userId="39231ea8-3e16-4f4a-83f2-d72d30b4f317" providerId="ADAL" clId="{36E7D840-6011-4855-B3F9-0049A983DCAC}" dt="2025-09-22T11:53:19.807" v="609"/>
          <ac:picMkLst>
            <pc:docMk/>
            <pc:sldMk cId="0" sldId="260"/>
            <ac:picMk id="2" creationId="{1BF3819D-24B4-A355-138D-F6CEAB705663}"/>
          </ac:picMkLst>
        </pc:picChg>
        <pc:picChg chg="del">
          <ac:chgData name="Michael Lyer" userId="39231ea8-3e16-4f4a-83f2-d72d30b4f317" providerId="ADAL" clId="{36E7D840-6011-4855-B3F9-0049A983DCAC}" dt="2025-09-22T11:53:01.918" v="607" actId="478"/>
          <ac:picMkLst>
            <pc:docMk/>
            <pc:sldMk cId="0" sldId="260"/>
            <ac:picMk id="50" creationId="{2C4FB552-340E-06BF-AA8E-6874C4C3CA2E}"/>
          </ac:picMkLst>
        </pc:picChg>
      </pc:sldChg>
      <pc:sldChg chg="delSp mod ord">
        <pc:chgData name="Michael Lyer" userId="39231ea8-3e16-4f4a-83f2-d72d30b4f317" providerId="ADAL" clId="{36E7D840-6011-4855-B3F9-0049A983DCAC}" dt="2025-09-22T11:29:08.895" v="493"/>
        <pc:sldMkLst>
          <pc:docMk/>
          <pc:sldMk cId="0" sldId="261"/>
        </pc:sldMkLst>
        <pc:picChg chg="del">
          <ac:chgData name="Michael Lyer" userId="39231ea8-3e16-4f4a-83f2-d72d30b4f317" providerId="ADAL" clId="{36E7D840-6011-4855-B3F9-0049A983DCAC}" dt="2025-09-22T11:22:46.643" v="280" actId="478"/>
          <ac:picMkLst>
            <pc:docMk/>
            <pc:sldMk cId="0" sldId="261"/>
            <ac:picMk id="19" creationId="{583EEA5F-FFA8-F497-41F7-9439DC069C48}"/>
          </ac:picMkLst>
        </pc:picChg>
      </pc:sldChg>
      <pc:sldChg chg="addSp delSp modSp mod">
        <pc:chgData name="Michael Lyer" userId="39231ea8-3e16-4f4a-83f2-d72d30b4f317" providerId="ADAL" clId="{36E7D840-6011-4855-B3F9-0049A983DCAC}" dt="2025-09-22T11:53:22.209" v="610"/>
        <pc:sldMkLst>
          <pc:docMk/>
          <pc:sldMk cId="0" sldId="263"/>
        </pc:sldMkLst>
        <pc:picChg chg="del">
          <ac:chgData name="Michael Lyer" userId="39231ea8-3e16-4f4a-83f2-d72d30b4f317" providerId="ADAL" clId="{36E7D840-6011-4855-B3F9-0049A983DCAC}" dt="2025-09-22T11:53:11.945" v="608" actId="478"/>
          <ac:picMkLst>
            <pc:docMk/>
            <pc:sldMk cId="0" sldId="263"/>
            <ac:picMk id="2" creationId="{2A864B66-DC9A-2BE5-ABBB-B473905EA65E}"/>
          </ac:picMkLst>
        </pc:picChg>
        <pc:picChg chg="add mod">
          <ac:chgData name="Michael Lyer" userId="39231ea8-3e16-4f4a-83f2-d72d30b4f317" providerId="ADAL" clId="{36E7D840-6011-4855-B3F9-0049A983DCAC}" dt="2025-09-22T11:53:22.209" v="610"/>
          <ac:picMkLst>
            <pc:docMk/>
            <pc:sldMk cId="0" sldId="263"/>
            <ac:picMk id="3" creationId="{5DF324CF-70CE-A887-C2CA-2B27A4C0EF17}"/>
          </ac:picMkLst>
        </pc:picChg>
      </pc:sldChg>
      <pc:sldChg chg="addSp delSp modSp mod">
        <pc:chgData name="Michael Lyer" userId="39231ea8-3e16-4f4a-83f2-d72d30b4f317" providerId="ADAL" clId="{36E7D840-6011-4855-B3F9-0049A983DCAC}" dt="2025-09-22T11:48:05.128" v="558" actId="1076"/>
        <pc:sldMkLst>
          <pc:docMk/>
          <pc:sldMk cId="3854308551" sldId="300"/>
        </pc:sldMkLst>
        <pc:spChg chg="add mod">
          <ac:chgData name="Michael Lyer" userId="39231ea8-3e16-4f4a-83f2-d72d30b4f317" providerId="ADAL" clId="{36E7D840-6011-4855-B3F9-0049A983DCAC}" dt="2025-09-22T11:47:39.128" v="555" actId="1076"/>
          <ac:spMkLst>
            <pc:docMk/>
            <pc:sldMk cId="3854308551" sldId="300"/>
            <ac:spMk id="2" creationId="{7905FD96-CB2C-8F03-B384-33FFA9A1C9BB}"/>
          </ac:spMkLst>
        </pc:spChg>
        <pc:spChg chg="mod">
          <ac:chgData name="Michael Lyer" userId="39231ea8-3e16-4f4a-83f2-d72d30b4f317" providerId="ADAL" clId="{36E7D840-6011-4855-B3F9-0049A983DCAC}" dt="2025-09-22T11:48:05.128" v="558" actId="1076"/>
          <ac:spMkLst>
            <pc:docMk/>
            <pc:sldMk cId="3854308551" sldId="300"/>
            <ac:spMk id="3" creationId="{1C3E4496-A0D1-64A0-6628-A86802AACBF6}"/>
          </ac:spMkLst>
        </pc:spChg>
        <pc:spChg chg="mod">
          <ac:chgData name="Michael Lyer" userId="39231ea8-3e16-4f4a-83f2-d72d30b4f317" providerId="ADAL" clId="{36E7D840-6011-4855-B3F9-0049A983DCAC}" dt="2025-09-22T11:47:57.951" v="557" actId="1076"/>
          <ac:spMkLst>
            <pc:docMk/>
            <pc:sldMk cId="3854308551" sldId="300"/>
            <ac:spMk id="5" creationId="{0D60A711-75CA-FA3B-F2FB-9765393F84F8}"/>
          </ac:spMkLst>
        </pc:spChg>
        <pc:spChg chg="mod">
          <ac:chgData name="Michael Lyer" userId="39231ea8-3e16-4f4a-83f2-d72d30b4f317" providerId="ADAL" clId="{36E7D840-6011-4855-B3F9-0049A983DCAC}" dt="2025-09-22T11:47:39.128" v="555" actId="1076"/>
          <ac:spMkLst>
            <pc:docMk/>
            <pc:sldMk cId="3854308551" sldId="300"/>
            <ac:spMk id="6" creationId="{F8DB60B9-85BC-C190-9625-7BB73D233C09}"/>
          </ac:spMkLst>
        </pc:spChg>
        <pc:spChg chg="mod">
          <ac:chgData name="Michael Lyer" userId="39231ea8-3e16-4f4a-83f2-d72d30b4f317" providerId="ADAL" clId="{36E7D840-6011-4855-B3F9-0049A983DCAC}" dt="2025-09-22T11:47:39.128" v="555" actId="1076"/>
          <ac:spMkLst>
            <pc:docMk/>
            <pc:sldMk cId="3854308551" sldId="300"/>
            <ac:spMk id="7" creationId="{C6D10425-D8EC-88D4-867F-C991AE8D33AF}"/>
          </ac:spMkLst>
        </pc:spChg>
        <pc:spChg chg="mod">
          <ac:chgData name="Michael Lyer" userId="39231ea8-3e16-4f4a-83f2-d72d30b4f317" providerId="ADAL" clId="{36E7D840-6011-4855-B3F9-0049A983DCAC}" dt="2025-09-22T11:47:39.128" v="555" actId="1076"/>
          <ac:spMkLst>
            <pc:docMk/>
            <pc:sldMk cId="3854308551" sldId="300"/>
            <ac:spMk id="8" creationId="{8F7379AC-6F7F-AC3A-2B4F-4B5F39BF473E}"/>
          </ac:spMkLst>
        </pc:spChg>
        <pc:spChg chg="mod">
          <ac:chgData name="Michael Lyer" userId="39231ea8-3e16-4f4a-83f2-d72d30b4f317" providerId="ADAL" clId="{36E7D840-6011-4855-B3F9-0049A983DCAC}" dt="2025-09-22T11:47:39.128" v="555" actId="1076"/>
          <ac:spMkLst>
            <pc:docMk/>
            <pc:sldMk cId="3854308551" sldId="300"/>
            <ac:spMk id="9" creationId="{ABFE7939-9D8B-D162-ADCF-5D5EEA6AC2FA}"/>
          </ac:spMkLst>
        </pc:spChg>
        <pc:spChg chg="add mod">
          <ac:chgData name="Michael Lyer" userId="39231ea8-3e16-4f4a-83f2-d72d30b4f317" providerId="ADAL" clId="{36E7D840-6011-4855-B3F9-0049A983DCAC}" dt="2025-09-22T11:47:39.128" v="555" actId="1076"/>
          <ac:spMkLst>
            <pc:docMk/>
            <pc:sldMk cId="3854308551" sldId="300"/>
            <ac:spMk id="10" creationId="{ABFC2D10-8C12-E35D-6848-5BA2C5F4D484}"/>
          </ac:spMkLst>
        </pc:spChg>
        <pc:spChg chg="del">
          <ac:chgData name="Michael Lyer" userId="39231ea8-3e16-4f4a-83f2-d72d30b4f317" providerId="ADAL" clId="{36E7D840-6011-4855-B3F9-0049A983DCAC}" dt="2025-09-22T10:23:19.281" v="262" actId="478"/>
          <ac:spMkLst>
            <pc:docMk/>
            <pc:sldMk cId="3854308551" sldId="300"/>
            <ac:spMk id="11" creationId="{00000000-0000-0000-0000-000000000000}"/>
          </ac:spMkLst>
        </pc:spChg>
        <pc:spChg chg="add mod">
          <ac:chgData name="Michael Lyer" userId="39231ea8-3e16-4f4a-83f2-d72d30b4f317" providerId="ADAL" clId="{36E7D840-6011-4855-B3F9-0049A983DCAC}" dt="2025-09-22T11:47:39.128" v="555" actId="1076"/>
          <ac:spMkLst>
            <pc:docMk/>
            <pc:sldMk cId="3854308551" sldId="300"/>
            <ac:spMk id="15" creationId="{8FC0A300-E1B2-B4BF-14F0-1CF46DC068FC}"/>
          </ac:spMkLst>
        </pc:spChg>
        <pc:spChg chg="add mod">
          <ac:chgData name="Michael Lyer" userId="39231ea8-3e16-4f4a-83f2-d72d30b4f317" providerId="ADAL" clId="{36E7D840-6011-4855-B3F9-0049A983DCAC}" dt="2025-09-22T11:47:39.128" v="555" actId="1076"/>
          <ac:spMkLst>
            <pc:docMk/>
            <pc:sldMk cId="3854308551" sldId="300"/>
            <ac:spMk id="16" creationId="{36EAFC0D-20BF-65EB-5312-232AD7930530}"/>
          </ac:spMkLst>
        </pc:spChg>
      </pc:sldChg>
      <pc:sldChg chg="addSp delSp modSp mod ord">
        <pc:chgData name="Michael Lyer" userId="39231ea8-3e16-4f4a-83f2-d72d30b4f317" providerId="ADAL" clId="{36E7D840-6011-4855-B3F9-0049A983DCAC}" dt="2025-09-22T11:49:31.053" v="567"/>
        <pc:sldMkLst>
          <pc:docMk/>
          <pc:sldMk cId="3898669205" sldId="301"/>
        </pc:sldMkLst>
        <pc:spChg chg="mod">
          <ac:chgData name="Michael Lyer" userId="39231ea8-3e16-4f4a-83f2-d72d30b4f317" providerId="ADAL" clId="{36E7D840-6011-4855-B3F9-0049A983DCAC}" dt="2025-09-22T11:22:32.351" v="279" actId="108"/>
          <ac:spMkLst>
            <pc:docMk/>
            <pc:sldMk cId="3898669205" sldId="301"/>
            <ac:spMk id="6" creationId="{CE619347-D000-A83C-B734-0A28A7F4294C}"/>
          </ac:spMkLst>
        </pc:spChg>
        <pc:spChg chg="mod">
          <ac:chgData name="Michael Lyer" userId="39231ea8-3e16-4f4a-83f2-d72d30b4f317" providerId="ADAL" clId="{36E7D840-6011-4855-B3F9-0049A983DCAC}" dt="2025-09-22T10:26:11.543" v="276" actId="20577"/>
          <ac:spMkLst>
            <pc:docMk/>
            <pc:sldMk cId="3898669205" sldId="301"/>
            <ac:spMk id="7" creationId="{FEAE6781-BAFC-AB6D-7ADF-AD0FCFB7C8B5}"/>
          </ac:spMkLst>
        </pc:spChg>
        <pc:picChg chg="add mod">
          <ac:chgData name="Michael Lyer" userId="39231ea8-3e16-4f4a-83f2-d72d30b4f317" providerId="ADAL" clId="{36E7D840-6011-4855-B3F9-0049A983DCAC}" dt="2025-09-22T11:49:31.053" v="567"/>
          <ac:picMkLst>
            <pc:docMk/>
            <pc:sldMk cId="3898669205" sldId="301"/>
            <ac:picMk id="2" creationId="{D9904FC3-D602-3FD7-1944-2C14B5AAD41B}"/>
          </ac:picMkLst>
        </pc:picChg>
        <pc:picChg chg="del">
          <ac:chgData name="Michael Lyer" userId="39231ea8-3e16-4f4a-83f2-d72d30b4f317" providerId="ADAL" clId="{36E7D840-6011-4855-B3F9-0049A983DCAC}" dt="2025-09-22T11:49:27.439" v="566" actId="478"/>
          <ac:picMkLst>
            <pc:docMk/>
            <pc:sldMk cId="3898669205" sldId="301"/>
            <ac:picMk id="12" creationId="{1673787C-F5D2-ED0E-D2CE-E7D1F5AFB3EF}"/>
          </ac:picMkLst>
        </pc:picChg>
      </pc:sldChg>
      <pc:sldChg chg="addSp delSp modSp mod">
        <pc:chgData name="Michael Lyer" userId="39231ea8-3e16-4f4a-83f2-d72d30b4f317" providerId="ADAL" clId="{36E7D840-6011-4855-B3F9-0049A983DCAC}" dt="2025-09-22T11:51:25.309" v="606"/>
        <pc:sldMkLst>
          <pc:docMk/>
          <pc:sldMk cId="3075391891" sldId="302"/>
        </pc:sldMkLst>
        <pc:spChg chg="mod">
          <ac:chgData name="Michael Lyer" userId="39231ea8-3e16-4f4a-83f2-d72d30b4f317" providerId="ADAL" clId="{36E7D840-6011-4855-B3F9-0049A983DCAC}" dt="2025-09-22T11:51:05.368" v="602" actId="20577"/>
          <ac:spMkLst>
            <pc:docMk/>
            <pc:sldMk cId="3075391891" sldId="302"/>
            <ac:spMk id="2" creationId="{B4E62BC2-803A-A30B-C7EE-B95E63877005}"/>
          </ac:spMkLst>
        </pc:spChg>
        <pc:spChg chg="add mod">
          <ac:chgData name="Michael Lyer" userId="39231ea8-3e16-4f4a-83f2-d72d30b4f317" providerId="ADAL" clId="{36E7D840-6011-4855-B3F9-0049A983DCAC}" dt="2025-09-22T11:51:23.270" v="604"/>
          <ac:spMkLst>
            <pc:docMk/>
            <pc:sldMk cId="3075391891" sldId="302"/>
            <ac:spMk id="5" creationId="{2F6C137F-5CE6-3CD8-B228-7FC0FF1B8B91}"/>
          </ac:spMkLst>
        </pc:spChg>
        <pc:spChg chg="del mod">
          <ac:chgData name="Michael Lyer" userId="39231ea8-3e16-4f4a-83f2-d72d30b4f317" providerId="ADAL" clId="{36E7D840-6011-4855-B3F9-0049A983DCAC}" dt="2025-09-22T11:51:25.309" v="606"/>
          <ac:spMkLst>
            <pc:docMk/>
            <pc:sldMk cId="3075391891" sldId="302"/>
            <ac:spMk id="17" creationId="{5F5A2870-598C-589C-691F-6021C93BBB0E}"/>
          </ac:spMkLst>
        </pc:spChg>
      </pc:sldChg>
      <pc:sldChg chg="addSp modSp mod ord">
        <pc:chgData name="Michael Lyer" userId="39231ea8-3e16-4f4a-83f2-d72d30b4f317" providerId="ADAL" clId="{36E7D840-6011-4855-B3F9-0049A983DCAC}" dt="2025-09-22T11:49:20.386" v="565"/>
        <pc:sldMkLst>
          <pc:docMk/>
          <pc:sldMk cId="1983043056" sldId="303"/>
        </pc:sldMkLst>
        <pc:spChg chg="mod">
          <ac:chgData name="Michael Lyer" userId="39231ea8-3e16-4f4a-83f2-d72d30b4f317" providerId="ADAL" clId="{36E7D840-6011-4855-B3F9-0049A983DCAC}" dt="2025-09-22T11:47:00.651" v="554" actId="108"/>
          <ac:spMkLst>
            <pc:docMk/>
            <pc:sldMk cId="1983043056" sldId="303"/>
            <ac:spMk id="6" creationId="{A9B5BD01-B250-3C6B-9124-DE393D886E14}"/>
          </ac:spMkLst>
        </pc:spChg>
        <pc:picChg chg="add mod">
          <ac:chgData name="Michael Lyer" userId="39231ea8-3e16-4f4a-83f2-d72d30b4f317" providerId="ADAL" clId="{36E7D840-6011-4855-B3F9-0049A983DCAC}" dt="2025-09-22T11:49:20.386" v="565"/>
          <ac:picMkLst>
            <pc:docMk/>
            <pc:sldMk cId="1983043056" sldId="303"/>
            <ac:picMk id="2" creationId="{78E1DBAB-85D5-7A15-D390-3A99A7C68281}"/>
          </ac:picMkLst>
        </pc:picChg>
      </pc:sldChg>
      <pc:sldChg chg="modSp mod">
        <pc:chgData name="Michael Lyer" userId="39231ea8-3e16-4f4a-83f2-d72d30b4f317" providerId="ADAL" clId="{36E7D840-6011-4855-B3F9-0049A983DCAC}" dt="2025-09-22T11:21:52.940" v="277" actId="14100"/>
        <pc:sldMkLst>
          <pc:docMk/>
          <pc:sldMk cId="498975224" sldId="304"/>
        </pc:sldMkLst>
        <pc:spChg chg="mod">
          <ac:chgData name="Michael Lyer" userId="39231ea8-3e16-4f4a-83f2-d72d30b4f317" providerId="ADAL" clId="{36E7D840-6011-4855-B3F9-0049A983DCAC}" dt="2025-09-22T11:21:52.940" v="277" actId="14100"/>
          <ac:spMkLst>
            <pc:docMk/>
            <pc:sldMk cId="498975224" sldId="304"/>
            <ac:spMk id="4" creationId="{0F092CBF-D902-8C86-1A2F-A3632CB6963E}"/>
          </ac:spMkLst>
        </pc:spChg>
      </pc:sldChg>
      <pc:sldChg chg="addSp delSp modSp mod">
        <pc:chgData name="Michael Lyer" userId="39231ea8-3e16-4f4a-83f2-d72d30b4f317" providerId="ADAL" clId="{36E7D840-6011-4855-B3F9-0049A983DCAC}" dt="2025-09-22T11:48:37.885" v="561"/>
        <pc:sldMkLst>
          <pc:docMk/>
          <pc:sldMk cId="2989850723" sldId="305"/>
        </pc:sldMkLst>
        <pc:spChg chg="mod">
          <ac:chgData name="Michael Lyer" userId="39231ea8-3e16-4f4a-83f2-d72d30b4f317" providerId="ADAL" clId="{36E7D840-6011-4855-B3F9-0049A983DCAC}" dt="2025-09-22T11:23:20.775" v="317" actId="20577"/>
          <ac:spMkLst>
            <pc:docMk/>
            <pc:sldMk cId="2989850723" sldId="305"/>
            <ac:spMk id="5" creationId="{1C55E28A-80D6-FD21-840A-E61FADBEBF30}"/>
          </ac:spMkLst>
        </pc:spChg>
        <pc:spChg chg="mod">
          <ac:chgData name="Michael Lyer" userId="39231ea8-3e16-4f4a-83f2-d72d30b4f317" providerId="ADAL" clId="{36E7D840-6011-4855-B3F9-0049A983DCAC}" dt="2025-09-22T11:24:41.993" v="351" actId="1076"/>
          <ac:spMkLst>
            <pc:docMk/>
            <pc:sldMk cId="2989850723" sldId="305"/>
            <ac:spMk id="6" creationId="{00000000-0000-0000-0000-000000000000}"/>
          </ac:spMkLst>
        </pc:spChg>
        <pc:picChg chg="add mod">
          <ac:chgData name="Michael Lyer" userId="39231ea8-3e16-4f4a-83f2-d72d30b4f317" providerId="ADAL" clId="{36E7D840-6011-4855-B3F9-0049A983DCAC}" dt="2025-09-22T11:48:37.885" v="561"/>
          <ac:picMkLst>
            <pc:docMk/>
            <pc:sldMk cId="2989850723" sldId="305"/>
            <ac:picMk id="2" creationId="{02639672-BEB5-9AC5-EB66-37A14C1BBCD0}"/>
          </ac:picMkLst>
        </pc:picChg>
        <pc:picChg chg="del">
          <ac:chgData name="Michael Lyer" userId="39231ea8-3e16-4f4a-83f2-d72d30b4f317" providerId="ADAL" clId="{36E7D840-6011-4855-B3F9-0049A983DCAC}" dt="2025-09-22T11:48:21.972" v="559" actId="478"/>
          <ac:picMkLst>
            <pc:docMk/>
            <pc:sldMk cId="2989850723" sldId="305"/>
            <ac:picMk id="4" creationId="{583EEA5F-FFA8-F497-41F7-9439DC069C48}"/>
          </ac:picMkLst>
        </pc:picChg>
      </pc:sldChg>
      <pc:sldChg chg="addSp delSp modSp mod">
        <pc:chgData name="Michael Lyer" userId="39231ea8-3e16-4f4a-83f2-d72d30b4f317" providerId="ADAL" clId="{36E7D840-6011-4855-B3F9-0049A983DCAC}" dt="2025-09-22T11:48:46.346" v="563"/>
        <pc:sldMkLst>
          <pc:docMk/>
          <pc:sldMk cId="2814090339" sldId="306"/>
        </pc:sldMkLst>
        <pc:spChg chg="mod">
          <ac:chgData name="Michael Lyer" userId="39231ea8-3e16-4f4a-83f2-d72d30b4f317" providerId="ADAL" clId="{36E7D840-6011-4855-B3F9-0049A983DCAC}" dt="2025-09-22T11:25:18.254" v="361" actId="20577"/>
          <ac:spMkLst>
            <pc:docMk/>
            <pc:sldMk cId="2814090339" sldId="306"/>
            <ac:spMk id="4" creationId="{1C55E28A-80D6-FD21-840A-E61FADBEBF30}"/>
          </ac:spMkLst>
        </pc:spChg>
        <pc:spChg chg="mod">
          <ac:chgData name="Michael Lyer" userId="39231ea8-3e16-4f4a-83f2-d72d30b4f317" providerId="ADAL" clId="{36E7D840-6011-4855-B3F9-0049A983DCAC}" dt="2025-09-22T11:27:23.115" v="485" actId="20577"/>
          <ac:spMkLst>
            <pc:docMk/>
            <pc:sldMk cId="2814090339" sldId="306"/>
            <ac:spMk id="5" creationId="{00000000-0000-0000-0000-000000000000}"/>
          </ac:spMkLst>
        </pc:spChg>
        <pc:picChg chg="add mod">
          <ac:chgData name="Michael Lyer" userId="39231ea8-3e16-4f4a-83f2-d72d30b4f317" providerId="ADAL" clId="{36E7D840-6011-4855-B3F9-0049A983DCAC}" dt="2025-09-22T11:48:46.346" v="563"/>
          <ac:picMkLst>
            <pc:docMk/>
            <pc:sldMk cId="2814090339" sldId="306"/>
            <ac:picMk id="2" creationId="{02F4ED04-8D93-0501-40C6-42D84B45EC4B}"/>
          </ac:picMkLst>
        </pc:picChg>
        <pc:picChg chg="del">
          <ac:chgData name="Michael Lyer" userId="39231ea8-3e16-4f4a-83f2-d72d30b4f317" providerId="ADAL" clId="{36E7D840-6011-4855-B3F9-0049A983DCAC}" dt="2025-09-22T11:48:45.843" v="562" actId="478"/>
          <ac:picMkLst>
            <pc:docMk/>
            <pc:sldMk cId="2814090339" sldId="306"/>
            <ac:picMk id="3" creationId="{583EEA5F-FFA8-F497-41F7-9439DC069C48}"/>
          </ac:picMkLst>
        </pc:picChg>
      </pc:sldChg>
      <pc:sldChg chg="addSp delSp modSp mod">
        <pc:chgData name="Michael Lyer" userId="39231ea8-3e16-4f4a-83f2-d72d30b4f317" providerId="ADAL" clId="{36E7D840-6011-4855-B3F9-0049A983DCAC}" dt="2025-09-22T11:48:55.845" v="564"/>
        <pc:sldMkLst>
          <pc:docMk/>
          <pc:sldMk cId="1357535885" sldId="307"/>
        </pc:sldMkLst>
        <pc:spChg chg="mod">
          <ac:chgData name="Michael Lyer" userId="39231ea8-3e16-4f4a-83f2-d72d30b4f317" providerId="ADAL" clId="{36E7D840-6011-4855-B3F9-0049A983DCAC}" dt="2025-09-22T11:24:51.678" v="353" actId="20577"/>
          <ac:spMkLst>
            <pc:docMk/>
            <pc:sldMk cId="1357535885" sldId="307"/>
            <ac:spMk id="6" creationId="{00000000-0000-0000-0000-000000000000}"/>
          </ac:spMkLst>
        </pc:spChg>
        <pc:picChg chg="add mod">
          <ac:chgData name="Michael Lyer" userId="39231ea8-3e16-4f4a-83f2-d72d30b4f317" providerId="ADAL" clId="{36E7D840-6011-4855-B3F9-0049A983DCAC}" dt="2025-09-22T11:48:55.845" v="564"/>
          <ac:picMkLst>
            <pc:docMk/>
            <pc:sldMk cId="1357535885" sldId="307"/>
            <ac:picMk id="2" creationId="{92450521-E244-87C5-64E9-B3E6B53D33ED}"/>
          </ac:picMkLst>
        </pc:picChg>
        <pc:picChg chg="del">
          <ac:chgData name="Michael Lyer" userId="39231ea8-3e16-4f4a-83f2-d72d30b4f317" providerId="ADAL" clId="{36E7D840-6011-4855-B3F9-0049A983DCAC}" dt="2025-09-22T11:48:29.098" v="560" actId="478"/>
          <ac:picMkLst>
            <pc:docMk/>
            <pc:sldMk cId="1357535885" sldId="307"/>
            <ac:picMk id="4" creationId="{583EEA5F-FFA8-F497-41F7-9439DC069C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823AAB8F-47BF-B6C5-45D7-D0696DDB00B8}"/>
              </a:ext>
            </a:extLst>
          </p:cNvPr>
          <p:cNvSpPr txBox="1"/>
          <p:nvPr/>
        </p:nvSpPr>
        <p:spPr>
          <a:xfrm>
            <a:off x="914401" y="2400300"/>
            <a:ext cx="101346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9600" dirty="0">
                <a:solidFill>
                  <a:schemeClr val="bg1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Vodíkové údolí </a:t>
            </a:r>
          </a:p>
          <a:p>
            <a:r>
              <a:rPr lang="cs-CZ" sz="9600" dirty="0">
                <a:solidFill>
                  <a:schemeClr val="bg1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Ústeckého kraje</a:t>
            </a:r>
          </a:p>
          <a:p>
            <a:r>
              <a:rPr lang="cs-CZ" sz="9600" spc="292" dirty="0">
                <a:solidFill>
                  <a:srgbClr val="00B0F0"/>
                </a:solidFill>
                <a:latin typeface="Poppins Medium" panose="00000600000000000000" pitchFamily="2" charset="-18"/>
                <a:ea typeface="Agrandir"/>
                <a:cs typeface="Poppins Medium" panose="00000600000000000000" pitchFamily="2" charset="-18"/>
                <a:sym typeface="Agrandir"/>
              </a:rPr>
              <a:t>vize vs. realita</a:t>
            </a:r>
            <a:endParaRPr lang="en-US" sz="9133" spc="292" dirty="0">
              <a:solidFill>
                <a:srgbClr val="00B0F0"/>
              </a:solidFill>
              <a:latin typeface="Poppins Medium" panose="00000600000000000000" pitchFamily="2" charset="-18"/>
              <a:ea typeface="Agrandir"/>
              <a:cs typeface="Poppins Medium" panose="00000600000000000000" pitchFamily="2" charset="-18"/>
              <a:sym typeface="Agrandir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B8EAF2A-BCDD-FE8E-3B58-9F93A21F6336}"/>
              </a:ext>
            </a:extLst>
          </p:cNvPr>
          <p:cNvSpPr txBox="1"/>
          <p:nvPr/>
        </p:nvSpPr>
        <p:spPr>
          <a:xfrm>
            <a:off x="914400" y="77343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Michael Lyer, Daniel Minařík</a:t>
            </a:r>
            <a:br>
              <a:rPr lang="cs-CZ" sz="32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32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Hospodářská a sociální rada Ústeckého 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5C8E619-F9B6-05A6-F484-C5281B5D8B27}"/>
              </a:ext>
            </a:extLst>
          </p:cNvPr>
          <p:cNvSpPr txBox="1"/>
          <p:nvPr/>
        </p:nvSpPr>
        <p:spPr>
          <a:xfrm>
            <a:off x="14253210" y="7429500"/>
            <a:ext cx="2971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23</a:t>
            </a:r>
            <a:r>
              <a:rPr lang="cs-CZ" sz="28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. </a:t>
            </a:r>
            <a:r>
              <a:rPr lang="cs-CZ" sz="2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9</a:t>
            </a:r>
            <a:r>
              <a:rPr lang="cs-CZ" sz="28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. 2025</a:t>
            </a:r>
            <a:br>
              <a:rPr lang="cs-CZ" sz="28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8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Chemické fórum </a:t>
            </a:r>
          </a:p>
          <a:p>
            <a:pPr algn="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C117A318-BB4E-7AEF-DD1B-71784E3E6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860" y="1104900"/>
            <a:ext cx="3238500" cy="1468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5E28A-80D6-FD21-840A-E61FADBEBF30}"/>
              </a:ext>
            </a:extLst>
          </p:cNvPr>
          <p:cNvSpPr txBox="1"/>
          <p:nvPr/>
        </p:nvSpPr>
        <p:spPr>
          <a:xfrm>
            <a:off x="902136" y="1053765"/>
            <a:ext cx="1235666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55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Dotační podpora rozvíjející kapacity výroby obnovitelného vodíku v Ústeckém kraji</a:t>
            </a:r>
            <a:endParaRPr lang="en-US" sz="4000" b="1" dirty="0">
              <a:solidFill>
                <a:srgbClr val="00B0F0"/>
              </a:solidFill>
              <a:latin typeface="Poppins SemiBold" panose="00000700000000000000" pitchFamily="2" charset="-18"/>
              <a:ea typeface="Poppins Bold"/>
              <a:cs typeface="Poppins SemiBold" panose="00000700000000000000" pitchFamily="2" charset="-18"/>
              <a:sym typeface="Poppins Bold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914400" y="3009900"/>
            <a:ext cx="16435404" cy="520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2800" b="1" dirty="0">
                <a:solidFill>
                  <a:srgbClr val="33CC33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Výzva GREENGAS č. 2 - Obnovitelná plynná a kapalná paliva</a:t>
            </a:r>
          </a:p>
          <a:p>
            <a:pPr algn="just"/>
            <a:endParaRPr lang="en-US" sz="23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33400" lvl="1" indent="-296863" algn="just">
              <a:spcAft>
                <a:spcPts val="1200"/>
              </a:spcAft>
              <a:buFont typeface="Arial"/>
              <a:buChar char="•"/>
            </a:pPr>
            <a: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Výzva v přípravě</a:t>
            </a:r>
            <a:endParaRPr lang="pl-PL" sz="2300" dirty="0">
              <a:solidFill>
                <a:srgbClr val="000000"/>
              </a:solidFill>
              <a:latin typeface="Poppins SemiBold" panose="00000700000000000000" pitchFamily="2" charset="-18"/>
              <a:ea typeface="Poppins"/>
              <a:cs typeface="Poppins SemiBold" panose="00000700000000000000" pitchFamily="2" charset="-18"/>
              <a:sym typeface="Poppins"/>
            </a:endParaRPr>
          </a:p>
          <a:p>
            <a:pPr marL="579311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Alokace – předpoklad 3 mld. Kč (opět ideálně i s přednostní alokací pro transformující se uhelné regiony)</a:t>
            </a:r>
          </a:p>
          <a:p>
            <a:pPr marL="579311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Předpoklad podpory dle CISAF (výhody – mj. vyšší limit financovaných CAPEX, možnost řešení i OPEX)</a:t>
            </a:r>
          </a:p>
          <a:p>
            <a:pPr marL="579311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Harmonogram přípravy výzvy:</a:t>
            </a:r>
          </a:p>
          <a:p>
            <a:pPr marL="1493711" lvl="3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do konce září 2025 – zodpovězení dotazů SFŽP, které umožní výzvu adekvátním způsobem nastavit</a:t>
            </a:r>
          </a:p>
          <a:p>
            <a:pPr marL="1493711" lvl="3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do konce října 2025 – zpracování návrhu výzvy</a:t>
            </a:r>
          </a:p>
          <a:p>
            <a:pPr marL="1493711" lvl="3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říjen 2025 – únor 2026 – proces notifikace výzvy s EK</a:t>
            </a:r>
          </a:p>
          <a:p>
            <a:pPr marL="1493711" lvl="3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jaro 2026 – vyhlášení výzvy </a:t>
            </a:r>
          </a:p>
          <a:p>
            <a:pPr marL="236411" lvl="1">
              <a:spcAft>
                <a:spcPts val="1200"/>
              </a:spcAft>
            </a:pPr>
            <a:endParaRPr lang="en-US" sz="23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brázek 1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92450521-E244-87C5-64E9-B3E6B53D3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3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C55E28A-80D6-FD21-840A-E61FADBEBF30}"/>
              </a:ext>
            </a:extLst>
          </p:cNvPr>
          <p:cNvSpPr txBox="1"/>
          <p:nvPr/>
        </p:nvSpPr>
        <p:spPr>
          <a:xfrm>
            <a:off x="902136" y="1053765"/>
            <a:ext cx="12356664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55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Problematika delegovaných aktů EU</a:t>
            </a:r>
            <a:endParaRPr lang="en-US" sz="4000" b="1" dirty="0">
              <a:solidFill>
                <a:srgbClr val="00B0F0"/>
              </a:solidFill>
              <a:latin typeface="Poppins SemiBold" panose="00000700000000000000" pitchFamily="2" charset="-18"/>
              <a:ea typeface="Poppins Bold"/>
              <a:cs typeface="Poppins SemiBold" panose="00000700000000000000" pitchFamily="2" charset="-18"/>
              <a:sym typeface="Poppins Bold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902136" y="2923815"/>
            <a:ext cx="16435404" cy="5955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2800" b="1" dirty="0">
                <a:solidFill>
                  <a:srgbClr val="33CC33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Delegované akty k „obnovitelnému“ a „nízkouhlíkovému“ vodíku</a:t>
            </a:r>
          </a:p>
          <a:p>
            <a:pPr algn="just"/>
            <a:endParaRPr lang="en-US" sz="23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22300" lvl="1" indent="-385763" algn="just">
              <a:spcAft>
                <a:spcPts val="1200"/>
              </a:spcAft>
              <a:buFont typeface="Arial"/>
              <a:buChar char="•"/>
            </a:pPr>
            <a: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Podmínky delegovaných aktů činí projekty na výrobu obnovitelného či nízkouhlíkového vodíku v prostředí ČR ekonomicky neživotaschopné – a to v řadě případů i za podmínky CAPEX podpory</a:t>
            </a:r>
          </a:p>
          <a:p>
            <a:pPr marL="622300" lvl="1" indent="-385763" algn="just">
              <a:spcAft>
                <a:spcPts val="1200"/>
              </a:spcAft>
              <a:buFont typeface="Arial"/>
              <a:buChar char="•"/>
            </a:pPr>
            <a: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Z úrovně Vodíkové platformy Ústeckého kraje je (ve spolupráci s dalšími regionálními i národními aktéry) dlouhodobě vyvíjena aktivita směřující ke změně pravidel delegovaných aktů</a:t>
            </a:r>
          </a:p>
          <a:p>
            <a:pPr marL="622300" lvl="1" indent="-385763" algn="just">
              <a:spcAft>
                <a:spcPts val="1200"/>
              </a:spcAft>
              <a:buFont typeface="Arial"/>
              <a:buChar char="•"/>
            </a:pPr>
            <a: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Úzce na této úrovni spolupracujeme i s českými europoslanci:</a:t>
            </a:r>
          </a:p>
          <a:p>
            <a:pPr marL="1493711" lvl="3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ve spolupráci s nimi jsme připravili materiál vztažený k DA k „nízkouhlíkovému” vodíku k projednání Evropským parlamentem</a:t>
            </a:r>
          </a:p>
          <a:p>
            <a:pPr marL="1493711" lvl="3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tento materiál upozorňuje na všechny překážky a omezení, které DA fakticky klade potenciálním projektům zaměřeným na výrobu „nízkouhlíkového” vodíku</a:t>
            </a:r>
          </a:p>
          <a:p>
            <a:pPr marL="1493711" lvl="3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navrhuje odmítnutí stávajícího DA k „nízkouhlíkovému” vodíku a vypracování jeho nového znění do poloviny r. 2026, které bude reflektovat veškerá věcná doporučení z praxe</a:t>
            </a:r>
          </a:p>
          <a:p>
            <a:pPr marL="693737" lvl="2" algn="just">
              <a:spcAft>
                <a:spcPts val="1200"/>
              </a:spcAft>
            </a:pPr>
            <a:endParaRPr lang="cs-CZ" sz="2300" dirty="0">
              <a:solidFill>
                <a:srgbClr val="000000"/>
              </a:solidFill>
              <a:latin typeface="Poppins SemiBold" panose="00000700000000000000" pitchFamily="2" charset="-18"/>
              <a:ea typeface="Poppins"/>
              <a:cs typeface="Poppins SemiBold" panose="00000700000000000000" pitchFamily="2" charset="-18"/>
              <a:sym typeface="Poppins"/>
            </a:endParaRPr>
          </a:p>
        </p:txBody>
      </p:sp>
      <p:pic>
        <p:nvPicPr>
          <p:cNvPr id="2" name="Obrázek 1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02F4ED04-8D93-0501-40C6-42D84B45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9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B6E1C0-C374-D9B1-EDD1-56495CE45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62310BB2-65AF-2DCD-42D3-908087A72422}"/>
              </a:ext>
            </a:extLst>
          </p:cNvPr>
          <p:cNvSpPr txBox="1"/>
          <p:nvPr/>
        </p:nvSpPr>
        <p:spPr>
          <a:xfrm>
            <a:off x="14199704" y="7317819"/>
            <a:ext cx="2971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23</a:t>
            </a:r>
            <a:r>
              <a:rPr lang="cs-CZ" sz="28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. </a:t>
            </a:r>
            <a:r>
              <a:rPr lang="cs-CZ" sz="2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9</a:t>
            </a:r>
            <a:r>
              <a:rPr lang="cs-CZ" sz="28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. 2025</a:t>
            </a:r>
            <a:br>
              <a:rPr lang="cs-CZ" sz="2800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Chemické fórum Ústeckého kraje</a:t>
            </a:r>
            <a:endParaRPr lang="cs-CZ" sz="2800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B4E62BC2-803A-A30B-C7EE-B95E63877005}"/>
              </a:ext>
            </a:extLst>
          </p:cNvPr>
          <p:cNvSpPr txBox="1"/>
          <p:nvPr/>
        </p:nvSpPr>
        <p:spPr>
          <a:xfrm>
            <a:off x="838200" y="2095500"/>
            <a:ext cx="7772400" cy="2819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9000" dirty="0">
                <a:solidFill>
                  <a:srgbClr val="BAD44C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Děkujeme </a:t>
            </a:r>
            <a:br>
              <a:rPr lang="cs-CZ" sz="9000" dirty="0">
                <a:solidFill>
                  <a:srgbClr val="BAD44C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</a:br>
            <a:r>
              <a:rPr lang="cs-CZ" sz="9000" dirty="0">
                <a:solidFill>
                  <a:srgbClr val="BAD44C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za pozornost</a:t>
            </a:r>
            <a:endParaRPr lang="en-US" sz="9000" spc="292" dirty="0">
              <a:solidFill>
                <a:srgbClr val="BAD44C"/>
              </a:solidFill>
              <a:latin typeface="Poppins Medium" panose="00000600000000000000" pitchFamily="2" charset="-18"/>
              <a:ea typeface="Agrandir"/>
              <a:cs typeface="Poppins Medium" panose="00000600000000000000" pitchFamily="2" charset="-18"/>
              <a:sym typeface="Agrandir"/>
            </a:endParaRPr>
          </a:p>
        </p:txBody>
      </p:sp>
      <p:pic>
        <p:nvPicPr>
          <p:cNvPr id="3" name="Obrázek 2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E5A6C4CF-E42D-8BB1-F350-266AE30E3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1444704"/>
            <a:ext cx="3238500" cy="1468120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C5A397D8-2EE5-9B94-1A83-3D8306CC7452}"/>
              </a:ext>
            </a:extLst>
          </p:cNvPr>
          <p:cNvSpPr txBox="1"/>
          <p:nvPr/>
        </p:nvSpPr>
        <p:spPr>
          <a:xfrm>
            <a:off x="11887200" y="3121104"/>
            <a:ext cx="515983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cs-CZ" sz="3200" dirty="0">
                <a:solidFill>
                  <a:schemeClr val="bg1"/>
                </a:solidFill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  <a:t>Rozvoj vodíkového údolí </a:t>
            </a:r>
            <a:br>
              <a:rPr lang="cs-CZ" sz="3200" dirty="0">
                <a:solidFill>
                  <a:schemeClr val="bg1"/>
                </a:solidFill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</a:br>
            <a:r>
              <a:rPr lang="cs-CZ" sz="3200" dirty="0">
                <a:solidFill>
                  <a:schemeClr val="bg1"/>
                </a:solidFill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  <a:t>v Ústeckém kraji</a:t>
            </a:r>
            <a:endParaRPr lang="en-US" sz="3200" dirty="0">
              <a:solidFill>
                <a:schemeClr val="bg1"/>
              </a:solidFill>
              <a:latin typeface="Poppins SemiBold" panose="00000700000000000000" pitchFamily="2" charset="-18"/>
              <a:ea typeface="Agrandir"/>
              <a:cs typeface="Poppins SemiBold" panose="00000700000000000000" pitchFamily="2" charset="-18"/>
              <a:sym typeface="Agrandir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6C137F-5CE6-3CD8-B228-7FC0FF1B8B91}"/>
              </a:ext>
            </a:extLst>
          </p:cNvPr>
          <p:cNvSpPr txBox="1"/>
          <p:nvPr/>
        </p:nvSpPr>
        <p:spPr>
          <a:xfrm>
            <a:off x="914400" y="77343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Michael Lyer, Daniel Minařík</a:t>
            </a:r>
            <a:br>
              <a:rPr lang="cs-CZ" sz="32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32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Hospodářská a sociální rada Ústeckého  </a:t>
            </a:r>
          </a:p>
        </p:txBody>
      </p:sp>
    </p:spTree>
    <p:extLst>
      <p:ext uri="{BB962C8B-B14F-4D97-AF65-F5344CB8AC3E}">
        <p14:creationId xmlns:p14="http://schemas.microsoft.com/office/powerpoint/2010/main" val="307539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51B54BAF-1D1D-112D-3937-667FA533FC5A}"/>
              </a:ext>
            </a:extLst>
          </p:cNvPr>
          <p:cNvSpPr/>
          <p:nvPr/>
        </p:nvSpPr>
        <p:spPr>
          <a:xfrm>
            <a:off x="6858000" y="5939432"/>
            <a:ext cx="5095698" cy="33122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F444B8AD-87AC-A8B8-0B54-6B0923258655}"/>
              </a:ext>
            </a:extLst>
          </p:cNvPr>
          <p:cNvSpPr/>
          <p:nvPr/>
        </p:nvSpPr>
        <p:spPr>
          <a:xfrm>
            <a:off x="6858000" y="3012099"/>
            <a:ext cx="5029202" cy="2573384"/>
          </a:xfrm>
          <a:prstGeom prst="roundRect">
            <a:avLst/>
          </a:prstGeom>
          <a:solidFill>
            <a:srgbClr val="BAD4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7308091" y="3404075"/>
            <a:ext cx="4195515" cy="1815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V kraji se vyrábí </a:t>
            </a:r>
            <a:br>
              <a:rPr lang="cs-CZ" sz="3600" b="1" dirty="0">
                <a:solidFill>
                  <a:srgbClr val="000000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</a:br>
            <a:r>
              <a:rPr lang="en-US" sz="3600" b="1" dirty="0">
                <a:solidFill>
                  <a:srgbClr val="000000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většina </a:t>
            </a:r>
            <a:r>
              <a:rPr lang="cs-CZ" sz="3600" b="1" dirty="0">
                <a:solidFill>
                  <a:srgbClr val="000000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(</a:t>
            </a:r>
            <a:r>
              <a:rPr lang="en-GB" sz="3600" b="1" dirty="0">
                <a:solidFill>
                  <a:srgbClr val="000000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&gt;</a:t>
            </a:r>
            <a:r>
              <a:rPr lang="en-US" sz="3600" b="1" dirty="0">
                <a:solidFill>
                  <a:srgbClr val="000000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90 %</a:t>
            </a:r>
            <a:r>
              <a:rPr lang="cs-CZ" sz="3600" b="1" dirty="0">
                <a:solidFill>
                  <a:srgbClr val="000000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)</a:t>
            </a:r>
            <a:r>
              <a:rPr lang="en-US" sz="2299" b="1" dirty="0">
                <a:solidFill>
                  <a:srgbClr val="000000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průmyslového vodíku v ČR </a:t>
            </a:r>
            <a:br>
              <a:rPr lang="cs-CZ" sz="2299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</a:br>
            <a:r>
              <a:rPr lang="en-US" sz="2299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– silné zázemí a know-how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399" y="1028700"/>
            <a:ext cx="685959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4000" b="1" noProof="0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Předpoklady</a:t>
            </a:r>
            <a:r>
              <a:rPr lang="en-US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 pro rozvoj </a:t>
            </a:r>
            <a:endParaRPr lang="cs-CZ" sz="4000" b="1" dirty="0">
              <a:solidFill>
                <a:srgbClr val="00B0F0"/>
              </a:solidFill>
              <a:latin typeface="Poppins SemiBold" panose="00000700000000000000" pitchFamily="2" charset="-18"/>
              <a:ea typeface="Poppins Bold"/>
              <a:cs typeface="Poppins SemiBold" panose="00000700000000000000" pitchFamily="2" charset="-18"/>
              <a:sym typeface="Poppins Bold"/>
            </a:endParaRPr>
          </a:p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vodíkového hospodářství </a:t>
            </a:r>
            <a:endParaRPr lang="cs-CZ" sz="4000" b="1" dirty="0">
              <a:solidFill>
                <a:srgbClr val="00B0F0"/>
              </a:solidFill>
              <a:latin typeface="Poppins SemiBold" panose="00000700000000000000" pitchFamily="2" charset="-18"/>
              <a:ea typeface="Poppins Bold"/>
              <a:cs typeface="Poppins SemiBold" panose="00000700000000000000" pitchFamily="2" charset="-18"/>
              <a:sym typeface="Poppins Bold"/>
            </a:endParaRPr>
          </a:p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v </a:t>
            </a:r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Ú</a:t>
            </a:r>
            <a:r>
              <a:rPr lang="en-US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steckém kraji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223487" y="9388450"/>
            <a:ext cx="866312" cy="609627"/>
            <a:chOff x="0" y="0"/>
            <a:chExt cx="228165" cy="16056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8165" cy="160560"/>
            </a:xfrm>
            <a:custGeom>
              <a:avLst/>
              <a:gdLst/>
              <a:ahLst/>
              <a:cxnLst/>
              <a:rect l="l" t="t" r="r" b="b"/>
              <a:pathLst>
                <a:path w="228165" h="160560">
                  <a:moveTo>
                    <a:pt x="0" y="0"/>
                  </a:moveTo>
                  <a:lnTo>
                    <a:pt x="228165" y="0"/>
                  </a:lnTo>
                  <a:lnTo>
                    <a:pt x="228165" y="160560"/>
                  </a:lnTo>
                  <a:lnTo>
                    <a:pt x="0" y="160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228165" cy="208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sp>
        <p:nvSpPr>
          <p:cNvPr id="43" name="TextBox 10">
            <a:extLst>
              <a:ext uri="{FF2B5EF4-FFF2-40B4-BE49-F238E27FC236}">
                <a16:creationId xmlns:a16="http://schemas.microsoft.com/office/drawing/2014/main" id="{29E7B7B0-ED3C-F676-9D95-FB15920E0979}"/>
              </a:ext>
            </a:extLst>
          </p:cNvPr>
          <p:cNvSpPr txBox="1"/>
          <p:nvPr/>
        </p:nvSpPr>
        <p:spPr>
          <a:xfrm>
            <a:off x="7305608" y="6438900"/>
            <a:ext cx="4833211" cy="2369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Obnovitelný vodík </a:t>
            </a:r>
            <a:br>
              <a:rPr lang="cs-CZ" sz="3600" b="1" dirty="0">
                <a:solidFill>
                  <a:schemeClr val="bg1">
                    <a:lumMod val="95000"/>
                  </a:schemeClr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je podmínkou dekarbonizace </a:t>
            </a:r>
            <a:r>
              <a:rPr lang="en-US" sz="2299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místního energeticky </a:t>
            </a:r>
            <a:br>
              <a:rPr lang="cs-CZ" sz="2299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</a:br>
            <a:r>
              <a:rPr lang="en-US" sz="2299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náročného průmyslu.</a:t>
            </a: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90FBE721-FBE8-3B0C-5E02-1849F45E2ED4}"/>
              </a:ext>
            </a:extLst>
          </p:cNvPr>
          <p:cNvSpPr txBox="1"/>
          <p:nvPr/>
        </p:nvSpPr>
        <p:spPr>
          <a:xfrm>
            <a:off x="918521" y="3390900"/>
            <a:ext cx="5482279" cy="6221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3"/>
              </a:lnSpc>
            </a:pPr>
            <a:r>
              <a:rPr lang="cs-CZ" sz="2500" noProof="0" dirty="0">
                <a:solidFill>
                  <a:srgbClr val="33CC33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Množství</a:t>
            </a:r>
            <a:r>
              <a:rPr lang="en-US" sz="2500" dirty="0">
                <a:solidFill>
                  <a:srgbClr val="33CC33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 postěžebních lokalit</a:t>
            </a:r>
          </a:p>
          <a:p>
            <a:pPr>
              <a:lnSpc>
                <a:spcPts val="2713"/>
              </a:lnSpc>
            </a:pPr>
            <a:r>
              <a:rPr lang="en-US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plochy pro technologické zázemí OZE </a:t>
            </a:r>
          </a:p>
          <a:p>
            <a:pPr>
              <a:lnSpc>
                <a:spcPts val="2713"/>
              </a:lnSpc>
            </a:pPr>
            <a:r>
              <a:rPr lang="en-US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a výrobu obnovitelného vodíku i</a:t>
            </a:r>
            <a:r>
              <a:rPr lang="cs-CZ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 </a:t>
            </a:r>
            <a:r>
              <a:rPr lang="en-US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investice technologických firem.</a:t>
            </a:r>
          </a:p>
          <a:p>
            <a:pPr>
              <a:lnSpc>
                <a:spcPts val="2713"/>
              </a:lnSpc>
            </a:pPr>
            <a:endParaRPr lang="en-US" sz="2100" dirty="0">
              <a:solidFill>
                <a:srgbClr val="000000"/>
              </a:solidFill>
              <a:latin typeface="Poppins" panose="00000500000000000000" pitchFamily="2" charset="-18"/>
              <a:ea typeface="Open Sans Bold"/>
              <a:cs typeface="Poppins" panose="00000500000000000000" pitchFamily="2" charset="-18"/>
              <a:sym typeface="Open Sans Bold"/>
            </a:endParaRPr>
          </a:p>
          <a:p>
            <a:pPr>
              <a:lnSpc>
                <a:spcPts val="2713"/>
              </a:lnSpc>
            </a:pPr>
            <a:r>
              <a:rPr lang="en-US" sz="2500" dirty="0">
                <a:solidFill>
                  <a:srgbClr val="33CC33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Kraj je energetickým centrem ČR </a:t>
            </a:r>
          </a:p>
          <a:p>
            <a:pPr>
              <a:lnSpc>
                <a:spcPts val="2713"/>
              </a:lnSpc>
            </a:pPr>
            <a:r>
              <a:rPr lang="en-US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robustní přenosová soustava a</a:t>
            </a:r>
            <a:r>
              <a:rPr lang="cs-CZ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 </a:t>
            </a:r>
            <a:r>
              <a:rPr lang="en-US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infrastruktura využitelná pro OZE a</a:t>
            </a:r>
            <a:r>
              <a:rPr lang="cs-CZ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 </a:t>
            </a:r>
            <a:r>
              <a:rPr lang="en-US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výrobu obnovitelného vodíku.</a:t>
            </a:r>
          </a:p>
          <a:p>
            <a:pPr>
              <a:lnSpc>
                <a:spcPts val="2713"/>
              </a:lnSpc>
            </a:pPr>
            <a:endParaRPr lang="en-US" sz="2100" dirty="0">
              <a:solidFill>
                <a:srgbClr val="000000"/>
              </a:solidFill>
              <a:latin typeface="Poppins" panose="00000500000000000000" pitchFamily="2" charset="-18"/>
              <a:ea typeface="Open Sans Bold"/>
              <a:cs typeface="Poppins" panose="00000500000000000000" pitchFamily="2" charset="-18"/>
              <a:sym typeface="Open Sans Bold"/>
            </a:endParaRPr>
          </a:p>
          <a:p>
            <a:pPr>
              <a:lnSpc>
                <a:spcPts val="2713"/>
              </a:lnSpc>
            </a:pPr>
            <a:r>
              <a:rPr lang="en-US" sz="2500" dirty="0">
                <a:solidFill>
                  <a:srgbClr val="33CC33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Krajem povedou </a:t>
            </a:r>
          </a:p>
          <a:p>
            <a:pPr>
              <a:lnSpc>
                <a:spcPts val="2713"/>
              </a:lnSpc>
            </a:pPr>
            <a:r>
              <a:rPr lang="en-US" sz="2500" dirty="0">
                <a:solidFill>
                  <a:srgbClr val="33CC33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mezinárodní vodíkovody </a:t>
            </a:r>
          </a:p>
          <a:p>
            <a:pPr>
              <a:lnSpc>
                <a:spcPts val="2713"/>
              </a:lnSpc>
            </a:pPr>
            <a:r>
              <a:rPr lang="en-US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součást European Hydrogen Backbone.</a:t>
            </a:r>
          </a:p>
          <a:p>
            <a:pPr>
              <a:lnSpc>
                <a:spcPts val="2713"/>
              </a:lnSpc>
            </a:pPr>
            <a:endParaRPr lang="en-US" sz="2100" dirty="0">
              <a:solidFill>
                <a:srgbClr val="000000"/>
              </a:solidFill>
              <a:latin typeface="Poppins" panose="00000500000000000000" pitchFamily="2" charset="-18"/>
              <a:ea typeface="Open Sans Bold"/>
              <a:cs typeface="Poppins" panose="00000500000000000000" pitchFamily="2" charset="-18"/>
              <a:sym typeface="Open Sans Bold"/>
            </a:endParaRPr>
          </a:p>
          <a:p>
            <a:pPr>
              <a:lnSpc>
                <a:spcPts val="2713"/>
              </a:lnSpc>
            </a:pPr>
            <a:r>
              <a:rPr lang="en-US" sz="2500" dirty="0">
                <a:solidFill>
                  <a:srgbClr val="33CC33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Množství firem </a:t>
            </a:r>
          </a:p>
          <a:p>
            <a:pPr>
              <a:lnSpc>
                <a:spcPts val="2713"/>
              </a:lnSpc>
            </a:pPr>
            <a:r>
              <a:rPr lang="en-US" sz="2500" dirty="0">
                <a:solidFill>
                  <a:srgbClr val="33CC33"/>
                </a:solidFill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napříč celým řetězcem </a:t>
            </a:r>
          </a:p>
          <a:p>
            <a:pPr>
              <a:lnSpc>
                <a:spcPts val="2713"/>
              </a:lnSpc>
            </a:pPr>
            <a:r>
              <a:rPr lang="en-US" sz="2100" dirty="0">
                <a:solidFill>
                  <a:srgbClr val="000000"/>
                </a:solidFill>
                <a:latin typeface="Poppins" panose="00000500000000000000" pitchFamily="2" charset="-18"/>
                <a:ea typeface="Open Sans Bold"/>
                <a:cs typeface="Poppins" panose="00000500000000000000" pitchFamily="2" charset="-18"/>
                <a:sym typeface="Open Sans Bold"/>
              </a:rPr>
              <a:t>(výroba – distribuce – využití).</a:t>
            </a:r>
          </a:p>
          <a:p>
            <a:pPr>
              <a:lnSpc>
                <a:spcPts val="2713"/>
              </a:lnSpc>
            </a:pPr>
            <a:endParaRPr lang="en-US" sz="2100" dirty="0">
              <a:solidFill>
                <a:srgbClr val="000000"/>
              </a:solidFill>
              <a:latin typeface="Poppins" panose="00000500000000000000" pitchFamily="2" charset="-18"/>
              <a:ea typeface="Open Sans Bold"/>
              <a:cs typeface="Poppins" panose="00000500000000000000" pitchFamily="2" charset="-18"/>
              <a:sym typeface="Open Sans Bold"/>
            </a:endParaRPr>
          </a:p>
        </p:txBody>
      </p:sp>
      <p:pic>
        <p:nvPicPr>
          <p:cNvPr id="52" name="Obrázek 51" descr="Obsah obrázku text, mapa, diagram, Písmo&#10;&#10;Obsah vygenerovaný umělou inteligencí může být nesprávný.">
            <a:extLst>
              <a:ext uri="{FF2B5EF4-FFF2-40B4-BE49-F238E27FC236}">
                <a16:creationId xmlns:a16="http://schemas.microsoft.com/office/drawing/2014/main" id="{E207F510-859F-DFBE-0D3A-5B63D7A36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799" y="4321163"/>
            <a:ext cx="5931209" cy="5372100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13555147" y="4610100"/>
            <a:ext cx="2244455" cy="751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35"/>
              </a:lnSpc>
              <a:spcBef>
                <a:spcPct val="0"/>
              </a:spcBef>
            </a:pPr>
            <a:r>
              <a:rPr lang="en-US" sz="2168" dirty="0"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Vodíkové póly </a:t>
            </a:r>
            <a:br>
              <a:rPr lang="cs-CZ" sz="2168" dirty="0"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</a:br>
            <a:r>
              <a:rPr lang="en-US" sz="2168" dirty="0"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Ústeck</a:t>
            </a:r>
            <a:r>
              <a:rPr lang="cs-CZ" sz="2168" dirty="0"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é</a:t>
            </a:r>
            <a:r>
              <a:rPr lang="en-US" sz="2168" dirty="0"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ho kraje</a:t>
            </a:r>
          </a:p>
        </p:txBody>
      </p:sp>
      <p:pic>
        <p:nvPicPr>
          <p:cNvPr id="2" name="Obrázek 1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1BF3819D-24B4-A355-138D-F6CEAB705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14400" y="1028700"/>
            <a:ext cx="11315700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Příklady cílů </a:t>
            </a:r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H2</a:t>
            </a:r>
            <a:r>
              <a:rPr lang="en-US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 strategie </a:t>
            </a:r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ÚK</a:t>
            </a:r>
            <a:r>
              <a:rPr lang="en-US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 do roku 2030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7835" y="2263859"/>
            <a:ext cx="11902831" cy="39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400" b="1" dirty="0">
                <a:latin typeface="Poppins SemiBold" panose="00000700000000000000" pitchFamily="2" charset="-18"/>
                <a:ea typeface="Open Sans Bold"/>
                <a:cs typeface="Poppins SemiBold" panose="00000700000000000000" pitchFamily="2" charset="-18"/>
                <a:sym typeface="Open Sans Bold"/>
              </a:rPr>
              <a:t>V roce 2025 bude vodíková strategie kraje aktualizována.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F0F5054E-C7E4-96A7-4E29-6F6BB56E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89145"/>
              </p:ext>
            </p:extLst>
          </p:nvPr>
        </p:nvGraphicFramePr>
        <p:xfrm>
          <a:off x="926298" y="3323062"/>
          <a:ext cx="16435404" cy="549072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127914">
                  <a:extLst>
                    <a:ext uri="{9D8B030D-6E8A-4147-A177-3AD203B41FA5}">
                      <a16:colId xmlns:a16="http://schemas.microsoft.com/office/drawing/2014/main" val="3244419240"/>
                    </a:ext>
                  </a:extLst>
                </a:gridCol>
                <a:gridCol w="5165988">
                  <a:extLst>
                    <a:ext uri="{9D8B030D-6E8A-4147-A177-3AD203B41FA5}">
                      <a16:colId xmlns:a16="http://schemas.microsoft.com/office/drawing/2014/main" val="4033320056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152735152"/>
                    </a:ext>
                  </a:extLst>
                </a:gridCol>
                <a:gridCol w="2502702">
                  <a:extLst>
                    <a:ext uri="{9D8B030D-6E8A-4147-A177-3AD203B41FA5}">
                      <a16:colId xmlns:a16="http://schemas.microsoft.com/office/drawing/2014/main" val="2662051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Segment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Poppins SemiBold" panose="00000700000000000000" pitchFamily="2" charset="-18"/>
                        <a:cs typeface="Poppins SemiBold" panose="00000700000000000000" pitchFamily="2" charset="-18"/>
                      </a:endParaRPr>
                    </a:p>
                  </a:txBody>
                  <a:tcPr marL="144000" marR="144000" marT="144000" marB="14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Hlavní cíl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Poppins SemiBold" panose="00000700000000000000" pitchFamily="2" charset="-18"/>
                        <a:cs typeface="Poppins SemiBold" panose="00000700000000000000" pitchFamily="2" charset="-18"/>
                      </a:endParaRPr>
                    </a:p>
                  </a:txBody>
                  <a:tcPr marL="144000" marR="144000" marT="144000" marB="14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Specifický cíl a měřitelný </a:t>
                      </a:r>
                      <a:br>
                        <a:rPr lang="cs-CZ" sz="2400" b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</a:br>
                      <a:r>
                        <a:rPr lang="cs-CZ" sz="2400" b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indikátor v roce 2030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Poppins SemiBold" panose="00000700000000000000" pitchFamily="2" charset="-18"/>
                        <a:cs typeface="Poppins SemiBold" panose="00000700000000000000" pitchFamily="2" charset="-18"/>
                      </a:endParaRPr>
                    </a:p>
                  </a:txBody>
                  <a:tcPr marL="144000" marR="144000" marT="144000" marB="14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Hodnota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Poppins SemiBold" panose="00000700000000000000" pitchFamily="2" charset="-18"/>
                        <a:cs typeface="Poppins SemiBold" panose="00000700000000000000" pitchFamily="2" charset="-18"/>
                      </a:endParaRPr>
                    </a:p>
                  </a:txBody>
                  <a:tcPr marL="144000" marR="144000" marT="144000" marB="14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3237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Výroba</a:t>
                      </a:r>
                      <a:br>
                        <a:rPr lang="cs-CZ" sz="2400" u="none" strike="noStrike" dirty="0"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</a:b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-18"/>
                        <a:cs typeface="Poppins SemiBold" panose="000007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Posílení produkce </a:t>
                      </a:r>
                      <a:b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</a:br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nízkoemisního vodíku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Navýšení kapacit výroby </a:t>
                      </a:r>
                      <a:b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</a:br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zeleného vodíku (oproti r. 2022)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20 000 t/rok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509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Omezení produkce emisí spojených </a:t>
                      </a:r>
                      <a:b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</a:br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s výrobou vodíku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Postupné snižování produkce </a:t>
                      </a:r>
                      <a:b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</a:br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šedého vodíku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88 000 t/rok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35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Energetika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-18"/>
                        <a:cs typeface="Poppins SemiBold" panose="000007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Rozšíření aplikace vodíku k akumulaci </a:t>
                      </a:r>
                      <a:b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</a:br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energie a jejímu znovuvyužití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Využití zeleného vodíku pro výrobu </a:t>
                      </a:r>
                      <a:b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</a:br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elektrické energie a tepla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400 t/rok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68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Průmysl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-18"/>
                        <a:cs typeface="Poppins SemiBold" panose="000007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Rozšíření možností aplikace nízkoemisního </a:t>
                      </a:r>
                      <a:b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</a:br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vodíku v průmyslovém sektoru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Využití zeleného vodíku </a:t>
                      </a:r>
                      <a:b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</a:br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v průmyslovém sektoru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17 000 t/rok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8842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Mobilita </a:t>
                      </a:r>
                      <a:br>
                        <a:rPr lang="cs-CZ" sz="2400" u="none" strike="noStrike" dirty="0"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</a:br>
                      <a:r>
                        <a:rPr lang="cs-CZ" sz="2400" u="none" strike="noStrike" dirty="0">
                          <a:effectLst/>
                          <a:latin typeface="Poppins SemiBold" panose="00000700000000000000" pitchFamily="2" charset="-18"/>
                          <a:cs typeface="Poppins SemiBold" panose="00000700000000000000" pitchFamily="2" charset="-18"/>
                        </a:rPr>
                        <a:t>a budovy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-18"/>
                        <a:cs typeface="Poppins SemiBold" panose="000007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Rozvoj vodíkové mobility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Zavedení vodíkových autobusů v MHD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65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345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Rozvoj využití vodíkové komunální techniky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22842"/>
                  </a:ext>
                </a:extLst>
              </a:tr>
            </a:tbl>
          </a:graphicData>
        </a:graphic>
      </p:graphicFrame>
      <p:pic>
        <p:nvPicPr>
          <p:cNvPr id="57" name="Grafický objekt 56" descr="Autobus se souvislou výplní">
            <a:extLst>
              <a:ext uri="{FF2B5EF4-FFF2-40B4-BE49-F238E27FC236}">
                <a16:creationId xmlns:a16="http://schemas.microsoft.com/office/drawing/2014/main" id="{2E79E1EA-5A8D-A59F-F96C-0C369BE39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0" y="7810500"/>
            <a:ext cx="838200" cy="838200"/>
          </a:xfrm>
          <a:prstGeom prst="rect">
            <a:avLst/>
          </a:prstGeom>
        </p:spPr>
      </p:pic>
      <p:pic>
        <p:nvPicPr>
          <p:cNvPr id="47" name="Grafický objekt 46" descr="Továrna se souvislou výplní">
            <a:extLst>
              <a:ext uri="{FF2B5EF4-FFF2-40B4-BE49-F238E27FC236}">
                <a16:creationId xmlns:a16="http://schemas.microsoft.com/office/drawing/2014/main" id="{727A713C-F169-B8A6-6900-34D5A703C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1800" y="6819900"/>
            <a:ext cx="914400" cy="914400"/>
          </a:xfrm>
          <a:prstGeom prst="rect">
            <a:avLst/>
          </a:prstGeom>
        </p:spPr>
      </p:pic>
      <p:pic>
        <p:nvPicPr>
          <p:cNvPr id="53" name="Grafický objekt 52" descr="Nabíjení baterie se souvislou výplní">
            <a:extLst>
              <a:ext uri="{FF2B5EF4-FFF2-40B4-BE49-F238E27FC236}">
                <a16:creationId xmlns:a16="http://schemas.microsoft.com/office/drawing/2014/main" id="{149EEBDB-996A-D31A-9837-C8C7DEB2F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8000" y="6068422"/>
            <a:ext cx="787452" cy="787452"/>
          </a:xfrm>
          <a:prstGeom prst="rect">
            <a:avLst/>
          </a:prstGeom>
        </p:spPr>
      </p:pic>
      <p:pic>
        <p:nvPicPr>
          <p:cNvPr id="49" name="Grafický objekt 48" descr="Ozubená kola se souvislou výplní">
            <a:extLst>
              <a:ext uri="{FF2B5EF4-FFF2-40B4-BE49-F238E27FC236}">
                <a16:creationId xmlns:a16="http://schemas.microsoft.com/office/drawing/2014/main" id="{1F751491-6413-E88D-2237-9E4632A5E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0" y="4437126"/>
            <a:ext cx="914400" cy="914400"/>
          </a:xfrm>
          <a:prstGeom prst="rect">
            <a:avLst/>
          </a:prstGeom>
        </p:spPr>
      </p:pic>
      <p:pic>
        <p:nvPicPr>
          <p:cNvPr id="3" name="Obrázek 2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5DF324CF-70CE-A887-C2CA-2B27A4C0E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11387699" y="6645350"/>
            <a:ext cx="6272208" cy="3641650"/>
          </a:xfrm>
          <a:custGeom>
            <a:avLst/>
            <a:gdLst/>
            <a:ahLst/>
            <a:cxnLst/>
            <a:rect l="l" t="t" r="r" b="b"/>
            <a:pathLst>
              <a:path w="5287314" h="2980122">
                <a:moveTo>
                  <a:pt x="0" y="0"/>
                </a:moveTo>
                <a:lnTo>
                  <a:pt x="5287314" y="0"/>
                </a:lnTo>
                <a:lnTo>
                  <a:pt x="5287314" y="2980122"/>
                </a:lnTo>
                <a:lnTo>
                  <a:pt x="0" y="298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2C8CA0A3-0390-4967-BB6E-7E4A2B2D922F}"/>
              </a:ext>
            </a:extLst>
          </p:cNvPr>
          <p:cNvSpPr/>
          <p:nvPr/>
        </p:nvSpPr>
        <p:spPr>
          <a:xfrm>
            <a:off x="8446008" y="729343"/>
            <a:ext cx="4414157" cy="4414157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Box 4"/>
          <p:cNvSpPr txBox="1"/>
          <p:nvPr/>
        </p:nvSpPr>
        <p:spPr>
          <a:xfrm>
            <a:off x="902137" y="1053765"/>
            <a:ext cx="6336863" cy="56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55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P</a:t>
            </a:r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rojekty a příležitosti </a:t>
            </a:r>
            <a:endParaRPr lang="en-US" sz="4000" b="1" dirty="0">
              <a:solidFill>
                <a:srgbClr val="00B0F0"/>
              </a:solidFill>
              <a:latin typeface="Poppins SemiBold" panose="00000700000000000000" pitchFamily="2" charset="-18"/>
              <a:ea typeface="Poppins Bold"/>
              <a:cs typeface="Poppins SemiBold" panose="00000700000000000000" pitchFamily="2" charset="-18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19211" y="1822212"/>
            <a:ext cx="3867752" cy="2517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u="none" strike="noStrike" dirty="0"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Řada projektových </a:t>
            </a:r>
            <a:br>
              <a:rPr lang="cs-CZ" sz="2400" u="none" strike="noStrike" dirty="0"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</a:br>
            <a:r>
              <a:rPr lang="en-US" sz="2400" u="none" strike="noStrike" dirty="0"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záměrů byla v letošním roce </a:t>
            </a:r>
            <a:r>
              <a:rPr lang="en-US" sz="2400" u="none" strike="noStrike" dirty="0">
                <a:solidFill>
                  <a:srgbClr val="C0000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pozastavena</a:t>
            </a:r>
            <a:r>
              <a:rPr lang="cs-CZ" sz="2400" u="none" strike="noStrike" dirty="0"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 </a:t>
            </a:r>
          </a:p>
          <a:p>
            <a:pPr algn="ctr"/>
            <a:r>
              <a:rPr lang="en-US" sz="2289" u="none" strike="noStrike" dirty="0">
                <a:latin typeface="Poppins" panose="00000500000000000000" pitchFamily="2" charset="-18"/>
                <a:ea typeface="Poppins Bold"/>
                <a:cs typeface="Poppins" panose="00000500000000000000" pitchFamily="2" charset="-18"/>
                <a:sym typeface="Poppins Bold"/>
              </a:rPr>
              <a:t>z důvodu legislativní nejistoty negativně ovlivňující rozvoj </a:t>
            </a:r>
            <a:br>
              <a:rPr lang="cs-CZ" sz="2289" u="none" strike="noStrike" dirty="0">
                <a:latin typeface="Poppins" panose="00000500000000000000" pitchFamily="2" charset="-18"/>
                <a:ea typeface="Poppins Bold"/>
                <a:cs typeface="Poppins" panose="00000500000000000000" pitchFamily="2" charset="-18"/>
                <a:sym typeface="Poppins Bold"/>
              </a:rPr>
            </a:br>
            <a:r>
              <a:rPr lang="en-US" sz="2289" u="none" strike="noStrike" dirty="0">
                <a:latin typeface="Poppins" panose="00000500000000000000" pitchFamily="2" charset="-18"/>
                <a:ea typeface="Poppins Bold"/>
                <a:cs typeface="Poppins" panose="00000500000000000000" pitchFamily="2" charset="-18"/>
                <a:sym typeface="Poppins Bold"/>
              </a:rPr>
              <a:t>celého trhu.</a:t>
            </a:r>
          </a:p>
        </p:txBody>
      </p:sp>
      <p:sp>
        <p:nvSpPr>
          <p:cNvPr id="8" name="Freeform 8"/>
          <p:cNvSpPr/>
          <p:nvPr/>
        </p:nvSpPr>
        <p:spPr>
          <a:xfrm>
            <a:off x="10896600" y="2781300"/>
            <a:ext cx="6954399" cy="3641650"/>
          </a:xfrm>
          <a:custGeom>
            <a:avLst/>
            <a:gdLst/>
            <a:ahLst/>
            <a:cxnLst/>
            <a:rect l="l" t="t" r="r" b="b"/>
            <a:pathLst>
              <a:path w="6774881" h="3547646">
                <a:moveTo>
                  <a:pt x="0" y="0"/>
                </a:moveTo>
                <a:lnTo>
                  <a:pt x="6774881" y="0"/>
                </a:lnTo>
                <a:lnTo>
                  <a:pt x="6774881" y="3547647"/>
                </a:lnTo>
                <a:lnTo>
                  <a:pt x="0" y="35476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27113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14" name="TextBox 14"/>
          <p:cNvSpPr txBox="1"/>
          <p:nvPr/>
        </p:nvSpPr>
        <p:spPr>
          <a:xfrm>
            <a:off x="914400" y="2400300"/>
            <a:ext cx="8724898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33CC33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Existence konkrétních projektových </a:t>
            </a:r>
            <a:br>
              <a:rPr lang="cs-CZ" sz="2800" b="1" dirty="0">
                <a:solidFill>
                  <a:srgbClr val="33CC33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</a:br>
            <a:r>
              <a:rPr lang="en-US" sz="2800" b="1" dirty="0">
                <a:solidFill>
                  <a:srgbClr val="33CC33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záměrů v objemu miliard Kč:</a:t>
            </a:r>
          </a:p>
          <a:p>
            <a:endParaRPr lang="en-US" sz="23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72821" lvl="1" indent="-236410">
              <a:spcAft>
                <a:spcPts val="1200"/>
              </a:spcAft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výroba obnovitelného vodíku </a:t>
            </a:r>
            <a:b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</a:b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ORLEN Unipetrol -</a:t>
            </a:r>
            <a:r>
              <a:rPr lang="en-US" sz="2300" dirty="0">
                <a:solidFill>
                  <a:srgbClr val="D10A0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cca 26 MW, </a:t>
            </a:r>
            <a:b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Sev.en Česká energie -  cca 15 MW, </a:t>
            </a:r>
            <a:b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Hydrogen Production – cca</a:t>
            </a:r>
            <a: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17 MW a další,</a:t>
            </a:r>
          </a:p>
          <a:p>
            <a:pPr marL="472821" lvl="1" indent="-236410">
              <a:spcAft>
                <a:spcPts val="1200"/>
              </a:spcAft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inovativní metody výroby </a:t>
            </a:r>
            <a:b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</a:br>
            <a:r>
              <a:rPr lang="en-US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nízkomenisního vodíku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(Air Products…),</a:t>
            </a:r>
          </a:p>
          <a:p>
            <a:pPr marL="472821" lvl="1" indent="-236410">
              <a:spcAft>
                <a:spcPts val="1200"/>
              </a:spcAft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vodíková veřejná autobusová a železniční doprava </a:t>
            </a:r>
            <a:b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DP města Ústí nad Labem –</a:t>
            </a:r>
            <a: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cca 20 autobusů, </a:t>
            </a:r>
            <a:b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další přepravci…,</a:t>
            </a:r>
          </a:p>
          <a:p>
            <a:pPr marL="472821" lvl="1" indent="-236410">
              <a:spcAft>
                <a:spcPts val="1200"/>
              </a:spcAft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výzkum a vývoj vodíkového paliva pro letecký průmysl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Chart Ferox v partnerství</a:t>
            </a:r>
            <a:r>
              <a:rPr lang="cs-CZ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 Airbus…,</a:t>
            </a:r>
          </a:p>
          <a:p>
            <a:pPr marL="472821" lvl="1" indent="-236410">
              <a:spcAft>
                <a:spcPts val="1200"/>
              </a:spcAft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vzdělávání pro </a:t>
            </a:r>
            <a:r>
              <a:rPr lang="en-US" sz="2300" dirty="0" err="1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vodíkové</a:t>
            </a:r>
            <a:r>
              <a:rPr lang="en-US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 hospodářství </a:t>
            </a:r>
            <a:b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</a:br>
            <a:r>
              <a:rPr lang="en-US" sz="2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GET Centrum UJEP, ČVUT, VŠCHT, Job Watch.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E619347-D000-A83C-B734-0A28A7F4294C}"/>
              </a:ext>
            </a:extLst>
          </p:cNvPr>
          <p:cNvSpPr txBox="1"/>
          <p:nvPr/>
        </p:nvSpPr>
        <p:spPr>
          <a:xfrm>
            <a:off x="841408" y="3116877"/>
            <a:ext cx="6549992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urychleně přehodnotit rychlost dosažení dekarbonizačního cíle </a:t>
            </a:r>
            <a:br>
              <a:rPr lang="cs-CZ" sz="2100" dirty="0">
                <a:latin typeface="Poppins SemiBold" panose="00000700000000000000" pitchFamily="2" charset="-18"/>
                <a:cs typeface="Poppins SemiBold" panose="00000700000000000000" pitchFamily="2" charset="-18"/>
              </a:rPr>
            </a:br>
            <a: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  <a:t>(který nezpochybňujeme) tak, aby neohrožovala hospodářství ČR - zejména prostřednictvím RED III a „vodíkové“ legislativy,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novelizovat legislativu EU </a:t>
            </a:r>
            <a:br>
              <a:rPr lang="cs-CZ" sz="24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  <a:t>zásada: existuje jen jeden, „nízkouhlíkový vodík“ – vodík s nízkou uhlíkovou stopou (bez ohledu na původ vodíku a původ energie, která bude využita pro jeho výrobu),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upravit pravidla veřejné podpory </a:t>
            </a:r>
            <a:b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  <a:t>ve smyslu zásady „nízkouhlíkový vodík“,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AE6781-BAFC-AB6D-7ADF-AD0FCFB7C8B5}"/>
              </a:ext>
            </a:extLst>
          </p:cNvPr>
          <p:cNvSpPr txBox="1"/>
          <p:nvPr/>
        </p:nvSpPr>
        <p:spPr>
          <a:xfrm>
            <a:off x="7924800" y="3116877"/>
            <a:ext cx="6016592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umožnit plnit unijní cíle snižování skleníkových plynů </a:t>
            </a:r>
            <a:b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  <a:t>v dopravě, průmyslu a letectví nízkouhlíkovým vodíkem (dnes je tato možnost vyhrazena pouze pro obnovitelný vodík),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vytvořit skutečný </a:t>
            </a:r>
            <a:br>
              <a:rPr lang="cs-CZ" sz="2800" dirty="0">
                <a:latin typeface="Poppins SemiBold" panose="00000700000000000000" pitchFamily="2" charset="-18"/>
                <a:cs typeface="Poppins SemiBold" panose="00000700000000000000" pitchFamily="2" charset="-18"/>
              </a:rPr>
            </a:br>
            <a:r>
              <a:rPr lang="cs-CZ" sz="28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jednotný celoevropský trh, </a:t>
            </a:r>
            <a:b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  <a:t>na kterém lze </a:t>
            </a:r>
            <a:r>
              <a:rPr lang="cs-CZ" sz="2100">
                <a:latin typeface="Poppins" panose="00000500000000000000" pitchFamily="2" charset="-18"/>
                <a:cs typeface="Poppins" panose="00000500000000000000" pitchFamily="2" charset="-18"/>
              </a:rPr>
              <a:t>nakupovat obnovitelnou </a:t>
            </a:r>
            <a:r>
              <a:rPr lang="cs-CZ" sz="2100" dirty="0">
                <a:latin typeface="Poppins" panose="00000500000000000000" pitchFamily="2" charset="-18"/>
                <a:cs typeface="Poppins" panose="00000500000000000000" pitchFamily="2" charset="-18"/>
              </a:rPr>
              <a:t>a nízkouhlíkovou elektřinu pro výrobu vodíku na základě PPA kontraktů.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1449637-8E5D-7EBF-44EB-83A84BAC0949}"/>
              </a:ext>
            </a:extLst>
          </p:cNvPr>
          <p:cNvSpPr txBox="1"/>
          <p:nvPr/>
        </p:nvSpPr>
        <p:spPr>
          <a:xfrm>
            <a:off x="914400" y="1028700"/>
            <a:ext cx="6172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cs-CZ" sz="48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L</a:t>
            </a:r>
            <a:r>
              <a:rPr lang="en-US" sz="48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egislativní bariéry 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DB40F94-6FA6-B4B9-C2DB-FDCC0D8AC095}"/>
              </a:ext>
            </a:extLst>
          </p:cNvPr>
          <p:cNvSpPr txBox="1"/>
          <p:nvPr/>
        </p:nvSpPr>
        <p:spPr>
          <a:xfrm>
            <a:off x="14706600" y="2596692"/>
            <a:ext cx="312740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0000" dirty="0">
                <a:solidFill>
                  <a:srgbClr val="00B0F0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§</a:t>
            </a:r>
          </a:p>
        </p:txBody>
      </p:sp>
      <p:pic>
        <p:nvPicPr>
          <p:cNvPr id="2" name="Obrázek 1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D9904FC3-D602-3FD7-1944-2C14B5AAD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1EB8E4D-16CC-D878-1357-E506741C8649}"/>
              </a:ext>
            </a:extLst>
          </p:cNvPr>
          <p:cNvSpPr txBox="1"/>
          <p:nvPr/>
        </p:nvSpPr>
        <p:spPr>
          <a:xfrm>
            <a:off x="1524000" y="12573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b="1">
                <a:solidFill>
                  <a:srgbClr val="00B0F0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Ostatní bariéry </a:t>
            </a:r>
            <a:endParaRPr lang="cs-CZ" sz="4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9B5BD01-B250-3C6B-9124-DE393D886E14}"/>
              </a:ext>
            </a:extLst>
          </p:cNvPr>
          <p:cNvSpPr txBox="1"/>
          <p:nvPr/>
        </p:nvSpPr>
        <p:spPr>
          <a:xfrm>
            <a:off x="1524000" y="2781300"/>
            <a:ext cx="914400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-18"/>
                <a:cs typeface="Poppins SemiBold" panose="00000700000000000000" pitchFamily="2" charset="-18"/>
              </a:rPr>
              <a:t>•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-18"/>
                <a:cs typeface="Poppins SemiBold" panose="00000700000000000000" pitchFamily="2" charset="-18"/>
              </a:rPr>
              <a:t>přetrvávající nedostatek informací, ale i omyly a mýty týkající se role vodíku v dekarbonizaci</a:t>
            </a:r>
            <a:r>
              <a:rPr kumimoji="0" lang="cs-CZ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, které ve svém důsledku limitují kvalifikovaná rozhodnutí subjektů řešících budoucnost svých aktivit,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</a:br>
            <a:r>
              <a:rPr kumimoji="0" lang="cs-CZ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• </a:t>
            </a:r>
            <a:r>
              <a:rPr lang="cs-CZ" sz="2800" b="1" dirty="0">
                <a:solidFill>
                  <a:prstClr val="black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omezené povědomí o situaci a potenciálu místních hodnotových řetězců a jejich přínosu pro rozvoj vodíkového hospodářství</a:t>
            </a:r>
            <a:r>
              <a:rPr kumimoji="0" lang="cs-CZ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, což omezuje efektivní spolupráce i v rámci relativně malých územních celků,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• </a:t>
            </a:r>
            <a:r>
              <a:rPr lang="cs-CZ" sz="2800" b="1" dirty="0">
                <a:solidFill>
                  <a:prstClr val="black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nedostatek validních dat a mechanismů pro jejich průběžný sběr a vyhodnocování </a:t>
            </a:r>
            <a:r>
              <a:rPr kumimoji="0" lang="cs-CZ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potenciálu rozvoje vodíkového hospodářství pro kvalifikovaná rozhodnutí na úrovni firem, měst, obcí i státu. 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70B87B13-EBE0-6BBB-4C1A-5F21250142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800" y="2220947"/>
            <a:ext cx="4808219" cy="7213092"/>
          </a:xfrm>
          <a:prstGeom prst="rect">
            <a:avLst/>
          </a:prstGeom>
        </p:spPr>
      </p:pic>
      <p:pic>
        <p:nvPicPr>
          <p:cNvPr id="2" name="Obrázek 1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78E1DBAB-85D5-7A15-D390-3A99A7C68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4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0800000">
            <a:off x="16789" y="10001962"/>
            <a:ext cx="19283122" cy="285038"/>
          </a:xfrm>
          <a:custGeom>
            <a:avLst/>
            <a:gdLst/>
            <a:ahLst/>
            <a:cxnLst/>
            <a:rect l="l" t="t" r="r" b="b"/>
            <a:pathLst>
              <a:path w="19283122" h="285038">
                <a:moveTo>
                  <a:pt x="0" y="0"/>
                </a:moveTo>
                <a:lnTo>
                  <a:pt x="19283122" y="0"/>
                </a:lnTo>
                <a:lnTo>
                  <a:pt x="19283122" y="285038"/>
                </a:lnTo>
                <a:lnTo>
                  <a:pt x="0" y="2850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3E4496-A0D1-64A0-6628-A86802AACBF6}"/>
              </a:ext>
            </a:extLst>
          </p:cNvPr>
          <p:cNvSpPr txBox="1"/>
          <p:nvPr/>
        </p:nvSpPr>
        <p:spPr>
          <a:xfrm>
            <a:off x="1309527" y="3839996"/>
            <a:ext cx="1728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spc="65" dirty="0">
                <a:solidFill>
                  <a:srgbClr val="92D050"/>
                </a:solidFill>
                <a:latin typeface="Poppins SemiBold" panose="00000700000000000000" pitchFamily="2" charset="-18"/>
                <a:ea typeface="Ubuntu"/>
                <a:cs typeface="Poppins SemiBold" panose="00000700000000000000" pitchFamily="2" charset="-18"/>
                <a:sym typeface="Ubuntu"/>
              </a:rPr>
              <a:t>1</a:t>
            </a:r>
            <a:endParaRPr lang="cs-CZ" sz="8000" dirty="0">
              <a:solidFill>
                <a:srgbClr val="92D050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60A711-75CA-FA3B-F2FB-9765393F84F8}"/>
              </a:ext>
            </a:extLst>
          </p:cNvPr>
          <p:cNvSpPr txBox="1"/>
          <p:nvPr/>
        </p:nvSpPr>
        <p:spPr>
          <a:xfrm>
            <a:off x="4402020" y="3784215"/>
            <a:ext cx="1728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0" spc="65" dirty="0">
                <a:solidFill>
                  <a:srgbClr val="92D050"/>
                </a:solidFill>
                <a:latin typeface="Poppins SemiBold" panose="00000700000000000000" pitchFamily="2" charset="-18"/>
                <a:ea typeface="Ubuntu"/>
                <a:cs typeface="Poppins SemiBold" panose="00000700000000000000" pitchFamily="2" charset="-18"/>
                <a:sym typeface="Ubuntu"/>
              </a:rPr>
              <a:t>2</a:t>
            </a:r>
            <a:endParaRPr lang="cs-CZ" sz="8000" dirty="0">
              <a:solidFill>
                <a:srgbClr val="92D050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DB60B9-85BC-C190-9625-7BB73D233C09}"/>
              </a:ext>
            </a:extLst>
          </p:cNvPr>
          <p:cNvSpPr txBox="1"/>
          <p:nvPr/>
        </p:nvSpPr>
        <p:spPr>
          <a:xfrm>
            <a:off x="7696200" y="3794276"/>
            <a:ext cx="1968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0" spc="65" dirty="0">
                <a:solidFill>
                  <a:srgbClr val="92D050"/>
                </a:solidFill>
                <a:latin typeface="Poppins SemiBold" panose="00000700000000000000" pitchFamily="2" charset="-18"/>
                <a:ea typeface="Ubuntu"/>
                <a:cs typeface="Poppins SemiBold" panose="00000700000000000000" pitchFamily="2" charset="-18"/>
                <a:sym typeface="Ubuntu"/>
              </a:rPr>
              <a:t>3</a:t>
            </a:r>
            <a:endParaRPr lang="cs-CZ" sz="8000" dirty="0">
              <a:solidFill>
                <a:srgbClr val="92D050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6D10425-D8EC-88D4-867F-C991AE8D33AF}"/>
              </a:ext>
            </a:extLst>
          </p:cNvPr>
          <p:cNvSpPr txBox="1"/>
          <p:nvPr/>
        </p:nvSpPr>
        <p:spPr>
          <a:xfrm>
            <a:off x="7877437" y="5022915"/>
            <a:ext cx="2905809" cy="1402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09"/>
              </a:lnSpc>
              <a:spcAft>
                <a:spcPts val="1200"/>
              </a:spcAft>
            </a:pPr>
            <a:r>
              <a:rPr lang="cs-CZ" sz="2800" b="1" spc="19" dirty="0">
                <a:solidFill>
                  <a:srgbClr val="000000"/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 Bold"/>
              </a:rPr>
              <a:t>Vyjednávání dotační podpory</a:t>
            </a:r>
            <a:endParaRPr lang="en-US" sz="2424" spc="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F7379AC-6F7F-AC3A-2B4F-4B5F39BF473E}"/>
              </a:ext>
            </a:extLst>
          </p:cNvPr>
          <p:cNvSpPr txBox="1"/>
          <p:nvPr/>
        </p:nvSpPr>
        <p:spPr>
          <a:xfrm>
            <a:off x="1356159" y="4975402"/>
            <a:ext cx="2667000" cy="102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800" b="1" spc="19" dirty="0">
                <a:solidFill>
                  <a:srgbClr val="000000"/>
                </a:solidFill>
                <a:latin typeface="Poppins" panose="00000500000000000000" pitchFamily="2" charset="-18"/>
                <a:ea typeface="Montserrat Bold"/>
                <a:cs typeface="Poppins" panose="00000500000000000000" pitchFamily="2" charset="-18"/>
                <a:sym typeface="Montserrat Bold"/>
              </a:rPr>
              <a:t>Strategické </a:t>
            </a:r>
            <a:br>
              <a:rPr lang="cs-CZ" sz="2800" b="1" spc="19" dirty="0">
                <a:solidFill>
                  <a:srgbClr val="000000"/>
                </a:solidFill>
                <a:latin typeface="Poppins" panose="00000500000000000000" pitchFamily="2" charset="-18"/>
                <a:ea typeface="Montserrat Bold"/>
                <a:cs typeface="Poppins" panose="00000500000000000000" pitchFamily="2" charset="-18"/>
                <a:sym typeface="Montserrat Bold"/>
              </a:rPr>
            </a:br>
            <a:r>
              <a:rPr lang="en-US" sz="2800" b="1" spc="19" dirty="0">
                <a:solidFill>
                  <a:srgbClr val="000000"/>
                </a:solidFill>
                <a:latin typeface="Poppins" panose="00000500000000000000" pitchFamily="2" charset="-18"/>
                <a:ea typeface="Montserrat Bold"/>
                <a:cs typeface="Poppins" panose="00000500000000000000" pitchFamily="2" charset="-18"/>
                <a:sym typeface="Montserrat Bold"/>
              </a:rPr>
              <a:t>dokumenty </a:t>
            </a:r>
            <a:endParaRPr lang="cs-CZ" sz="2800" b="1" spc="19" dirty="0">
              <a:solidFill>
                <a:srgbClr val="000000"/>
              </a:solidFill>
              <a:latin typeface="Poppins" panose="00000500000000000000" pitchFamily="2" charset="-18"/>
              <a:ea typeface="Montserrat Bold"/>
              <a:cs typeface="Poppins" panose="00000500000000000000" pitchFamily="2" charset="-18"/>
              <a:sym typeface="Montserrat Bold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BFE7939-9D8B-D162-ADCF-5D5EEA6AC2FA}"/>
              </a:ext>
            </a:extLst>
          </p:cNvPr>
          <p:cNvSpPr txBox="1"/>
          <p:nvPr/>
        </p:nvSpPr>
        <p:spPr>
          <a:xfrm>
            <a:off x="4383303" y="4975402"/>
            <a:ext cx="2952753" cy="1497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709"/>
              </a:lnSpc>
            </a:pPr>
            <a:r>
              <a:rPr lang="cs-CZ" sz="2800" b="1" spc="19" dirty="0">
                <a:solidFill>
                  <a:srgbClr val="000000"/>
                </a:solidFill>
                <a:latin typeface="Poppins" panose="00000500000000000000" pitchFamily="2" charset="-18"/>
                <a:ea typeface="Montserrat Bold"/>
                <a:cs typeface="Poppins" panose="00000500000000000000" pitchFamily="2" charset="-18"/>
                <a:sym typeface="Montserrat Bold"/>
              </a:rPr>
              <a:t>Vyjednávání legislativních změn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C55E28A-80D6-FD21-840A-E61FADBEBF30}"/>
              </a:ext>
            </a:extLst>
          </p:cNvPr>
          <p:cNvSpPr txBox="1"/>
          <p:nvPr/>
        </p:nvSpPr>
        <p:spPr>
          <a:xfrm>
            <a:off x="902136" y="1053765"/>
            <a:ext cx="702266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55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Aktivity Vodíkové platformy Ústeckého kraje</a:t>
            </a:r>
            <a:endParaRPr lang="en-US" sz="4000" b="1" dirty="0">
              <a:solidFill>
                <a:srgbClr val="00B0F0"/>
              </a:solidFill>
              <a:latin typeface="Poppins SemiBold" panose="00000700000000000000" pitchFamily="2" charset="-18"/>
              <a:ea typeface="Poppins Bold"/>
              <a:cs typeface="Poppins SemiBold" panose="00000700000000000000" pitchFamily="2" charset="-18"/>
              <a:sym typeface="Poppins Bold"/>
            </a:endParaRPr>
          </a:p>
        </p:txBody>
      </p:sp>
      <p:pic>
        <p:nvPicPr>
          <p:cNvPr id="13" name="Obrázek 12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8988F3F7-F5B8-A60B-A0B2-CC15794D1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A5173E63-6E8F-4AAE-F615-2AC576601FA7}"/>
              </a:ext>
            </a:extLst>
          </p:cNvPr>
          <p:cNvSpPr txBox="1"/>
          <p:nvPr/>
        </p:nvSpPr>
        <p:spPr>
          <a:xfrm>
            <a:off x="9793739" y="1257300"/>
            <a:ext cx="412909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cs-CZ" sz="2400" dirty="0"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  <a:t>Rozvoj vodíkového údolí </a:t>
            </a:r>
            <a:br>
              <a:rPr lang="cs-CZ" sz="2400" dirty="0"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</a:br>
            <a:r>
              <a:rPr lang="cs-CZ" sz="2400" dirty="0"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  <a:t>v Ústeckém kraji</a:t>
            </a:r>
            <a:endParaRPr lang="en-US" sz="2400" dirty="0">
              <a:latin typeface="Poppins SemiBold" panose="00000700000000000000" pitchFamily="2" charset="-18"/>
              <a:ea typeface="Agrandir"/>
              <a:cs typeface="Poppins SemiBold" panose="00000700000000000000" pitchFamily="2" charset="-18"/>
              <a:sym typeface="Agrandir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5FD96-CB2C-8F03-B384-33FFA9A1C9BB}"/>
              </a:ext>
            </a:extLst>
          </p:cNvPr>
          <p:cNvSpPr txBox="1"/>
          <p:nvPr/>
        </p:nvSpPr>
        <p:spPr>
          <a:xfrm>
            <a:off x="11002156" y="3795546"/>
            <a:ext cx="914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solidFill>
                  <a:srgbClr val="92D050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BFC2D10-8C12-E35D-6848-5BA2C5F4D484}"/>
              </a:ext>
            </a:extLst>
          </p:cNvPr>
          <p:cNvSpPr txBox="1"/>
          <p:nvPr/>
        </p:nvSpPr>
        <p:spPr>
          <a:xfrm>
            <a:off x="14144656" y="3814596"/>
            <a:ext cx="845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>
                <a:solidFill>
                  <a:srgbClr val="92D050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5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FC0A300-E1B2-B4BF-14F0-1CF46DC068FC}"/>
              </a:ext>
            </a:extLst>
          </p:cNvPr>
          <p:cNvSpPr txBox="1"/>
          <p:nvPr/>
        </p:nvSpPr>
        <p:spPr>
          <a:xfrm>
            <a:off x="11027379" y="5012570"/>
            <a:ext cx="2905809" cy="1402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09"/>
              </a:lnSpc>
              <a:spcAft>
                <a:spcPts val="1200"/>
              </a:spcAft>
            </a:pPr>
            <a:r>
              <a:rPr lang="cs-CZ" sz="2800" b="1" spc="19" dirty="0">
                <a:solidFill>
                  <a:srgbClr val="000000"/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 Bold"/>
              </a:rPr>
              <a:t>Příprava kvalifikované pracovní síly</a:t>
            </a:r>
            <a:endParaRPr lang="en-US" sz="2424" spc="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6EAFC0D-20BF-65EB-5312-232AD7930530}"/>
              </a:ext>
            </a:extLst>
          </p:cNvPr>
          <p:cNvSpPr txBox="1"/>
          <p:nvPr/>
        </p:nvSpPr>
        <p:spPr>
          <a:xfrm>
            <a:off x="14312049" y="5022915"/>
            <a:ext cx="2905809" cy="928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09"/>
              </a:lnSpc>
              <a:spcAft>
                <a:spcPts val="1200"/>
              </a:spcAft>
            </a:pPr>
            <a:r>
              <a:rPr lang="cs-CZ" sz="2800" b="1" spc="19" dirty="0">
                <a:solidFill>
                  <a:srgbClr val="000000"/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 Bold"/>
              </a:rPr>
              <a:t>Popularizační aktivity</a:t>
            </a:r>
            <a:endParaRPr lang="en-US" sz="2424" spc="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5430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14400" y="1184910"/>
            <a:ext cx="912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Strategické dokumenty - příprava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092CBF-D902-8C86-1A2F-A3632CB6963E}"/>
              </a:ext>
            </a:extLst>
          </p:cNvPr>
          <p:cNvSpPr txBox="1"/>
          <p:nvPr/>
        </p:nvSpPr>
        <p:spPr>
          <a:xfrm>
            <a:off x="1066800" y="3367810"/>
            <a:ext cx="1188720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2025 / Vstupní analýza rozvoje vodíkového údolí</a:t>
            </a:r>
            <a:b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</a:br>
            <a:endParaRPr lang="cs-CZ" sz="2100" dirty="0">
              <a:latin typeface="Poppins Bold" panose="00000800000000000000" charset="-18"/>
              <a:cs typeface="Poppins Bold" panose="00000800000000000000" charset="-18"/>
            </a:endParaRPr>
          </a:p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2025 / Strategie komunikace rozvoje vodíkového údolí</a:t>
            </a:r>
            <a:b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</a:br>
            <a:endParaRPr lang="cs-CZ" sz="2100" dirty="0">
              <a:latin typeface="Poppins Bold" panose="00000800000000000000" charset="-18"/>
              <a:cs typeface="Poppins Bold" panose="00000800000000000000" charset="-18"/>
            </a:endParaRPr>
          </a:p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2025 / Koncepce přípravy kvalifikované pracovní síly pro vodíkové údolí</a:t>
            </a:r>
            <a:b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</a:br>
            <a:endParaRPr lang="cs-CZ" sz="2100" dirty="0">
              <a:latin typeface="Poppins Bold" panose="00000800000000000000" charset="-18"/>
              <a:cs typeface="Poppins Bold" panose="00000800000000000000" charset="-18"/>
            </a:endParaRPr>
          </a:p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2026 / První aktualizace Vodíkové strategie Ústeckého kraje</a:t>
            </a:r>
            <a:b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</a:br>
            <a:endParaRPr lang="cs-CZ" sz="2100" dirty="0">
              <a:latin typeface="Poppins Bold" panose="00000800000000000000" charset="-18"/>
              <a:cs typeface="Poppins Bold" panose="00000800000000000000" charset="-18"/>
            </a:endParaRPr>
          </a:p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2026 / Realizační plán Vodíkové strategie Ústeckého kraje</a:t>
            </a:r>
            <a:b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</a:br>
            <a:endParaRPr lang="cs-CZ" sz="2100" dirty="0">
              <a:latin typeface="Poppins Bold" panose="00000800000000000000" charset="-18"/>
              <a:cs typeface="Poppins Bold" panose="00000800000000000000" charset="-18"/>
            </a:endParaRPr>
          </a:p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2027 / Aktualizace Vstupní analýzy rozvoje vodíkového údolí</a:t>
            </a:r>
            <a:b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</a:br>
            <a:endParaRPr lang="cs-CZ" sz="2100" dirty="0">
              <a:latin typeface="Poppins Bold" panose="00000800000000000000" charset="-18"/>
              <a:cs typeface="Poppins Bold" panose="00000800000000000000" charset="-18"/>
            </a:endParaRPr>
          </a:p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2028 / Druhá aktualizace Vodíkové strategie Ústeckého kraje</a:t>
            </a:r>
            <a:b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</a:br>
            <a:endParaRPr lang="cs-CZ" sz="2100" dirty="0">
              <a:latin typeface="Poppins Bold" panose="00000800000000000000" charset="-18"/>
              <a:cs typeface="Poppins Bold" panose="00000800000000000000" charset="-18"/>
            </a:endParaRPr>
          </a:p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2029 / Aktualizace Realizačního plánu Vodíkové strategie Ústeckého kraje</a:t>
            </a:r>
            <a:b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</a:br>
            <a:endParaRPr lang="cs-CZ" sz="2100" dirty="0">
              <a:latin typeface="Poppins Bold" panose="00000800000000000000" charset="-18"/>
              <a:cs typeface="Poppins Bold" panose="00000800000000000000" charset="-18"/>
            </a:endParaRPr>
          </a:p>
          <a:p>
            <a:r>
              <a:rPr lang="cs-CZ" sz="2100" dirty="0">
                <a:latin typeface="Poppins Bold" panose="00000800000000000000" charset="-18"/>
                <a:cs typeface="Poppins Bold" panose="00000800000000000000" charset="-18"/>
              </a:rPr>
              <a:t>2029 / Aktualizace Koncepce přípravy kvalifikované pracovní síly pro vodíkové údolí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3AE8BF5-DF74-DEC6-4828-D47D1A658AF6}"/>
              </a:ext>
            </a:extLst>
          </p:cNvPr>
          <p:cNvSpPr txBox="1"/>
          <p:nvPr/>
        </p:nvSpPr>
        <p:spPr>
          <a:xfrm>
            <a:off x="1066800" y="2712595"/>
            <a:ext cx="1653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Poppins" panose="00000500000000000000" pitchFamily="2" charset="-18"/>
                <a:cs typeface="Poppins" panose="00000500000000000000" pitchFamily="2" charset="-18"/>
              </a:rPr>
              <a:t>V rámci projektu Rozvoje vodíkového údolí v Ústeckém kraji jsou některé dokumenty již připravovány a další budou vznikat dle harmonogramu</a:t>
            </a:r>
            <a:r>
              <a:rPr lang="cs-CZ" dirty="0"/>
              <a:t>:</a:t>
            </a:r>
          </a:p>
        </p:txBody>
      </p:sp>
      <p:pic>
        <p:nvPicPr>
          <p:cNvPr id="6" name="Obrázek 5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E806A39-E5AE-DC4F-9285-0581C67D2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8BAB4790-1FD3-54B0-E2E4-AA68D3870D99}"/>
              </a:ext>
            </a:extLst>
          </p:cNvPr>
          <p:cNvSpPr txBox="1"/>
          <p:nvPr/>
        </p:nvSpPr>
        <p:spPr>
          <a:xfrm>
            <a:off x="9793739" y="1257300"/>
            <a:ext cx="412909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cs-CZ" sz="2400" dirty="0"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  <a:t>Rozvoj vodíkového údolí </a:t>
            </a:r>
            <a:br>
              <a:rPr lang="cs-CZ" sz="2400" dirty="0"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</a:br>
            <a:r>
              <a:rPr lang="cs-CZ" sz="2400" dirty="0">
                <a:latin typeface="Poppins SemiBold" panose="00000700000000000000" pitchFamily="2" charset="-18"/>
                <a:ea typeface="Agrandir"/>
                <a:cs typeface="Poppins SemiBold" panose="00000700000000000000" pitchFamily="2" charset="-18"/>
                <a:sym typeface="Agrandir"/>
              </a:rPr>
              <a:t>v Ústeckém kraji</a:t>
            </a:r>
            <a:endParaRPr lang="en-US" sz="2400" dirty="0">
              <a:latin typeface="Poppins SemiBold" panose="00000700000000000000" pitchFamily="2" charset="-18"/>
              <a:ea typeface="Agrandir"/>
              <a:cs typeface="Poppins SemiBold" panose="00000700000000000000" pitchFamily="2" charset="-18"/>
              <a:sym typeface="Agrandir"/>
            </a:endParaRPr>
          </a:p>
        </p:txBody>
      </p:sp>
    </p:spTree>
    <p:extLst>
      <p:ext uri="{BB962C8B-B14F-4D97-AF65-F5344CB8AC3E}">
        <p14:creationId xmlns:p14="http://schemas.microsoft.com/office/powerpoint/2010/main" val="49897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5E28A-80D6-FD21-840A-E61FADBEBF30}"/>
              </a:ext>
            </a:extLst>
          </p:cNvPr>
          <p:cNvSpPr txBox="1"/>
          <p:nvPr/>
        </p:nvSpPr>
        <p:spPr>
          <a:xfrm>
            <a:off x="902136" y="1053765"/>
            <a:ext cx="12356664" cy="1086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55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B0F0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Dotační podpora obnovitelného vodíku v Ústeckém kraji</a:t>
            </a:r>
            <a:endParaRPr lang="en-US" sz="4000" b="1" dirty="0">
              <a:solidFill>
                <a:srgbClr val="00B0F0"/>
              </a:solidFill>
              <a:latin typeface="Poppins SemiBold" panose="00000700000000000000" pitchFamily="2" charset="-18"/>
              <a:ea typeface="Poppins Bold"/>
              <a:cs typeface="Poppins SemiBold" panose="00000700000000000000" pitchFamily="2" charset="-18"/>
              <a:sym typeface="Poppins Bold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902136" y="2816094"/>
            <a:ext cx="16435404" cy="6417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2800" b="1" dirty="0">
                <a:solidFill>
                  <a:srgbClr val="33CC33"/>
                </a:solidFill>
                <a:latin typeface="Poppins SemiBold" panose="00000700000000000000" pitchFamily="2" charset="-18"/>
                <a:ea typeface="Poppins Bold"/>
                <a:cs typeface="Poppins SemiBold" panose="00000700000000000000" pitchFamily="2" charset="-18"/>
                <a:sym typeface="Poppins Bold"/>
              </a:rPr>
              <a:t>Výzva GREENGAS č. 1/2024 - Obnovitelná plynná a kapalná paliva</a:t>
            </a:r>
          </a:p>
          <a:p>
            <a:pPr algn="just"/>
            <a:endParaRPr lang="en-US" sz="23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22300" lvl="1" indent="-385763" algn="just">
              <a:spcAft>
                <a:spcPts val="1200"/>
              </a:spcAft>
              <a:buFont typeface="Arial"/>
              <a:buChar char="•"/>
            </a:pPr>
            <a: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Uzavřená výzva – žádosti bylo možné podávat od </a:t>
            </a: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20. 1. 2025 do 30. 6. 2025</a:t>
            </a:r>
          </a:p>
          <a:p>
            <a:pPr marL="236411" lvl="1" algn="just">
              <a:spcAft>
                <a:spcPts val="1200"/>
              </a:spcAft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                                        - fakticky byla výzva uzavřena 23.6. (naplnění alokace vč. „zásobníku”)</a:t>
            </a:r>
          </a:p>
          <a:p>
            <a:pPr marL="579311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Alokace - 3 mld. Kč. (+ 1,5 mld. pro „zásobník“, přednostní alokace ve výši 1 mld. Kč pro transformující se uhelné regiony)</a:t>
            </a:r>
          </a:p>
          <a:p>
            <a:pPr marL="579311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Podpora poskytována dle pravidel GBER</a:t>
            </a:r>
          </a:p>
          <a:p>
            <a:pPr marL="579311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Předloženo – 15 projektů</a:t>
            </a:r>
          </a:p>
          <a:p>
            <a:pPr marL="236411" lvl="1" algn="just">
              <a:spcAft>
                <a:spcPts val="1200"/>
              </a:spcAft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                              - 7 projektů z území transformujících se uhelných krajů (ÚK = 5, MSK = 1, KVK = 1)</a:t>
            </a:r>
          </a:p>
          <a:p>
            <a:pPr marL="236411" lvl="1" algn="just">
              <a:spcAft>
                <a:spcPts val="1200"/>
              </a:spcAft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                              - aktuálně 2 projekty z ÚK doporučeny k podpoře</a:t>
            </a:r>
          </a:p>
          <a:p>
            <a:pPr marL="236411" lvl="1" algn="just"/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                              - projekty předložené k realizaci v rámci ÚK významně dominují předpokládaným </a:t>
            </a:r>
          </a:p>
          <a:p>
            <a:pPr marL="236411" lvl="1" algn="just">
              <a:spcAft>
                <a:spcPts val="1200"/>
              </a:spcAft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                                  instalovaným výkonem i objemem předpokládané výroby</a:t>
            </a:r>
          </a:p>
          <a:p>
            <a:pPr marL="579311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rgbClr val="000000"/>
                </a:solidFill>
                <a:latin typeface="Poppins SemiBold" panose="00000700000000000000" pitchFamily="2" charset="-18"/>
                <a:ea typeface="Poppins"/>
                <a:cs typeface="Poppins SemiBold" panose="00000700000000000000" pitchFamily="2" charset="-18"/>
                <a:sym typeface="Poppins"/>
              </a:rPr>
              <a:t>Hodnocení projektů bude komentovánona  24. jednání Vodíkové platformy Ústeckého kraje (16. 10. 2025)</a:t>
            </a:r>
          </a:p>
          <a:p>
            <a:pPr marL="236411" lvl="1">
              <a:spcAft>
                <a:spcPts val="1200"/>
              </a:spcAft>
            </a:pPr>
            <a:endParaRPr lang="en-US" sz="23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brázek 1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02639672-BEB5-9AC5-EB66-37A14C1B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876300"/>
            <a:ext cx="323850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5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1223</Words>
  <Application>Microsoft Office PowerPoint</Application>
  <PresentationFormat>Vlastní</PresentationFormat>
  <Paragraphs>135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Poppins</vt:lpstr>
      <vt:lpstr>Courier New</vt:lpstr>
      <vt:lpstr>Poppins Medium</vt:lpstr>
      <vt:lpstr>Calibri</vt:lpstr>
      <vt:lpstr>Poppins SemiBold</vt:lpstr>
      <vt:lpstr>Arial</vt:lpstr>
      <vt:lpstr>Poppins Bold</vt:lpstr>
      <vt:lpstr>Montserrat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VODÍKOVÝCH PLATFOREMČR S MEP´s</dc:title>
  <dc:creator>Michael Lyer</dc:creator>
  <cp:lastModifiedBy>Michael Lyer</cp:lastModifiedBy>
  <cp:revision>20</cp:revision>
  <dcterms:created xsi:type="dcterms:W3CDTF">2006-08-16T00:00:00Z</dcterms:created>
  <dcterms:modified xsi:type="dcterms:W3CDTF">2025-09-22T11:53:22Z</dcterms:modified>
  <dc:identifier>DAGY4TUgcMI</dc:identifier>
</cp:coreProperties>
</file>