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1225" r:id="rId3"/>
    <p:sldId id="698" r:id="rId4"/>
    <p:sldId id="694" r:id="rId5"/>
    <p:sldId id="348" r:id="rId6"/>
    <p:sldId id="1228" r:id="rId7"/>
    <p:sldId id="1226" r:id="rId8"/>
    <p:sldId id="1227" r:id="rId9"/>
    <p:sldId id="1229" r:id="rId10"/>
    <p:sldId id="1231" r:id="rId11"/>
    <p:sldId id="1230" r:id="rId12"/>
    <p:sldId id="1232" r:id="rId13"/>
    <p:sldId id="1233" r:id="rId14"/>
    <p:sldId id="965" r:id="rId15"/>
    <p:sldId id="988" r:id="rId16"/>
    <p:sldId id="959" r:id="rId17"/>
    <p:sldId id="971" r:id="rId18"/>
    <p:sldId id="664" r:id="rId19"/>
    <p:sldId id="675" r:id="rId20"/>
    <p:sldId id="328" r:id="rId21"/>
    <p:sldId id="572" r:id="rId22"/>
    <p:sldId id="983" r:id="rId23"/>
    <p:sldId id="370" r:id="rId24"/>
    <p:sldId id="963" r:id="rId25"/>
    <p:sldId id="689" r:id="rId26"/>
    <p:sldId id="976" r:id="rId27"/>
    <p:sldId id="315" r:id="rId28"/>
    <p:sldId id="699" r:id="rId29"/>
    <p:sldId id="671" r:id="rId30"/>
    <p:sldId id="958" r:id="rId31"/>
    <p:sldId id="989" r:id="rId32"/>
    <p:sldId id="979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F0A08E9-7A38-47E3-87B1-8845C9EBAEE0}">
          <p14:sldIdLst>
            <p14:sldId id="256"/>
            <p14:sldId id="1225"/>
            <p14:sldId id="698"/>
            <p14:sldId id="694"/>
            <p14:sldId id="348"/>
            <p14:sldId id="1228"/>
            <p14:sldId id="1226"/>
            <p14:sldId id="1227"/>
            <p14:sldId id="1229"/>
            <p14:sldId id="1231"/>
            <p14:sldId id="1230"/>
            <p14:sldId id="1232"/>
            <p14:sldId id="1233"/>
            <p14:sldId id="965"/>
            <p14:sldId id="988"/>
            <p14:sldId id="959"/>
            <p14:sldId id="971"/>
            <p14:sldId id="664"/>
            <p14:sldId id="675"/>
            <p14:sldId id="328"/>
            <p14:sldId id="572"/>
            <p14:sldId id="983"/>
            <p14:sldId id="370"/>
            <p14:sldId id="963"/>
            <p14:sldId id="689"/>
            <p14:sldId id="976"/>
            <p14:sldId id="315"/>
            <p14:sldId id="699"/>
            <p14:sldId id="671"/>
            <p14:sldId id="958"/>
            <p14:sldId id="989"/>
            <p14:sldId id="9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A40C"/>
    <a:srgbClr val="5F5654"/>
    <a:srgbClr val="663300"/>
    <a:srgbClr val="009900"/>
    <a:srgbClr val="FF00FF"/>
    <a:srgbClr val="A50021"/>
    <a:srgbClr val="00FF00"/>
    <a:srgbClr val="FF9900"/>
    <a:srgbClr val="003366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3" autoAdjust="0"/>
    <p:restoredTop sz="95268" autoAdjust="0"/>
  </p:normalViewPr>
  <p:slideViewPr>
    <p:cSldViewPr>
      <p:cViewPr>
        <p:scale>
          <a:sx n="70" d="100"/>
          <a:sy n="70" d="100"/>
        </p:scale>
        <p:origin x="1718" y="3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5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Local\Microsoft\Windows\INetCache\Content.Outlook\HZXGIIIN\MGOT_r&#367;st%20kyte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HP\Dropbox\KTEV%20sd&#237;len&#237;\NATO\6_MGOT%20Ropa%20toxicita%20kvetinace\MGOT_r&#367;st%20kytek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wnCloud2\UJEP\bakala&#345;ky\BP%20Kohlova\Ahnikov_C%20a%20M_komplet_%20SD_pro%20M%20a%20pro%20C%20komple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wnCloud2\UJEP\bakala&#345;ky\BP%20Kohlova\Ahnikov_C%20a%20M_komplet_%20SD_pro%20M%20a%20pro%20C%20komple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95490418261958"/>
          <c:y val="7.7645078054949732E-2"/>
          <c:w val="0.68266884294108698"/>
          <c:h val="0.84273037391925387"/>
        </c:manualLayout>
      </c:layout>
      <c:scatterChart>
        <c:scatterStyle val="lineMarker"/>
        <c:varyColors val="0"/>
        <c:ser>
          <c:idx val="0"/>
          <c:order val="0"/>
          <c:spPr>
            <a:ln w="18979">
              <a:noFill/>
            </a:ln>
          </c:spPr>
          <c:marker>
            <c:symbol val="circle"/>
            <c:size val="12"/>
            <c:spPr>
              <a:solidFill>
                <a:srgbClr val="00FF00"/>
              </a:solidFill>
              <a:ln w="9473">
                <a:solidFill>
                  <a:schemeClr val="accent1"/>
                </a:solidFill>
              </a:ln>
              <a:effectLst/>
            </c:spPr>
          </c:marker>
          <c:trendline>
            <c:spPr>
              <a:ln w="59998" cap="rnd">
                <a:solidFill>
                  <a:srgbClr val="00FF00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1059601924759404"/>
                  <c:y val="0.1111111111111111"/>
                </c:manualLayout>
              </c:layout>
              <c:numFmt formatCode="General" sourceLinked="0"/>
              <c:spPr>
                <a:noFill/>
                <a:ln w="25305">
                  <a:noFill/>
                </a:ln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93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List1!$A$3:$A$19</c:f>
              <c:numCache>
                <c:formatCode>General</c:formatCode>
                <c:ptCount val="1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2015</c:v>
                </c:pt>
                <c:pt idx="7">
                  <c:v>2010</c:v>
                </c:pt>
                <c:pt idx="8">
                  <c:v>2005</c:v>
                </c:pt>
                <c:pt idx="9">
                  <c:v>2000</c:v>
                </c:pt>
                <c:pt idx="10">
                  <c:v>1995</c:v>
                </c:pt>
                <c:pt idx="11">
                  <c:v>1990</c:v>
                </c:pt>
                <c:pt idx="12">
                  <c:v>1985</c:v>
                </c:pt>
                <c:pt idx="13">
                  <c:v>1980</c:v>
                </c:pt>
                <c:pt idx="14">
                  <c:v>1975</c:v>
                </c:pt>
                <c:pt idx="15">
                  <c:v>1970</c:v>
                </c:pt>
                <c:pt idx="16">
                  <c:v>1965</c:v>
                </c:pt>
              </c:numCache>
            </c:numRef>
          </c:xVal>
          <c:yVal>
            <c:numRef>
              <c:f>List1!$B$3:$B$19</c:f>
              <c:numCache>
                <c:formatCode>General</c:formatCode>
                <c:ptCount val="17"/>
                <c:pt idx="0">
                  <c:v>8231613070</c:v>
                </c:pt>
                <c:pt idx="1">
                  <c:v>8161972572</c:v>
                </c:pt>
                <c:pt idx="2">
                  <c:v>8091734930</c:v>
                </c:pt>
                <c:pt idx="3">
                  <c:v>8021407192</c:v>
                </c:pt>
                <c:pt idx="4">
                  <c:v>7954448391</c:v>
                </c:pt>
                <c:pt idx="5">
                  <c:v>7887001292</c:v>
                </c:pt>
                <c:pt idx="6">
                  <c:v>7470491872</c:v>
                </c:pt>
                <c:pt idx="7">
                  <c:v>7021732148</c:v>
                </c:pt>
                <c:pt idx="8">
                  <c:v>6586970132</c:v>
                </c:pt>
                <c:pt idx="9">
                  <c:v>6171702993</c:v>
                </c:pt>
                <c:pt idx="10">
                  <c:v>5758878982</c:v>
                </c:pt>
                <c:pt idx="11">
                  <c:v>5327803110</c:v>
                </c:pt>
                <c:pt idx="12">
                  <c:v>4868943465</c:v>
                </c:pt>
                <c:pt idx="13">
                  <c:v>4447606236</c:v>
                </c:pt>
                <c:pt idx="14">
                  <c:v>4070735277</c:v>
                </c:pt>
                <c:pt idx="15">
                  <c:v>3694683794</c:v>
                </c:pt>
                <c:pt idx="16">
                  <c:v>3334533703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A23-48C5-925B-3E86DAEB9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313832"/>
        <c:axId val="1"/>
      </c:scatterChart>
      <c:valAx>
        <c:axId val="254313832"/>
        <c:scaling>
          <c:orientation val="minMax"/>
          <c:max val="2023"/>
          <c:min val="196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73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398" b="0" i="0" u="none" strike="noStrike" baseline="0">
                <a:solidFill>
                  <a:srgbClr val="00B05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9473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3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313832"/>
        <c:crosses val="autoZero"/>
        <c:crossBetween val="midCat"/>
        <c:dispUnits>
          <c:builtInUnit val="billions"/>
          <c:dispUnitsLbl>
            <c:layout>
              <c:manualLayout>
                <c:xMode val="edge"/>
                <c:yMode val="edge"/>
                <c:x val="9.5802916266634706E-3"/>
                <c:y val="0.40484054533467101"/>
              </c:manualLayout>
            </c:layout>
            <c:tx>
              <c:rich>
                <a:bodyPr rot="-5400000" vert="horz"/>
                <a:lstStyle/>
                <a:p>
                  <a:pPr algn="ctr">
                    <a:defRPr sz="1383" b="0" i="0" u="none" strike="noStrike" baseline="0">
                      <a:solidFill>
                        <a:srgbClr val="00B050"/>
                      </a:solidFill>
                      <a:latin typeface="Calibri"/>
                      <a:ea typeface="Calibri"/>
                      <a:cs typeface="Calibri"/>
                    </a:defRPr>
                  </a:pPr>
                  <a:r>
                    <a:rPr lang="en-US">
                      <a:solidFill>
                        <a:srgbClr val="00B050"/>
                      </a:solidFill>
                    </a:rPr>
                    <a:t>Světová populace (miliardy lidí)</a:t>
                  </a:r>
                </a:p>
              </c:rich>
            </c:tx>
            <c:spPr>
              <a:noFill/>
              <a:ln w="25305">
                <a:noFill/>
              </a:ln>
            </c:spPr>
          </c:dispUnitsLbl>
        </c:dispUnits>
      </c:valAx>
      <c:spPr>
        <a:noFill/>
        <a:ln w="25359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93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C3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List1!$A$8:$A$32</c:f>
              <c:numCache>
                <c:formatCode>General</c:formatCode>
                <c:ptCount val="25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0.08</c:v>
                </c:pt>
                <c:pt idx="15">
                  <c:v>0.09</c:v>
                </c:pt>
                <c:pt idx="16">
                  <c:v>0.1</c:v>
                </c:pt>
                <c:pt idx="17">
                  <c:v>0.11</c:v>
                </c:pt>
                <c:pt idx="18">
                  <c:v>0.12</c:v>
                </c:pt>
                <c:pt idx="19">
                  <c:v>0.14000000000000001</c:v>
                </c:pt>
                <c:pt idx="20">
                  <c:v>0.16</c:v>
                </c:pt>
                <c:pt idx="21">
                  <c:v>0.18</c:v>
                </c:pt>
                <c:pt idx="22">
                  <c:v>0.2</c:v>
                </c:pt>
                <c:pt idx="23">
                  <c:v>0.22</c:v>
                </c:pt>
                <c:pt idx="24">
                  <c:v>0.24</c:v>
                </c:pt>
              </c:numCache>
            </c:numRef>
          </c:xVal>
          <c:yVal>
            <c:numRef>
              <c:f>List1!$B$8:$B$32</c:f>
              <c:numCache>
                <c:formatCode>General</c:formatCode>
                <c:ptCount val="25"/>
                <c:pt idx="0">
                  <c:v>-10</c:v>
                </c:pt>
                <c:pt idx="1">
                  <c:v>-2.9411764705882364</c:v>
                </c:pt>
                <c:pt idx="2">
                  <c:v>3.3333333333333339</c:v>
                </c:pt>
                <c:pt idx="3">
                  <c:v>8.9473684210526301</c:v>
                </c:pt>
                <c:pt idx="4">
                  <c:v>13.999999999999996</c:v>
                </c:pt>
                <c:pt idx="5">
                  <c:v>18.571428571428569</c:v>
                </c:pt>
                <c:pt idx="6">
                  <c:v>22.727272727272727</c:v>
                </c:pt>
                <c:pt idx="7">
                  <c:v>26.521739130434781</c:v>
                </c:pt>
                <c:pt idx="8">
                  <c:v>30</c:v>
                </c:pt>
                <c:pt idx="9">
                  <c:v>33.199999999999996</c:v>
                </c:pt>
                <c:pt idx="10">
                  <c:v>36.153846153846153</c:v>
                </c:pt>
                <c:pt idx="11">
                  <c:v>38.888888888888886</c:v>
                </c:pt>
                <c:pt idx="12">
                  <c:v>41.428571428571416</c:v>
                </c:pt>
                <c:pt idx="13">
                  <c:v>45.999999999999993</c:v>
                </c:pt>
                <c:pt idx="14">
                  <c:v>50</c:v>
                </c:pt>
                <c:pt idx="15">
                  <c:v>53.529411764705884</c:v>
                </c:pt>
                <c:pt idx="16">
                  <c:v>56.666666666666671</c:v>
                </c:pt>
                <c:pt idx="17">
                  <c:v>59.473684210526315</c:v>
                </c:pt>
                <c:pt idx="18">
                  <c:v>61.999999999999986</c:v>
                </c:pt>
                <c:pt idx="19">
                  <c:v>66.36363636363636</c:v>
                </c:pt>
                <c:pt idx="20">
                  <c:v>70</c:v>
                </c:pt>
                <c:pt idx="21">
                  <c:v>73.076923076923066</c:v>
                </c:pt>
                <c:pt idx="22">
                  <c:v>75.714285714285708</c:v>
                </c:pt>
                <c:pt idx="23">
                  <c:v>78</c:v>
                </c:pt>
                <c:pt idx="24">
                  <c:v>79.999999999999986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0B-48B5-9EB9-5D750AB8B1A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C4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List1!$A$8:$A$32</c:f>
              <c:numCache>
                <c:formatCode>General</c:formatCode>
                <c:ptCount val="25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7.0000000000000007E-2</c:v>
                </c:pt>
                <c:pt idx="14">
                  <c:v>0.08</c:v>
                </c:pt>
                <c:pt idx="15">
                  <c:v>0.09</c:v>
                </c:pt>
                <c:pt idx="16">
                  <c:v>0.1</c:v>
                </c:pt>
                <c:pt idx="17">
                  <c:v>0.11</c:v>
                </c:pt>
                <c:pt idx="18">
                  <c:v>0.12</c:v>
                </c:pt>
                <c:pt idx="19">
                  <c:v>0.14000000000000001</c:v>
                </c:pt>
                <c:pt idx="20">
                  <c:v>0.16</c:v>
                </c:pt>
                <c:pt idx="21">
                  <c:v>0.18</c:v>
                </c:pt>
                <c:pt idx="22">
                  <c:v>0.2</c:v>
                </c:pt>
                <c:pt idx="23">
                  <c:v>0.22</c:v>
                </c:pt>
                <c:pt idx="24">
                  <c:v>0.24</c:v>
                </c:pt>
              </c:numCache>
            </c:numRef>
          </c:xVal>
          <c:yVal>
            <c:numRef>
              <c:f>List1!$C$8:$C$32</c:f>
              <c:numCache>
                <c:formatCode>General</c:formatCode>
                <c:ptCount val="25"/>
                <c:pt idx="0">
                  <c:v>-5</c:v>
                </c:pt>
                <c:pt idx="1">
                  <c:v>25</c:v>
                </c:pt>
                <c:pt idx="2">
                  <c:v>35</c:v>
                </c:pt>
                <c:pt idx="3">
                  <c:v>39.999999999999993</c:v>
                </c:pt>
                <c:pt idx="4">
                  <c:v>42.999999999999993</c:v>
                </c:pt>
                <c:pt idx="5">
                  <c:v>44.999999999999993</c:v>
                </c:pt>
                <c:pt idx="6">
                  <c:v>46.428571428571431</c:v>
                </c:pt>
                <c:pt idx="7">
                  <c:v>47.5</c:v>
                </c:pt>
                <c:pt idx="8">
                  <c:v>48.333333333333336</c:v>
                </c:pt>
                <c:pt idx="9">
                  <c:v>49</c:v>
                </c:pt>
                <c:pt idx="10">
                  <c:v>49.545454545454547</c:v>
                </c:pt>
                <c:pt idx="11">
                  <c:v>50</c:v>
                </c:pt>
                <c:pt idx="12">
                  <c:v>50.38461538461538</c:v>
                </c:pt>
                <c:pt idx="13">
                  <c:v>50.999999999999993</c:v>
                </c:pt>
                <c:pt idx="14">
                  <c:v>51.470588235294109</c:v>
                </c:pt>
                <c:pt idx="15">
                  <c:v>51.84210526315789</c:v>
                </c:pt>
                <c:pt idx="16">
                  <c:v>52.142857142857139</c:v>
                </c:pt>
                <c:pt idx="17">
                  <c:v>52.391304347826079</c:v>
                </c:pt>
                <c:pt idx="18">
                  <c:v>52.599999999999994</c:v>
                </c:pt>
                <c:pt idx="19">
                  <c:v>52.931034482758619</c:v>
                </c:pt>
                <c:pt idx="20">
                  <c:v>53.18181818181818</c:v>
                </c:pt>
                <c:pt idx="21">
                  <c:v>53.378378378378372</c:v>
                </c:pt>
                <c:pt idx="22">
                  <c:v>53.536585365853654</c:v>
                </c:pt>
                <c:pt idx="23">
                  <c:v>53.666666666666664</c:v>
                </c:pt>
                <c:pt idx="24">
                  <c:v>53.775510204081627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0B-48B5-9EB9-5D750AB8B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9953087"/>
        <c:axId val="683089279"/>
      </c:scatterChart>
      <c:valAx>
        <c:axId val="749953087"/>
        <c:scaling>
          <c:orientation val="minMax"/>
          <c:max val="0.2400000000000000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CO</a:t>
                </a:r>
                <a:r>
                  <a:rPr lang="cs-CZ" baseline="-25000" dirty="0"/>
                  <a:t>2</a:t>
                </a:r>
                <a:r>
                  <a:rPr lang="cs-CZ" dirty="0"/>
                  <a:t> </a:t>
                </a:r>
                <a:r>
                  <a:rPr lang="en-US" dirty="0"/>
                  <a:t>[%]</a:t>
                </a:r>
                <a:endParaRPr lang="cs-CZ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089279"/>
        <c:crosses val="autoZero"/>
        <c:crossBetween val="midCat"/>
        <c:majorUnit val="4.0000000000000008E-2"/>
        <c:minorUnit val="1.0000000000000002E-2"/>
      </c:valAx>
      <c:valAx>
        <c:axId val="683089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Rychlost fotosy</a:t>
                </a:r>
                <a:r>
                  <a:rPr lang="cs-CZ"/>
                  <a:t>ntézy </a:t>
                </a:r>
                <a:r>
                  <a:rPr lang="en-US"/>
                  <a:t>[µmol/m2/s]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953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51472116842447"/>
          <c:y val="8.7189900710620619E-2"/>
          <c:w val="0.14859229776351082"/>
          <c:h val="6.255468066491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Inhibition</a:t>
            </a:r>
          </a:p>
        </c:rich>
      </c:tx>
      <c:layout>
        <c:manualLayout>
          <c:xMode val="edge"/>
          <c:yMode val="edge"/>
          <c:x val="0.21910396199364091"/>
          <c:y val="1.075943299892885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04196359134701"/>
          <c:y val="0.14258896294264581"/>
          <c:w val="0.79111888802478736"/>
          <c:h val="0.77704057696529993"/>
        </c:manualLayout>
      </c:layout>
      <c:scatterChart>
        <c:scatterStyle val="lineMarker"/>
        <c:varyColors val="0"/>
        <c:ser>
          <c:idx val="0"/>
          <c:order val="0"/>
          <c:tx>
            <c:v>Plant height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0">
                <a:solidFill>
                  <a:schemeClr val="accent1">
                    <a:alpha val="94000"/>
                  </a:schemeClr>
                </a:solidFill>
              </a:ln>
              <a:effectLst/>
            </c:spPr>
          </c:marker>
          <c:xVal>
            <c:numRef>
              <c:f>'[MGOT_růst kytek.xlsx]biomasa'!$Q$3:$Q$17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1404.2412046092734</c:v>
                </c:pt>
                <c:pt idx="4">
                  <c:v>1404.2412046092734</c:v>
                </c:pt>
                <c:pt idx="5">
                  <c:v>1404.2412046092734</c:v>
                </c:pt>
                <c:pt idx="6">
                  <c:v>1571.7681067291273</c:v>
                </c:pt>
                <c:pt idx="7">
                  <c:v>1571.7681067291273</c:v>
                </c:pt>
                <c:pt idx="8">
                  <c:v>1571.7681067291273</c:v>
                </c:pt>
                <c:pt idx="9">
                  <c:v>2187.5737470841414</c:v>
                </c:pt>
                <c:pt idx="10">
                  <c:v>2187.5737470841414</c:v>
                </c:pt>
                <c:pt idx="11">
                  <c:v>2187.5737470841414</c:v>
                </c:pt>
                <c:pt idx="12">
                  <c:v>3625.1810545856051</c:v>
                </c:pt>
                <c:pt idx="13">
                  <c:v>3625.1810545856051</c:v>
                </c:pt>
                <c:pt idx="14">
                  <c:v>3625.1810545856051</c:v>
                </c:pt>
              </c:numCache>
            </c:numRef>
          </c:xVal>
          <c:yVal>
            <c:numRef>
              <c:f>'[MGOT_růst kytek.xlsx]biomasa'!$N$3:$N$17</c:f>
              <c:numCache>
                <c:formatCode>General</c:formatCode>
                <c:ptCount val="15"/>
                <c:pt idx="0">
                  <c:v>9.0909090909090939E-2</c:v>
                </c:pt>
                <c:pt idx="1">
                  <c:v>-3.3057851239669311E-2</c:v>
                </c:pt>
                <c:pt idx="2">
                  <c:v>-5.7851239669421517E-2</c:v>
                </c:pt>
                <c:pt idx="3">
                  <c:v>0.2975206611570248</c:v>
                </c:pt>
                <c:pt idx="4">
                  <c:v>0.36363636363636365</c:v>
                </c:pt>
                <c:pt idx="5">
                  <c:v>0.47933884297520657</c:v>
                </c:pt>
                <c:pt idx="6">
                  <c:v>0.78512396694214881</c:v>
                </c:pt>
                <c:pt idx="7">
                  <c:v>0.69421487603305787</c:v>
                </c:pt>
                <c:pt idx="8">
                  <c:v>0.79338842975206614</c:v>
                </c:pt>
                <c:pt idx="9">
                  <c:v>0.83471074380165289</c:v>
                </c:pt>
                <c:pt idx="10">
                  <c:v>0.90082644628099173</c:v>
                </c:pt>
                <c:pt idx="11">
                  <c:v>0.8925619834710744</c:v>
                </c:pt>
                <c:pt idx="12">
                  <c:v>0.78512396694214881</c:v>
                </c:pt>
                <c:pt idx="13">
                  <c:v>0.78512396694214881</c:v>
                </c:pt>
                <c:pt idx="14">
                  <c:v>0.77685950413223137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35-4541-B568-EC3AB39FDCA7}"/>
            </c:ext>
          </c:extLst>
        </c:ser>
        <c:ser>
          <c:idx val="1"/>
          <c:order val="1"/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'[MGOT_růst kytek.xlsx]biomasa'!$Q$24:$Q$3824</c:f>
              <c:numCache>
                <c:formatCode>General</c:formatCode>
                <c:ptCount val="38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</c:numCache>
            </c:numRef>
          </c:xVal>
          <c:yVal>
            <c:numRef>
              <c:f>'[MGOT_růst kytek.xlsx]biomasa'!$O$24:$O$3242</c:f>
              <c:numCache>
                <c:formatCode>General</c:formatCode>
                <c:ptCount val="3219"/>
                <c:pt idx="0">
                  <c:v>3.4834379418783642E-3</c:v>
                </c:pt>
                <c:pt idx="1">
                  <c:v>3.4972132409787355E-3</c:v>
                </c:pt>
                <c:pt idx="2">
                  <c:v>3.5110428227412322E-3</c:v>
                </c:pt>
                <c:pt idx="3">
                  <c:v>3.524926899550071E-3</c:v>
                </c:pt>
                <c:pt idx="4">
                  <c:v>3.5388656846083765E-3</c:v>
                </c:pt>
                <c:pt idx="5">
                  <c:v>3.5528593919412453E-3</c:v>
                </c:pt>
                <c:pt idx="6">
                  <c:v>3.5669082363988338E-3</c:v>
                </c:pt>
                <c:pt idx="7">
                  <c:v>3.5810124336594202E-3</c:v>
                </c:pt>
                <c:pt idx="8">
                  <c:v>3.5951722002325079E-3</c:v>
                </c:pt>
                <c:pt idx="9">
                  <c:v>3.6093877534619399E-3</c:v>
                </c:pt>
                <c:pt idx="10">
                  <c:v>3.6236593115289975E-3</c:v>
                </c:pt>
                <c:pt idx="11">
                  <c:v>3.637987093455532E-3</c:v>
                </c:pt>
                <c:pt idx="12">
                  <c:v>3.6523713191071172E-3</c:v>
                </c:pt>
                <c:pt idx="13">
                  <c:v>3.6668122091961732E-3</c:v>
                </c:pt>
                <c:pt idx="14">
                  <c:v>3.6813099852851371E-3</c:v>
                </c:pt>
                <c:pt idx="15">
                  <c:v>3.6958648697896445E-3</c:v>
                </c:pt>
                <c:pt idx="16">
                  <c:v>3.7104770859816899E-3</c:v>
                </c:pt>
                <c:pt idx="17">
                  <c:v>3.7251468579928278E-3</c:v>
                </c:pt>
                <c:pt idx="18">
                  <c:v>3.7398744108173864E-3</c:v>
                </c:pt>
                <c:pt idx="19">
                  <c:v>3.7546599703156625E-3</c:v>
                </c:pt>
                <c:pt idx="20">
                  <c:v>3.7695037632171561E-3</c:v>
                </c:pt>
                <c:pt idx="21">
                  <c:v>3.7844060171238199E-3</c:v>
                </c:pt>
                <c:pt idx="22">
                  <c:v>3.7993669605132807E-3</c:v>
                </c:pt>
                <c:pt idx="23">
                  <c:v>3.8143868227421148E-3</c:v>
                </c:pt>
                <c:pt idx="24">
                  <c:v>3.829465834049126E-3</c:v>
                </c:pt>
                <c:pt idx="25">
                  <c:v>3.8446042255586054E-3</c:v>
                </c:pt>
                <c:pt idx="26">
                  <c:v>3.8598022292836375E-3</c:v>
                </c:pt>
                <c:pt idx="27">
                  <c:v>3.8750600781294101E-3</c:v>
                </c:pt>
                <c:pt idx="28">
                  <c:v>3.8903780058965141E-3</c:v>
                </c:pt>
                <c:pt idx="29">
                  <c:v>3.9057562472842788E-3</c:v>
                </c:pt>
                <c:pt idx="30">
                  <c:v>3.921195037894119E-3</c:v>
                </c:pt>
                <c:pt idx="31">
                  <c:v>3.936694614232867E-3</c:v>
                </c:pt>
                <c:pt idx="32">
                  <c:v>3.952255213716142E-3</c:v>
                </c:pt>
                <c:pt idx="33">
                  <c:v>3.9678770746717339E-3</c:v>
                </c:pt>
                <c:pt idx="34">
                  <c:v>3.9835604363429693E-3</c:v>
                </c:pt>
                <c:pt idx="35">
                  <c:v>3.9993055388921131E-3</c:v>
                </c:pt>
                <c:pt idx="36">
                  <c:v>4.0151126234037934E-3</c:v>
                </c:pt>
                <c:pt idx="37">
                  <c:v>4.0309819318883923E-3</c:v>
                </c:pt>
                <c:pt idx="38">
                  <c:v>4.0469137072854924E-3</c:v>
                </c:pt>
                <c:pt idx="39">
                  <c:v>4.0629081934673312E-3</c:v>
                </c:pt>
                <c:pt idx="40">
                  <c:v>4.0789656352422272E-3</c:v>
                </c:pt>
                <c:pt idx="41">
                  <c:v>4.095086278358067E-3</c:v>
                </c:pt>
                <c:pt idx="42">
                  <c:v>4.1112703695057864E-3</c:v>
                </c:pt>
                <c:pt idx="43">
                  <c:v>4.1275181563228394E-3</c:v>
                </c:pt>
                <c:pt idx="44">
                  <c:v>4.1438298873967168E-3</c:v>
                </c:pt>
                <c:pt idx="45">
                  <c:v>4.1602058122684644E-3</c:v>
                </c:pt>
                <c:pt idx="46">
                  <c:v>4.1766461814361899E-3</c:v>
                </c:pt>
                <c:pt idx="47">
                  <c:v>4.1931512463586115E-3</c:v>
                </c:pt>
                <c:pt idx="48">
                  <c:v>4.2097212594586157E-3</c:v>
                </c:pt>
                <c:pt idx="49">
                  <c:v>4.2263564741268026E-3</c:v>
                </c:pt>
                <c:pt idx="50">
                  <c:v>4.2430571447250667E-3</c:v>
                </c:pt>
                <c:pt idx="51">
                  <c:v>4.2598235265901936E-3</c:v>
                </c:pt>
                <c:pt idx="52">
                  <c:v>4.2766558760374378E-3</c:v>
                </c:pt>
                <c:pt idx="53">
                  <c:v>4.2935544503641442E-3</c:v>
                </c:pt>
                <c:pt idx="54">
                  <c:v>4.3105195078533814E-3</c:v>
                </c:pt>
                <c:pt idx="55">
                  <c:v>4.3275513077775498E-3</c:v>
                </c:pt>
                <c:pt idx="56">
                  <c:v>4.3446501104020489E-3</c:v>
                </c:pt>
                <c:pt idx="57">
                  <c:v>4.3618161769889384E-3</c:v>
                </c:pt>
                <c:pt idx="58">
                  <c:v>4.3790497698005934E-3</c:v>
                </c:pt>
                <c:pt idx="59">
                  <c:v>4.3963511521033973E-3</c:v>
                </c:pt>
                <c:pt idx="60">
                  <c:v>4.4137205881714494E-3</c:v>
                </c:pt>
                <c:pt idx="61">
                  <c:v>4.4311583432902514E-3</c:v>
                </c:pt>
                <c:pt idx="62">
                  <c:v>4.4486646837604412E-3</c:v>
                </c:pt>
                <c:pt idx="63">
                  <c:v>4.4662398769015352E-3</c:v>
                </c:pt>
                <c:pt idx="64">
                  <c:v>4.4838841910556544E-3</c:v>
                </c:pt>
                <c:pt idx="65">
                  <c:v>4.5015978955912951E-3</c:v>
                </c:pt>
                <c:pt idx="66">
                  <c:v>4.5193812609071069E-3</c:v>
                </c:pt>
                <c:pt idx="67">
                  <c:v>4.5372345584356625E-3</c:v>
                </c:pt>
                <c:pt idx="68">
                  <c:v>4.5551580606472556E-3</c:v>
                </c:pt>
                <c:pt idx="69">
                  <c:v>4.5731520410537303E-3</c:v>
                </c:pt>
                <c:pt idx="70">
                  <c:v>4.5912167742122763E-3</c:v>
                </c:pt>
                <c:pt idx="71">
                  <c:v>4.6093525357292749E-3</c:v>
                </c:pt>
                <c:pt idx="72">
                  <c:v>4.6275596022641603E-3</c:v>
                </c:pt>
                <c:pt idx="73">
                  <c:v>4.6458382515332554E-3</c:v>
                </c:pt>
                <c:pt idx="74">
                  <c:v>4.6641887623136572E-3</c:v>
                </c:pt>
                <c:pt idx="75">
                  <c:v>4.6826114144471343E-3</c:v>
                </c:pt>
                <c:pt idx="76">
                  <c:v>4.7011064888440035E-3</c:v>
                </c:pt>
                <c:pt idx="77">
                  <c:v>4.7196742674870526E-3</c:v>
                </c:pt>
                <c:pt idx="78">
                  <c:v>4.7383150334354774E-3</c:v>
                </c:pt>
                <c:pt idx="79">
                  <c:v>4.757029070828798E-3</c:v>
                </c:pt>
                <c:pt idx="80">
                  <c:v>4.7758166648908182E-3</c:v>
                </c:pt>
                <c:pt idx="81">
                  <c:v>4.7946781019336049E-3</c:v>
                </c:pt>
                <c:pt idx="82">
                  <c:v>4.8136136693614382E-3</c:v>
                </c:pt>
                <c:pt idx="83">
                  <c:v>4.8326236556748151E-3</c:v>
                </c:pt>
                <c:pt idx="84">
                  <c:v>4.8517083504744703E-3</c:v>
                </c:pt>
                <c:pt idx="85">
                  <c:v>4.8708680444653589E-3</c:v>
                </c:pt>
                <c:pt idx="86">
                  <c:v>4.8901030294607063E-3</c:v>
                </c:pt>
                <c:pt idx="87">
                  <c:v>4.9094135983860599E-3</c:v>
                </c:pt>
                <c:pt idx="88">
                  <c:v>4.9288000452833219E-3</c:v>
                </c:pt>
                <c:pt idx="89">
                  <c:v>4.9482626653148338E-3</c:v>
                </c:pt>
                <c:pt idx="90">
                  <c:v>4.967801754767469E-3</c:v>
                </c:pt>
                <c:pt idx="91">
                  <c:v>4.9874176110567044E-3</c:v>
                </c:pt>
                <c:pt idx="92">
                  <c:v>5.0071105327307453E-3</c:v>
                </c:pt>
                <c:pt idx="93">
                  <c:v>5.0268808194746601E-3</c:v>
                </c:pt>
                <c:pt idx="94">
                  <c:v>5.0467287721144925E-3</c:v>
                </c:pt>
                <c:pt idx="95">
                  <c:v>5.0666546926214232E-3</c:v>
                </c:pt>
                <c:pt idx="96">
                  <c:v>5.0866588841159506E-3</c:v>
                </c:pt>
                <c:pt idx="97">
                  <c:v>5.1067416508720348E-3</c:v>
                </c:pt>
                <c:pt idx="98">
                  <c:v>5.1269032983213133E-3</c:v>
                </c:pt>
                <c:pt idx="99">
                  <c:v>5.1471441330573076E-3</c:v>
                </c:pt>
                <c:pt idx="100">
                  <c:v>5.1674644628396226E-3</c:v>
                </c:pt>
                <c:pt idx="101">
                  <c:v>5.1878645965981896E-3</c:v>
                </c:pt>
                <c:pt idx="102">
                  <c:v>5.2083448444375253E-3</c:v>
                </c:pt>
                <c:pt idx="103">
                  <c:v>5.2289055176409655E-3</c:v>
                </c:pt>
                <c:pt idx="104">
                  <c:v>5.2495469286749528E-3</c:v>
                </c:pt>
                <c:pt idx="105">
                  <c:v>5.2702693911933348E-3</c:v>
                </c:pt>
                <c:pt idx="106">
                  <c:v>5.2910732200416415E-3</c:v>
                </c:pt>
                <c:pt idx="107">
                  <c:v>5.311958731261412E-3</c:v>
                </c:pt>
                <c:pt idx="108">
                  <c:v>5.332926242094538E-3</c:v>
                </c:pt>
                <c:pt idx="109">
                  <c:v>5.3539760709875777E-3</c:v>
                </c:pt>
                <c:pt idx="110">
                  <c:v>5.375108537596129E-3</c:v>
                </c:pt>
                <c:pt idx="111">
                  <c:v>5.3963239627892136E-3</c:v>
                </c:pt>
                <c:pt idx="112">
                  <c:v>5.4176226686536329E-3</c:v>
                </c:pt>
                <c:pt idx="113">
                  <c:v>5.4390049784983829E-3</c:v>
                </c:pt>
                <c:pt idx="114">
                  <c:v>5.460471216859079E-3</c:v>
                </c:pt>
                <c:pt idx="115">
                  <c:v>5.4820217095023572E-3</c:v>
                </c:pt>
                <c:pt idx="116">
                  <c:v>5.5036567834303302E-3</c:v>
                </c:pt>
                <c:pt idx="117">
                  <c:v>5.5253767668850557E-3</c:v>
                </c:pt>
                <c:pt idx="118">
                  <c:v>5.5471819893529771E-3</c:v>
                </c:pt>
                <c:pt idx="119">
                  <c:v>5.5690727815694259E-3</c:v>
                </c:pt>
                <c:pt idx="120">
                  <c:v>5.5910494755231303E-3</c:v>
                </c:pt>
                <c:pt idx="121">
                  <c:v>5.613112404460701E-3</c:v>
                </c:pt>
                <c:pt idx="122">
                  <c:v>5.6352619028911723E-3</c:v>
                </c:pt>
                <c:pt idx="123">
                  <c:v>5.657498306590558E-3</c:v>
                </c:pt>
                <c:pt idx="124">
                  <c:v>5.6798219526063799E-3</c:v>
                </c:pt>
                <c:pt idx="125">
                  <c:v>5.702233179262251E-3</c:v>
                </c:pt>
                <c:pt idx="126">
                  <c:v>5.7247323261624752E-3</c:v>
                </c:pt>
                <c:pt idx="127">
                  <c:v>5.7473197341966166E-3</c:v>
                </c:pt>
                <c:pt idx="128">
                  <c:v>5.769995745544129E-3</c:v>
                </c:pt>
                <c:pt idx="129">
                  <c:v>5.7927607036790023E-3</c:v>
                </c:pt>
                <c:pt idx="130">
                  <c:v>5.8156149533743658E-3</c:v>
                </c:pt>
                <c:pt idx="131">
                  <c:v>5.8385588407071747E-3</c:v>
                </c:pt>
                <c:pt idx="132">
                  <c:v>5.8615927130628836E-3</c:v>
                </c:pt>
                <c:pt idx="133">
                  <c:v>5.8847169191401138E-3</c:v>
                </c:pt>
                <c:pt idx="134">
                  <c:v>5.9079318089553636E-3</c:v>
                </c:pt>
                <c:pt idx="135">
                  <c:v>5.9312377338477428E-3</c:v>
                </c:pt>
                <c:pt idx="136">
                  <c:v>5.9546350464836709E-3</c:v>
                </c:pt>
                <c:pt idx="137">
                  <c:v>5.9781241008616441E-3</c:v>
                </c:pt>
                <c:pt idx="138">
                  <c:v>6.0017052523170002E-3</c:v>
                </c:pt>
                <c:pt idx="139">
                  <c:v>6.0253788575266778E-3</c:v>
                </c:pt>
                <c:pt idx="140">
                  <c:v>6.0491452745140058E-3</c:v>
                </c:pt>
                <c:pt idx="141">
                  <c:v>6.0730048626535423E-3</c:v>
                </c:pt>
                <c:pt idx="142">
                  <c:v>6.0969579826758453E-3</c:v>
                </c:pt>
                <c:pt idx="143">
                  <c:v>6.1210049966723395E-3</c:v>
                </c:pt>
                <c:pt idx="144">
                  <c:v>6.1451462681001686E-3</c:v>
                </c:pt>
                <c:pt idx="145">
                  <c:v>6.1693821617870414E-3</c:v>
                </c:pt>
                <c:pt idx="146">
                  <c:v>6.1937130439361152E-3</c:v>
                </c:pt>
                <c:pt idx="147">
                  <c:v>6.2181392821309195E-3</c:v>
                </c:pt>
                <c:pt idx="148">
                  <c:v>6.2426612453402256E-3</c:v>
                </c:pt>
                <c:pt idx="149">
                  <c:v>6.2672793039229898E-3</c:v>
                </c:pt>
                <c:pt idx="150">
                  <c:v>6.2919938296333109E-3</c:v>
                </c:pt>
                <c:pt idx="151">
                  <c:v>6.3168051956253562E-3</c:v>
                </c:pt>
                <c:pt idx="152">
                  <c:v>6.3417137764583444E-3</c:v>
                </c:pt>
                <c:pt idx="153">
                  <c:v>6.3667199481015494E-3</c:v>
                </c:pt>
                <c:pt idx="154">
                  <c:v>6.3918240879392704E-3</c:v>
                </c:pt>
                <c:pt idx="155">
                  <c:v>6.4170265747758659E-3</c:v>
                </c:pt>
                <c:pt idx="156">
                  <c:v>6.4423277888407959E-3</c:v>
                </c:pt>
                <c:pt idx="157">
                  <c:v>6.4677281117936445E-3</c:v>
                </c:pt>
                <c:pt idx="158">
                  <c:v>6.4932279267291941E-3</c:v>
                </c:pt>
                <c:pt idx="159">
                  <c:v>6.5188276181825213E-3</c:v>
                </c:pt>
                <c:pt idx="160">
                  <c:v>6.5445275721340542E-3</c:v>
                </c:pt>
                <c:pt idx="161">
                  <c:v>6.5703281760147092E-3</c:v>
                </c:pt>
                <c:pt idx="162">
                  <c:v>6.5962298187110125E-3</c:v>
                </c:pt>
                <c:pt idx="163">
                  <c:v>6.6222328905702265E-3</c:v>
                </c:pt>
                <c:pt idx="164">
                  <c:v>6.6483377834055087E-3</c:v>
                </c:pt>
                <c:pt idx="165">
                  <c:v>6.6745448905011053E-3</c:v>
                </c:pt>
                <c:pt idx="166">
                  <c:v>6.7008546066175028E-3</c:v>
                </c:pt>
                <c:pt idx="167">
                  <c:v>6.7272673279966432E-3</c:v>
                </c:pt>
                <c:pt idx="168">
                  <c:v>6.7537834523671673E-3</c:v>
                </c:pt>
                <c:pt idx="169">
                  <c:v>6.7804033789496043E-3</c:v>
                </c:pt>
                <c:pt idx="170">
                  <c:v>6.8071275084616439E-3</c:v>
                </c:pt>
                <c:pt idx="171">
                  <c:v>6.8339562431234124E-3</c:v>
                </c:pt>
                <c:pt idx="172">
                  <c:v>6.8608899866627283E-3</c:v>
                </c:pt>
                <c:pt idx="173">
                  <c:v>6.8879291443204038E-3</c:v>
                </c:pt>
                <c:pt idx="174">
                  <c:v>6.9150741228555844E-3</c:v>
                </c:pt>
                <c:pt idx="175">
                  <c:v>6.9423253305510319E-3</c:v>
                </c:pt>
                <c:pt idx="176">
                  <c:v>6.9696831772184924E-3</c:v>
                </c:pt>
                <c:pt idx="177">
                  <c:v>6.9971480742040707E-3</c:v>
                </c:pt>
                <c:pt idx="178">
                  <c:v>7.0247204343935696E-3</c:v>
                </c:pt>
                <c:pt idx="179">
                  <c:v>7.0524006722178971E-3</c:v>
                </c:pt>
                <c:pt idx="180">
                  <c:v>7.0801892036584935E-3</c:v>
                </c:pt>
                <c:pt idx="181">
                  <c:v>7.1080864462527166E-3</c:v>
                </c:pt>
                <c:pt idx="182">
                  <c:v>7.1360928190992981E-3</c:v>
                </c:pt>
                <c:pt idx="183">
                  <c:v>7.1642087428638174E-3</c:v>
                </c:pt>
                <c:pt idx="184">
                  <c:v>7.1924346397841338E-3</c:v>
                </c:pt>
                <c:pt idx="185">
                  <c:v>7.2207709336758932E-3</c:v>
                </c:pt>
                <c:pt idx="186">
                  <c:v>7.2492180499380459E-3</c:v>
                </c:pt>
                <c:pt idx="187">
                  <c:v>7.2777764155583322E-3</c:v>
                </c:pt>
                <c:pt idx="188">
                  <c:v>7.3064464591188318E-3</c:v>
                </c:pt>
                <c:pt idx="189">
                  <c:v>7.3352286108015327E-3</c:v>
                </c:pt>
                <c:pt idx="190">
                  <c:v>7.3641233023938628E-3</c:v>
                </c:pt>
                <c:pt idx="191">
                  <c:v>7.3931309672942936E-3</c:v>
                </c:pt>
                <c:pt idx="192">
                  <c:v>7.4222520405179491E-3</c:v>
                </c:pt>
                <c:pt idx="193">
                  <c:v>7.4514869587021908E-3</c:v>
                </c:pt>
                <c:pt idx="194">
                  <c:v>7.4808361601122657E-3</c:v>
                </c:pt>
                <c:pt idx="195">
                  <c:v>7.5103000846469771E-3</c:v>
                </c:pt>
                <c:pt idx="196">
                  <c:v>7.5398791738442942E-3</c:v>
                </c:pt>
                <c:pt idx="197">
                  <c:v>7.5695738708870704E-3</c:v>
                </c:pt>
                <c:pt idx="198">
                  <c:v>7.5993846206087474E-3</c:v>
                </c:pt>
                <c:pt idx="199">
                  <c:v>7.6293118694990315E-3</c:v>
                </c:pt>
                <c:pt idx="200">
                  <c:v>7.6593560657096426E-3</c:v>
                </c:pt>
                <c:pt idx="201">
                  <c:v>7.689517659060072E-3</c:v>
                </c:pt>
                <c:pt idx="202">
                  <c:v>7.7197971010433148E-3</c:v>
                </c:pt>
                <c:pt idx="203">
                  <c:v>7.7501948448316562E-3</c:v>
                </c:pt>
                <c:pt idx="204">
                  <c:v>7.7807113452824971E-3</c:v>
                </c:pt>
                <c:pt idx="205">
                  <c:v>7.8113470589441097E-3</c:v>
                </c:pt>
                <c:pt idx="206">
                  <c:v>7.8421024440614943E-3</c:v>
                </c:pt>
                <c:pt idx="207">
                  <c:v>7.872977960582242E-3</c:v>
                </c:pt>
                <c:pt idx="208">
                  <c:v>7.9039740701623458E-3</c:v>
                </c:pt>
                <c:pt idx="209">
                  <c:v>7.9350912361721027E-3</c:v>
                </c:pt>
                <c:pt idx="210">
                  <c:v>7.9663299237020275E-3</c:v>
                </c:pt>
                <c:pt idx="211">
                  <c:v>7.9976905995687141E-3</c:v>
                </c:pt>
                <c:pt idx="212">
                  <c:v>8.0291737323207827E-3</c:v>
                </c:pt>
                <c:pt idx="213">
                  <c:v>8.0607797922448467E-3</c:v>
                </c:pt>
                <c:pt idx="214">
                  <c:v>8.0925092513714249E-3</c:v>
                </c:pt>
                <c:pt idx="215">
                  <c:v>8.1243625834809333E-3</c:v>
                </c:pt>
                <c:pt idx="216">
                  <c:v>8.1563402641097026E-3</c:v>
                </c:pt>
                <c:pt idx="217">
                  <c:v>8.1884427705559426E-3</c:v>
                </c:pt>
                <c:pt idx="218">
                  <c:v>8.220670581885782E-3</c:v>
                </c:pt>
                <c:pt idx="219">
                  <c:v>8.2530241789393385E-3</c:v>
                </c:pt>
                <c:pt idx="220">
                  <c:v>8.2855040443367226E-3</c:v>
                </c:pt>
                <c:pt idx="221">
                  <c:v>8.3181106624841388E-3</c:v>
                </c:pt>
                <c:pt idx="222">
                  <c:v>8.3508445195800002E-3</c:v>
                </c:pt>
                <c:pt idx="223">
                  <c:v>8.3837061036209828E-3</c:v>
                </c:pt>
                <c:pt idx="224">
                  <c:v>8.4166959044081769E-3</c:v>
                </c:pt>
                <c:pt idx="225">
                  <c:v>8.4498144135532454E-3</c:v>
                </c:pt>
                <c:pt idx="226">
                  <c:v>8.4830621244845385E-3</c:v>
                </c:pt>
                <c:pt idx="227">
                  <c:v>8.5164395324532852E-3</c:v>
                </c:pt>
                <c:pt idx="228">
                  <c:v>8.5499471345398138E-3</c:v>
                </c:pt>
                <c:pt idx="229">
                  <c:v>8.5835854296596962E-3</c:v>
                </c:pt>
                <c:pt idx="230">
                  <c:v>8.6173549185700124E-3</c:v>
                </c:pt>
                <c:pt idx="231">
                  <c:v>8.6512561038756021E-3</c:v>
                </c:pt>
                <c:pt idx="232">
                  <c:v>8.6852894900352733E-3</c:v>
                </c:pt>
                <c:pt idx="233">
                  <c:v>8.719455583368103E-3</c:v>
                </c:pt>
                <c:pt idx="234">
                  <c:v>8.7537548920597497E-3</c:v>
                </c:pt>
                <c:pt idx="235">
                  <c:v>8.7881879261687088E-3</c:v>
                </c:pt>
                <c:pt idx="236">
                  <c:v>8.8227551976326601E-3</c:v>
                </c:pt>
                <c:pt idx="237">
                  <c:v>8.857457220274834E-3</c:v>
                </c:pt>
                <c:pt idx="238">
                  <c:v>8.892294509810314E-3</c:v>
                </c:pt>
                <c:pt idx="239">
                  <c:v>8.9272675838524412E-3</c:v>
                </c:pt>
                <c:pt idx="240">
                  <c:v>8.9623769619192155E-3</c:v>
                </c:pt>
                <c:pt idx="241">
                  <c:v>8.9976231654396686E-3</c:v>
                </c:pt>
                <c:pt idx="242">
                  <c:v>9.0330067177602971E-3</c:v>
                </c:pt>
                <c:pt idx="243">
                  <c:v>9.0685281441515338E-3</c:v>
                </c:pt>
                <c:pt idx="244">
                  <c:v>9.1041879718141532E-3</c:v>
                </c:pt>
                <c:pt idx="245">
                  <c:v>9.1399867298857691E-3</c:v>
                </c:pt>
                <c:pt idx="246">
                  <c:v>9.1759249494473456E-3</c:v>
                </c:pt>
                <c:pt idx="247">
                  <c:v>9.2120031635296584E-3</c:v>
                </c:pt>
                <c:pt idx="248">
                  <c:v>9.2482219071198368E-3</c:v>
                </c:pt>
                <c:pt idx="249">
                  <c:v>9.2845817171679345E-3</c:v>
                </c:pt>
                <c:pt idx="250">
                  <c:v>9.3210831325934301E-3</c:v>
                </c:pt>
                <c:pt idx="251">
                  <c:v>9.3577266942918274E-3</c:v>
                </c:pt>
                <c:pt idx="252">
                  <c:v>9.3945129451412715E-3</c:v>
                </c:pt>
                <c:pt idx="253">
                  <c:v>9.4314424300090977E-3</c:v>
                </c:pt>
                <c:pt idx="254">
                  <c:v>9.468515695758491E-3</c:v>
                </c:pt>
                <c:pt idx="255">
                  <c:v>9.5057332912551404E-3</c:v>
                </c:pt>
                <c:pt idx="256">
                  <c:v>9.5430957673738482E-3</c:v>
                </c:pt>
                <c:pt idx="257">
                  <c:v>9.5806036770052297E-3</c:v>
                </c:pt>
                <c:pt idx="258">
                  <c:v>9.6182575750624229E-3</c:v>
                </c:pt>
                <c:pt idx="259">
                  <c:v>9.6560580184877533E-3</c:v>
                </c:pt>
                <c:pt idx="260">
                  <c:v>9.6940055662594667E-3</c:v>
                </c:pt>
                <c:pt idx="261">
                  <c:v>9.7321007793985132E-3</c:v>
                </c:pt>
                <c:pt idx="262">
                  <c:v>9.7703442209752366E-3</c:v>
                </c:pt>
                <c:pt idx="263">
                  <c:v>9.8087364561161745E-3</c:v>
                </c:pt>
                <c:pt idx="264">
                  <c:v>9.8472780520108844E-3</c:v>
                </c:pt>
                <c:pt idx="265">
                  <c:v>9.8859695779186831E-3</c:v>
                </c:pt>
                <c:pt idx="266">
                  <c:v>9.9248116051755039E-3</c:v>
                </c:pt>
                <c:pt idx="267">
                  <c:v>9.9638047072007612E-3</c:v>
                </c:pt>
                <c:pt idx="268">
                  <c:v>1.0002949459504147E-2</c:v>
                </c:pt>
                <c:pt idx="269">
                  <c:v>1.0042246439692541E-2</c:v>
                </c:pt>
                <c:pt idx="270">
                  <c:v>1.0081696227476908E-2</c:v>
                </c:pt>
                <c:pt idx="271">
                  <c:v>1.0121299404679169E-2</c:v>
                </c:pt>
                <c:pt idx="272">
                  <c:v>1.0161056555239136E-2</c:v>
                </c:pt>
                <c:pt idx="273">
                  <c:v>1.0200968265221485E-2</c:v>
                </c:pt>
                <c:pt idx="274">
                  <c:v>1.0241035122822647E-2</c:v>
                </c:pt>
                <c:pt idx="275">
                  <c:v>1.0281257718377818E-2</c:v>
                </c:pt>
                <c:pt idx="276">
                  <c:v>1.0321636644367962E-2</c:v>
                </c:pt>
                <c:pt idx="277">
                  <c:v>1.0362172495426772E-2</c:v>
                </c:pt>
                <c:pt idx="278">
                  <c:v>1.0402865868347705E-2</c:v>
                </c:pt>
                <c:pt idx="279">
                  <c:v>1.0443717362091058E-2</c:v>
                </c:pt>
                <c:pt idx="280">
                  <c:v>1.0484727577790958E-2</c:v>
                </c:pt>
                <c:pt idx="281">
                  <c:v>1.0525897118762461E-2</c:v>
                </c:pt>
                <c:pt idx="282">
                  <c:v>1.0567226590508665E-2</c:v>
                </c:pt>
                <c:pt idx="283">
                  <c:v>1.0608716600727763E-2</c:v>
                </c:pt>
                <c:pt idx="284">
                  <c:v>1.0650367759320177E-2</c:v>
                </c:pt>
                <c:pt idx="285">
                  <c:v>1.0692180678395729E-2</c:v>
                </c:pt>
                <c:pt idx="286">
                  <c:v>1.0734155972280737E-2</c:v>
                </c:pt>
                <c:pt idx="287">
                  <c:v>1.0776294257525207E-2</c:v>
                </c:pt>
                <c:pt idx="288">
                  <c:v>1.0818596152910039E-2</c:v>
                </c:pt>
                <c:pt idx="289">
                  <c:v>1.086106227945418E-2</c:v>
                </c:pt>
                <c:pt idx="290">
                  <c:v>1.0903693260421864E-2</c:v>
                </c:pt>
                <c:pt idx="291">
                  <c:v>1.0946489721329875E-2</c:v>
                </c:pt>
                <c:pt idx="292">
                  <c:v>1.0989452289954722E-2</c:v>
                </c:pt>
                <c:pt idx="293">
                  <c:v>1.1032581596339961E-2</c:v>
                </c:pt>
                <c:pt idx="294">
                  <c:v>1.1075878272803477E-2</c:v>
                </c:pt>
                <c:pt idx="295">
                  <c:v>1.111934295394473E-2</c:v>
                </c:pt>
                <c:pt idx="296">
                  <c:v>1.1162976276652109E-2</c:v>
                </c:pt>
                <c:pt idx="297">
                  <c:v>1.1206778880110266E-2</c:v>
                </c:pt>
                <c:pt idx="298">
                  <c:v>1.1250751405807424E-2</c:v>
                </c:pt>
                <c:pt idx="299">
                  <c:v>1.1294894497542746E-2</c:v>
                </c:pt>
                <c:pt idx="300">
                  <c:v>1.133920880143376E-2</c:v>
                </c:pt>
                <c:pt idx="301">
                  <c:v>1.1383694965923672E-2</c:v>
                </c:pt>
                <c:pt idx="302">
                  <c:v>1.142835364178882E-2</c:v>
                </c:pt>
                <c:pt idx="303">
                  <c:v>1.1473185482146113E-2</c:v>
                </c:pt>
                <c:pt idx="304">
                  <c:v>1.1518191142460417E-2</c:v>
                </c:pt>
                <c:pt idx="305">
                  <c:v>1.1563371280552041E-2</c:v>
                </c:pt>
                <c:pt idx="306">
                  <c:v>1.1608726556604233E-2</c:v>
                </c:pt>
                <c:pt idx="307">
                  <c:v>1.1654257633170602E-2</c:v>
                </c:pt>
                <c:pt idx="308">
                  <c:v>1.1699965175182663E-2</c:v>
                </c:pt>
                <c:pt idx="309">
                  <c:v>1.1745849849957369E-2</c:v>
                </c:pt>
                <c:pt idx="310">
                  <c:v>1.1791912327204588E-2</c:v>
                </c:pt>
                <c:pt idx="311">
                  <c:v>1.1838153279034693E-2</c:v>
                </c:pt>
                <c:pt idx="312">
                  <c:v>1.1884573379966108E-2</c:v>
                </c:pt>
                <c:pt idx="313">
                  <c:v>1.1931173306932916E-2</c:v>
                </c:pt>
                <c:pt idx="314">
                  <c:v>1.1977953739292401E-2</c:v>
                </c:pt>
                <c:pt idx="315">
                  <c:v>1.2024915358832688E-2</c:v>
                </c:pt>
                <c:pt idx="316">
                  <c:v>1.207205884978039E-2</c:v>
                </c:pt>
                <c:pt idx="317">
                  <c:v>1.2119384898808191E-2</c:v>
                </c:pt>
                <c:pt idx="318">
                  <c:v>1.2166894195042539E-2</c:v>
                </c:pt>
                <c:pt idx="319">
                  <c:v>1.2214587430071325E-2</c:v>
                </c:pt>
                <c:pt idx="320">
                  <c:v>1.226246529795153E-2</c:v>
                </c:pt>
                <c:pt idx="321">
                  <c:v>1.2310528495216942E-2</c:v>
                </c:pt>
                <c:pt idx="322">
                  <c:v>1.2358777720885904E-2</c:v>
                </c:pt>
                <c:pt idx="323">
                  <c:v>1.2407213676468982E-2</c:v>
                </c:pt>
                <c:pt idx="324">
                  <c:v>1.2455837065976737E-2</c:v>
                </c:pt>
                <c:pt idx="325">
                  <c:v>1.2504648595927521E-2</c:v>
                </c:pt>
                <c:pt idx="326">
                  <c:v>1.255364897535519E-2</c:v>
                </c:pt>
                <c:pt idx="327">
                  <c:v>1.2602838915816908E-2</c:v>
                </c:pt>
                <c:pt idx="328">
                  <c:v>1.2652219131401002E-2</c:v>
                </c:pt>
                <c:pt idx="329">
                  <c:v>1.2701790338734701E-2</c:v>
                </c:pt>
                <c:pt idx="330">
                  <c:v>1.275155325699201E-2</c:v>
                </c:pt>
                <c:pt idx="331">
                  <c:v>1.2801508607901576E-2</c:v>
                </c:pt>
                <c:pt idx="332">
                  <c:v>1.2851657115754499E-2</c:v>
                </c:pt>
                <c:pt idx="333">
                  <c:v>1.2901999507412228E-2</c:v>
                </c:pt>
                <c:pt idx="334">
                  <c:v>1.2952536512314492E-2</c:v>
                </c:pt>
                <c:pt idx="335">
                  <c:v>1.3003268862487127E-2</c:v>
                </c:pt>
                <c:pt idx="336">
                  <c:v>1.3054197292550031E-2</c:v>
                </c:pt>
                <c:pt idx="337">
                  <c:v>1.3105322539725137E-2</c:v>
                </c:pt>
                <c:pt idx="338">
                  <c:v>1.3156645343844279E-2</c:v>
                </c:pt>
                <c:pt idx="339">
                  <c:v>1.3208166447357192E-2</c:v>
                </c:pt>
                <c:pt idx="340">
                  <c:v>1.3259886595339514E-2</c:v>
                </c:pt>
                <c:pt idx="341">
                  <c:v>1.3311806535500714E-2</c:v>
                </c:pt>
                <c:pt idx="342">
                  <c:v>1.3363927018192116E-2</c:v>
                </c:pt>
                <c:pt idx="343">
                  <c:v>1.3416248796414948E-2</c:v>
                </c:pt>
                <c:pt idx="344">
                  <c:v>1.3468772625828315E-2</c:v>
                </c:pt>
                <c:pt idx="345">
                  <c:v>1.3521499264757255E-2</c:v>
                </c:pt>
                <c:pt idx="346">
                  <c:v>1.3574429474200848E-2</c:v>
                </c:pt>
                <c:pt idx="347">
                  <c:v>1.3627564017840189E-2</c:v>
                </c:pt>
                <c:pt idx="348">
                  <c:v>1.3680903662046535E-2</c:v>
                </c:pt>
                <c:pt idx="349">
                  <c:v>1.37344491758894E-2</c:v>
                </c:pt>
                <c:pt idx="350">
                  <c:v>1.3788201331144626E-2</c:v>
                </c:pt>
                <c:pt idx="351">
                  <c:v>1.384216090230251E-2</c:v>
                </c:pt>
                <c:pt idx="352">
                  <c:v>1.3896328666575994E-2</c:v>
                </c:pt>
                <c:pt idx="353">
                  <c:v>1.3950705403908715E-2</c:v>
                </c:pt>
                <c:pt idx="354">
                  <c:v>1.4005291896983229E-2</c:v>
                </c:pt>
                <c:pt idx="355">
                  <c:v>1.4060088931229193E-2</c:v>
                </c:pt>
                <c:pt idx="356">
                  <c:v>1.4115097294831493E-2</c:v>
                </c:pt>
                <c:pt idx="357">
                  <c:v>1.4170317778738464E-2</c:v>
                </c:pt>
                <c:pt idx="358">
                  <c:v>1.4225751176670147E-2</c:v>
                </c:pt>
                <c:pt idx="359">
                  <c:v>1.4281398285126423E-2</c:v>
                </c:pt>
                <c:pt idx="360">
                  <c:v>1.4337259903395292E-2</c:v>
                </c:pt>
                <c:pt idx="361">
                  <c:v>1.439333683356115E-2</c:v>
                </c:pt>
                <c:pt idx="362">
                  <c:v>1.4449629880512981E-2</c:v>
                </c:pt>
                <c:pt idx="363">
                  <c:v>1.4506139851952647E-2</c:v>
                </c:pt>
                <c:pt idx="364">
                  <c:v>1.4562867558403218E-2</c:v>
                </c:pt>
                <c:pt idx="365">
                  <c:v>1.4619813813217187E-2</c:v>
                </c:pt>
                <c:pt idx="366">
                  <c:v>1.4676979432584808E-2</c:v>
                </c:pt>
                <c:pt idx="367">
                  <c:v>1.4734365235542451E-2</c:v>
                </c:pt>
                <c:pt idx="368">
                  <c:v>1.4791972043980858E-2</c:v>
                </c:pt>
                <c:pt idx="369">
                  <c:v>1.4849800682653498E-2</c:v>
                </c:pt>
                <c:pt idx="370">
                  <c:v>1.4907851979184992E-2</c:v>
                </c:pt>
                <c:pt idx="371">
                  <c:v>1.4966126764079348E-2</c:v>
                </c:pt>
                <c:pt idx="372">
                  <c:v>1.5024625870728421E-2</c:v>
                </c:pt>
                <c:pt idx="373">
                  <c:v>1.508335013542029E-2</c:v>
                </c:pt>
                <c:pt idx="374">
                  <c:v>1.5142300397347597E-2</c:v>
                </c:pt>
                <c:pt idx="375">
                  <c:v>1.5201477498615983E-2</c:v>
                </c:pt>
                <c:pt idx="376">
                  <c:v>1.5260882284252542E-2</c:v>
                </c:pt>
                <c:pt idx="377">
                  <c:v>1.532051560221416E-2</c:v>
                </c:pt>
                <c:pt idx="378">
                  <c:v>1.5380378303395992E-2</c:v>
                </c:pt>
                <c:pt idx="379">
                  <c:v>1.5440471241639955E-2</c:v>
                </c:pt>
                <c:pt idx="380">
                  <c:v>1.5500795273743088E-2</c:v>
                </c:pt>
                <c:pt idx="381">
                  <c:v>1.5561351259466054E-2</c:v>
                </c:pt>
                <c:pt idx="382">
                  <c:v>1.5622140061541671E-2</c:v>
                </c:pt>
                <c:pt idx="383">
                  <c:v>1.5683162545683305E-2</c:v>
                </c:pt>
                <c:pt idx="384">
                  <c:v>1.5744419580593395E-2</c:v>
                </c:pt>
                <c:pt idx="385">
                  <c:v>1.5805912037972013E-2</c:v>
                </c:pt>
                <c:pt idx="386">
                  <c:v>1.5867640792525273E-2</c:v>
                </c:pt>
                <c:pt idx="387">
                  <c:v>1.5929606721973917E-2</c:v>
                </c:pt>
                <c:pt idx="388">
                  <c:v>1.5991810707061859E-2</c:v>
                </c:pt>
                <c:pt idx="389">
                  <c:v>1.6054253631564663E-2</c:v>
                </c:pt>
                <c:pt idx="390">
                  <c:v>1.6116936382298105E-2</c:v>
                </c:pt>
                <c:pt idx="391">
                  <c:v>1.6179859849126808E-2</c:v>
                </c:pt>
                <c:pt idx="392">
                  <c:v>1.6243024924972684E-2</c:v>
                </c:pt>
                <c:pt idx="393">
                  <c:v>1.6306432505823566E-2</c:v>
                </c:pt>
                <c:pt idx="394">
                  <c:v>1.6370083490741837E-2</c:v>
                </c:pt>
                <c:pt idx="395">
                  <c:v>1.6433978781872912E-2</c:v>
                </c:pt>
                <c:pt idx="396">
                  <c:v>1.6498119284453893E-2</c:v>
                </c:pt>
                <c:pt idx="397">
                  <c:v>1.6562505906822209E-2</c:v>
                </c:pt>
                <c:pt idx="398">
                  <c:v>1.6627139560424144E-2</c:v>
                </c:pt>
                <c:pt idx="399">
                  <c:v>1.6692021159823496E-2</c:v>
                </c:pt>
                <c:pt idx="400">
                  <c:v>1.6757151622710246E-2</c:v>
                </c:pt>
                <c:pt idx="401">
                  <c:v>1.6822531869909098E-2</c:v>
                </c:pt>
                <c:pt idx="402">
                  <c:v>1.6888162825388173E-2</c:v>
                </c:pt>
                <c:pt idx="403">
                  <c:v>1.6954045416267688E-2</c:v>
                </c:pt>
                <c:pt idx="404">
                  <c:v>1.7020180572828534E-2</c:v>
                </c:pt>
                <c:pt idx="405">
                  <c:v>1.7086569228520955E-2</c:v>
                </c:pt>
                <c:pt idx="406">
                  <c:v>1.7153212319973292E-2</c:v>
                </c:pt>
                <c:pt idx="407">
                  <c:v>1.7220110787000524E-2</c:v>
                </c:pt>
                <c:pt idx="408">
                  <c:v>1.7287265572613033E-2</c:v>
                </c:pt>
                <c:pt idx="409">
                  <c:v>1.7354677623025293E-2</c:v>
                </c:pt>
                <c:pt idx="410">
                  <c:v>1.7422347887664492E-2</c:v>
                </c:pt>
                <c:pt idx="411">
                  <c:v>1.7490277319179265E-2</c:v>
                </c:pt>
                <c:pt idx="412">
                  <c:v>1.7558466873448433E-2</c:v>
                </c:pt>
                <c:pt idx="413">
                  <c:v>1.7626917509589623E-2</c:v>
                </c:pt>
                <c:pt idx="414">
                  <c:v>1.7695630189968014E-2</c:v>
                </c:pt>
                <c:pt idx="415">
                  <c:v>1.7764605880205106E-2</c:v>
                </c:pt>
                <c:pt idx="416">
                  <c:v>1.7833845549187335E-2</c:v>
                </c:pt>
                <c:pt idx="417">
                  <c:v>1.7903350169074857E-2</c:v>
                </c:pt>
                <c:pt idx="418">
                  <c:v>1.7973120715310292E-2</c:v>
                </c:pt>
                <c:pt idx="419">
                  <c:v>1.8043158166627389E-2</c:v>
                </c:pt>
                <c:pt idx="420">
                  <c:v>1.8113463505059824E-2</c:v>
                </c:pt>
                <c:pt idx="421">
                  <c:v>1.8184037715949876E-2</c:v>
                </c:pt>
                <c:pt idx="422">
                  <c:v>1.8254881787957231E-2</c:v>
                </c:pt>
                <c:pt idx="423">
                  <c:v>1.8325996713067692E-2</c:v>
                </c:pt>
                <c:pt idx="424">
                  <c:v>1.8397383486601901E-2</c:v>
                </c:pt>
                <c:pt idx="425">
                  <c:v>1.8469043107224137E-2</c:v>
                </c:pt>
                <c:pt idx="426">
                  <c:v>1.8540976576951054E-2</c:v>
                </c:pt>
                <c:pt idx="427">
                  <c:v>1.8613184901160387E-2</c:v>
                </c:pt>
                <c:pt idx="428">
                  <c:v>1.8685669088599786E-2</c:v>
                </c:pt>
                <c:pt idx="429">
                  <c:v>1.8758430151395524E-2</c:v>
                </c:pt>
                <c:pt idx="430">
                  <c:v>1.8831469105061251E-2</c:v>
                </c:pt>
                <c:pt idx="431">
                  <c:v>1.8904786968506782E-2</c:v>
                </c:pt>
                <c:pt idx="432">
                  <c:v>1.8978384764046858E-2</c:v>
                </c:pt>
                <c:pt idx="433">
                  <c:v>1.9052263517409872E-2</c:v>
                </c:pt>
                <c:pt idx="434">
                  <c:v>1.9126424257746671E-2</c:v>
                </c:pt>
                <c:pt idx="435">
                  <c:v>1.9200868017639323E-2</c:v>
                </c:pt>
                <c:pt idx="436">
                  <c:v>1.9275595833109838E-2</c:v>
                </c:pt>
                <c:pt idx="437">
                  <c:v>1.935060874362898E-2</c:v>
                </c:pt>
                <c:pt idx="438">
                  <c:v>1.9425907792125018E-2</c:v>
                </c:pt>
                <c:pt idx="439">
                  <c:v>1.9501494024992454E-2</c:v>
                </c:pt>
                <c:pt idx="440">
                  <c:v>1.9577368492100837E-2</c:v>
                </c:pt>
                <c:pt idx="441">
                  <c:v>1.9653532246803523E-2</c:v>
                </c:pt>
                <c:pt idx="442">
                  <c:v>1.9729986345946374E-2</c:v>
                </c:pt>
                <c:pt idx="443">
                  <c:v>1.9806731849876597E-2</c:v>
                </c:pt>
                <c:pt idx="444">
                  <c:v>1.9883769822451464E-2</c:v>
                </c:pt>
                <c:pt idx="445">
                  <c:v>1.9961101331047056E-2</c:v>
                </c:pt>
                <c:pt idx="446">
                  <c:v>2.0038727446567043E-2</c:v>
                </c:pt>
                <c:pt idx="447">
                  <c:v>2.011664924345144E-2</c:v>
                </c:pt>
                <c:pt idx="448">
                  <c:v>2.0194867799685313E-2</c:v>
                </c:pt>
                <c:pt idx="449">
                  <c:v>2.0273384196807583E-2</c:v>
                </c:pt>
                <c:pt idx="450">
                  <c:v>2.0352199519919741E-2</c:v>
                </c:pt>
                <c:pt idx="451">
                  <c:v>2.043131485769456E-2</c:v>
                </c:pt>
                <c:pt idx="452">
                  <c:v>2.0510731302384903E-2</c:v>
                </c:pt>
                <c:pt idx="453">
                  <c:v>2.059044994983239E-2</c:v>
                </c:pt>
                <c:pt idx="454">
                  <c:v>2.0670471899476146E-2</c:v>
                </c:pt>
                <c:pt idx="455">
                  <c:v>2.075079825436154E-2</c:v>
                </c:pt>
                <c:pt idx="456">
                  <c:v>2.0831430121148898E-2</c:v>
                </c:pt>
                <c:pt idx="457">
                  <c:v>2.0912368610122193E-2</c:v>
                </c:pt>
                <c:pt idx="458">
                  <c:v>2.0993614835197783E-2</c:v>
                </c:pt>
                <c:pt idx="459">
                  <c:v>2.1075169913933125E-2</c:v>
                </c:pt>
                <c:pt idx="460">
                  <c:v>2.1157034967535404E-2</c:v>
                </c:pt>
                <c:pt idx="461">
                  <c:v>2.1239211120870311E-2</c:v>
                </c:pt>
                <c:pt idx="462">
                  <c:v>2.1321699502470686E-2</c:v>
                </c:pt>
                <c:pt idx="463">
                  <c:v>2.1404501244545175E-2</c:v>
                </c:pt>
                <c:pt idx="464">
                  <c:v>2.1487617482986936E-2</c:v>
                </c:pt>
                <c:pt idx="465">
                  <c:v>2.1571049357382313E-2</c:v>
                </c:pt>
                <c:pt idx="466">
                  <c:v>2.1654798011019431E-2</c:v>
                </c:pt>
                <c:pt idx="467">
                  <c:v>2.1738864590896904E-2</c:v>
                </c:pt>
                <c:pt idx="468">
                  <c:v>2.1823250247732465E-2</c:v>
                </c:pt>
                <c:pt idx="469">
                  <c:v>2.1907956135971556E-2</c:v>
                </c:pt>
                <c:pt idx="470">
                  <c:v>2.1992983413795998E-2</c:v>
                </c:pt>
                <c:pt idx="471">
                  <c:v>2.2078333243132596E-2</c:v>
                </c:pt>
                <c:pt idx="472">
                  <c:v>2.2164006789661701E-2</c:v>
                </c:pt>
                <c:pt idx="473">
                  <c:v>2.2250005222825865E-2</c:v>
                </c:pt>
                <c:pt idx="474">
                  <c:v>2.2336329715838394E-2</c:v>
                </c:pt>
                <c:pt idx="475">
                  <c:v>2.2422981445691888E-2</c:v>
                </c:pt>
                <c:pt idx="476">
                  <c:v>2.2509961593166872E-2</c:v>
                </c:pt>
                <c:pt idx="477">
                  <c:v>2.2597271342840314E-2</c:v>
                </c:pt>
                <c:pt idx="478">
                  <c:v>2.2684911883094124E-2</c:v>
                </c:pt>
                <c:pt idx="479">
                  <c:v>2.2772884406123763E-2</c:v>
                </c:pt>
                <c:pt idx="480">
                  <c:v>2.2861190107946697E-2</c:v>
                </c:pt>
                <c:pt idx="481">
                  <c:v>2.2949830188410906E-2</c:v>
                </c:pt>
                <c:pt idx="482">
                  <c:v>2.3038805851203412E-2</c:v>
                </c:pt>
                <c:pt idx="483">
                  <c:v>2.3128118303858733E-2</c:v>
                </c:pt>
                <c:pt idx="484">
                  <c:v>2.3217768757767307E-2</c:v>
                </c:pt>
                <c:pt idx="485">
                  <c:v>2.330775842818401E-2</c:v>
                </c:pt>
                <c:pt idx="486">
                  <c:v>2.3398088534236566E-2</c:v>
                </c:pt>
                <c:pt idx="487">
                  <c:v>2.3488760298933927E-2</c:v>
                </c:pt>
                <c:pt idx="488">
                  <c:v>2.357977494917475E-2</c:v>
                </c:pt>
                <c:pt idx="489">
                  <c:v>2.3671133715755736E-2</c:v>
                </c:pt>
                <c:pt idx="490">
                  <c:v>2.3762837833380002E-2</c:v>
                </c:pt>
                <c:pt idx="491">
                  <c:v>2.3854888540665479E-2</c:v>
                </c:pt>
                <c:pt idx="492">
                  <c:v>2.3947287080153229E-2</c:v>
                </c:pt>
                <c:pt idx="493">
                  <c:v>2.404003469831574E-2</c:v>
                </c:pt>
                <c:pt idx="494">
                  <c:v>2.4133132645565304E-2</c:v>
                </c:pt>
                <c:pt idx="495">
                  <c:v>2.4226582176262258E-2</c:v>
                </c:pt>
                <c:pt idx="496">
                  <c:v>2.4320384548723237E-2</c:v>
                </c:pt>
                <c:pt idx="497">
                  <c:v>2.4414541025229483E-2</c:v>
                </c:pt>
                <c:pt idx="498">
                  <c:v>2.4509052872035059E-2</c:v>
                </c:pt>
                <c:pt idx="499">
                  <c:v>2.4603921359375017E-2</c:v>
                </c:pt>
                <c:pt idx="500">
                  <c:v>2.469914776147367E-2</c:v>
                </c:pt>
                <c:pt idx="501">
                  <c:v>2.4794733356552728E-2</c:v>
                </c:pt>
                <c:pt idx="502">
                  <c:v>2.4890679426839424E-2</c:v>
                </c:pt>
                <c:pt idx="503">
                  <c:v>2.4986987258574723E-2</c:v>
                </c:pt>
                <c:pt idx="504">
                  <c:v>2.5083658142021372E-2</c:v>
                </c:pt>
                <c:pt idx="505">
                  <c:v>2.5180693371471989E-2</c:v>
                </c:pt>
                <c:pt idx="506">
                  <c:v>2.5278094245257184E-2</c:v>
                </c:pt>
                <c:pt idx="507">
                  <c:v>2.5375862065753579E-2</c:v>
                </c:pt>
                <c:pt idx="508">
                  <c:v>2.5473998139391791E-2</c:v>
                </c:pt>
                <c:pt idx="509">
                  <c:v>2.5572503776664497E-2</c:v>
                </c:pt>
                <c:pt idx="510">
                  <c:v>2.5671380292134383E-2</c:v>
                </c:pt>
                <c:pt idx="511">
                  <c:v>2.5770629004442054E-2</c:v>
                </c:pt>
                <c:pt idx="512">
                  <c:v>2.5870251236314059E-2</c:v>
                </c:pt>
                <c:pt idx="513">
                  <c:v>2.597024831457069E-2</c:v>
                </c:pt>
                <c:pt idx="514">
                  <c:v>2.6070621570133908E-2</c:v>
                </c:pt>
                <c:pt idx="515">
                  <c:v>2.6171372338035188E-2</c:v>
                </c:pt>
                <c:pt idx="516">
                  <c:v>2.6272501957423373E-2</c:v>
                </c:pt>
                <c:pt idx="517">
                  <c:v>2.6374011771572371E-2</c:v>
                </c:pt>
                <c:pt idx="518">
                  <c:v>2.6475903127889038E-2</c:v>
                </c:pt>
                <c:pt idx="519">
                  <c:v>2.6578177377920877E-2</c:v>
                </c:pt>
                <c:pt idx="520">
                  <c:v>2.6680835877363696E-2</c:v>
                </c:pt>
                <c:pt idx="521">
                  <c:v>2.6783879986069379E-2</c:v>
                </c:pt>
                <c:pt idx="522">
                  <c:v>2.688731106805349E-2</c:v>
                </c:pt>
                <c:pt idx="523">
                  <c:v>2.6991130491502893E-2</c:v>
                </c:pt>
                <c:pt idx="524">
                  <c:v>2.7095339628783362E-2</c:v>
                </c:pt>
                <c:pt idx="525">
                  <c:v>2.7199939856447166E-2</c:v>
                </c:pt>
                <c:pt idx="526">
                  <c:v>2.7304932555240524E-2</c:v>
                </c:pt>
                <c:pt idx="527">
                  <c:v>2.7410319110111186E-2</c:v>
                </c:pt>
                <c:pt idx="528">
                  <c:v>2.7516100910215877E-2</c:v>
                </c:pt>
                <c:pt idx="529">
                  <c:v>2.7622279348927681E-2</c:v>
                </c:pt>
                <c:pt idx="530">
                  <c:v>2.7728855823843514E-2</c:v>
                </c:pt>
                <c:pt idx="531">
                  <c:v>2.7835831736791466E-2</c:v>
                </c:pt>
                <c:pt idx="532">
                  <c:v>2.7943208493838072E-2</c:v>
                </c:pt>
                <c:pt idx="533">
                  <c:v>2.8050987505295714E-2</c:v>
                </c:pt>
                <c:pt idx="534">
                  <c:v>2.8159170185729821E-2</c:v>
                </c:pt>
                <c:pt idx="535">
                  <c:v>2.8267757953966081E-2</c:v>
                </c:pt>
                <c:pt idx="536">
                  <c:v>2.8376752233097661E-2</c:v>
                </c:pt>
                <c:pt idx="537">
                  <c:v>2.8486154450492372E-2</c:v>
                </c:pt>
                <c:pt idx="538">
                  <c:v>2.8595966037799722E-2</c:v>
                </c:pt>
                <c:pt idx="539">
                  <c:v>2.8706188430958061E-2</c:v>
                </c:pt>
                <c:pt idx="540">
                  <c:v>2.8816823070201596E-2</c:v>
                </c:pt>
                <c:pt idx="541">
                  <c:v>2.8927871400067338E-2</c:v>
                </c:pt>
                <c:pt idx="542">
                  <c:v>2.9039334869402137E-2</c:v>
                </c:pt>
                <c:pt idx="543">
                  <c:v>2.915121493136957E-2</c:v>
                </c:pt>
                <c:pt idx="544">
                  <c:v>2.9263513043456781E-2</c:v>
                </c:pt>
                <c:pt idx="545">
                  <c:v>2.9376230667481372E-2</c:v>
                </c:pt>
                <c:pt idx="546">
                  <c:v>2.9489369269598182E-2</c:v>
                </c:pt>
                <c:pt idx="547">
                  <c:v>2.960293032030599E-2</c:v>
                </c:pt>
                <c:pt idx="548">
                  <c:v>2.9716915294454273E-2</c:v>
                </c:pt>
                <c:pt idx="549">
                  <c:v>2.9831325671249902E-2</c:v>
                </c:pt>
                <c:pt idx="550">
                  <c:v>2.994616293426362E-2</c:v>
                </c:pt>
                <c:pt idx="551">
                  <c:v>3.0061428571436781E-2</c:v>
                </c:pt>
                <c:pt idx="552">
                  <c:v>3.017712407508779E-2</c:v>
                </c:pt>
                <c:pt idx="553">
                  <c:v>3.0293250941918579E-2</c:v>
                </c:pt>
                <c:pt idx="554">
                  <c:v>3.0409810673021072E-2</c:v>
                </c:pt>
                <c:pt idx="555">
                  <c:v>3.0526804773883573E-2</c:v>
                </c:pt>
                <c:pt idx="556">
                  <c:v>3.0644234754397068E-2</c:v>
                </c:pt>
                <c:pt idx="557">
                  <c:v>3.0762102128861556E-2</c:v>
                </c:pt>
                <c:pt idx="558">
                  <c:v>3.0880408415992294E-2</c:v>
                </c:pt>
                <c:pt idx="559">
                  <c:v>3.0999155138925909E-2</c:v>
                </c:pt>
                <c:pt idx="560">
                  <c:v>3.1118343825226644E-2</c:v>
                </c:pt>
                <c:pt idx="561">
                  <c:v>3.1237976006892397E-2</c:v>
                </c:pt>
                <c:pt idx="562">
                  <c:v>3.135805322036074E-2</c:v>
                </c:pt>
                <c:pt idx="563">
                  <c:v>3.1478577006514928E-2</c:v>
                </c:pt>
                <c:pt idx="564">
                  <c:v>3.1599548910689841E-2</c:v>
                </c:pt>
                <c:pt idx="565">
                  <c:v>3.1720970482677815E-2</c:v>
                </c:pt>
                <c:pt idx="566">
                  <c:v>3.1842843276734527E-2</c:v>
                </c:pt>
                <c:pt idx="567">
                  <c:v>3.1965168851584722E-2</c:v>
                </c:pt>
                <c:pt idx="568">
                  <c:v>3.2087948770427893E-2</c:v>
                </c:pt>
                <c:pt idx="569">
                  <c:v>3.2211184600944034E-2</c:v>
                </c:pt>
                <c:pt idx="570">
                  <c:v>3.2334877915299161E-2</c:v>
                </c:pt>
                <c:pt idx="571">
                  <c:v>3.2459030290150841E-2</c:v>
                </c:pt>
                <c:pt idx="572">
                  <c:v>3.2583643306653719E-2</c:v>
                </c:pt>
                <c:pt idx="573">
                  <c:v>3.2708718550464963E-2</c:v>
                </c:pt>
                <c:pt idx="574">
                  <c:v>3.2834257611749518E-2</c:v>
                </c:pt>
                <c:pt idx="575">
                  <c:v>3.2960262085185509E-2</c:v>
                </c:pt>
                <c:pt idx="576">
                  <c:v>3.3086733569969475E-2</c:v>
                </c:pt>
                <c:pt idx="577">
                  <c:v>3.3213673669821454E-2</c:v>
                </c:pt>
                <c:pt idx="578">
                  <c:v>3.3341083992990218E-2</c:v>
                </c:pt>
                <c:pt idx="579">
                  <c:v>3.3468966152258271E-2</c:v>
                </c:pt>
                <c:pt idx="580">
                  <c:v>3.3597321764946772E-2</c:v>
                </c:pt>
                <c:pt idx="581">
                  <c:v>3.3726152452920578E-2</c:v>
                </c:pt>
                <c:pt idx="582">
                  <c:v>3.3855459842593055E-2</c:v>
                </c:pt>
                <c:pt idx="583">
                  <c:v>3.3985245564930787E-2</c:v>
                </c:pt>
                <c:pt idx="584">
                  <c:v>3.4115511255458419E-2</c:v>
                </c:pt>
                <c:pt idx="585">
                  <c:v>3.4246258554263262E-2</c:v>
                </c:pt>
                <c:pt idx="586">
                  <c:v>3.4377489105999838E-2</c:v>
                </c:pt>
                <c:pt idx="587">
                  <c:v>3.4509204559894466E-2</c:v>
                </c:pt>
                <c:pt idx="588">
                  <c:v>3.4641406569749685E-2</c:v>
                </c:pt>
                <c:pt idx="589">
                  <c:v>3.4774096793948585E-2</c:v>
                </c:pt>
                <c:pt idx="590">
                  <c:v>3.490727689545918E-2</c:v>
                </c:pt>
                <c:pt idx="591">
                  <c:v>3.5040948541838611E-2</c:v>
                </c:pt>
                <c:pt idx="592">
                  <c:v>3.5175113405237254E-2</c:v>
                </c:pt>
                <c:pt idx="593">
                  <c:v>3.5309773162402899E-2</c:v>
                </c:pt>
                <c:pt idx="594">
                  <c:v>3.544492949468471E-2</c:v>
                </c:pt>
                <c:pt idx="595">
                  <c:v>3.5580584088037097E-2</c:v>
                </c:pt>
                <c:pt idx="596">
                  <c:v>3.5716738633023701E-2</c:v>
                </c:pt>
                <c:pt idx="597">
                  <c:v>3.5853394824821083E-2</c:v>
                </c:pt>
                <c:pt idx="598">
                  <c:v>3.5990554363222411E-2</c:v>
                </c:pt>
                <c:pt idx="599">
                  <c:v>3.6128218952641164E-2</c:v>
                </c:pt>
                <c:pt idx="600">
                  <c:v>3.6266390302114641E-2</c:v>
                </c:pt>
                <c:pt idx="601">
                  <c:v>3.6405070125307332E-2</c:v>
                </c:pt>
                <c:pt idx="602">
                  <c:v>3.6544260140514463E-2</c:v>
                </c:pt>
                <c:pt idx="603">
                  <c:v>3.6683962070665176E-2</c:v>
                </c:pt>
                <c:pt idx="604">
                  <c:v>3.6824177643325753E-2</c:v>
                </c:pt>
                <c:pt idx="605">
                  <c:v>3.6964908590702804E-2</c:v>
                </c:pt>
                <c:pt idx="606">
                  <c:v>3.7106156649646282E-2</c:v>
                </c:pt>
                <c:pt idx="607">
                  <c:v>3.7247923561652393E-2</c:v>
                </c:pt>
                <c:pt idx="608">
                  <c:v>3.7390211072866594E-2</c:v>
                </c:pt>
                <c:pt idx="609">
                  <c:v>3.7533020934086267E-2</c:v>
                </c:pt>
                <c:pt idx="610">
                  <c:v>3.7676354900763424E-2</c:v>
                </c:pt>
                <c:pt idx="611">
                  <c:v>3.7820214733007416E-2</c:v>
                </c:pt>
                <c:pt idx="612">
                  <c:v>3.7964602195587352E-2</c:v>
                </c:pt>
                <c:pt idx="613">
                  <c:v>3.8109519057934541E-2</c:v>
                </c:pt>
                <c:pt idx="614">
                  <c:v>3.8254967094144887E-2</c:v>
                </c:pt>
                <c:pt idx="615">
                  <c:v>3.8400948082981105E-2</c:v>
                </c:pt>
                <c:pt idx="616">
                  <c:v>3.8547463807874806E-2</c:v>
                </c:pt>
                <c:pt idx="617">
                  <c:v>3.8694516056928675E-2</c:v>
                </c:pt>
                <c:pt idx="618">
                  <c:v>3.8842106622918343E-2</c:v>
                </c:pt>
                <c:pt idx="619">
                  <c:v>3.8990237303294248E-2</c:v>
                </c:pt>
                <c:pt idx="620">
                  <c:v>3.913890990018349E-2</c:v>
                </c:pt>
                <c:pt idx="621">
                  <c:v>3.9288126220391427E-2</c:v>
                </c:pt>
                <c:pt idx="622">
                  <c:v>3.9437888075403216E-2</c:v>
                </c:pt>
                <c:pt idx="623">
                  <c:v>3.9588197281385379E-2</c:v>
                </c:pt>
                <c:pt idx="624">
                  <c:v>3.9739055659187124E-2</c:v>
                </c:pt>
                <c:pt idx="625">
                  <c:v>3.9890465034341578E-2</c:v>
                </c:pt>
                <c:pt idx="626">
                  <c:v>4.0042427237067003E-2</c:v>
                </c:pt>
                <c:pt idx="627">
                  <c:v>4.0194944102267878E-2</c:v>
                </c:pt>
                <c:pt idx="628">
                  <c:v>4.0348017469535737E-2</c:v>
                </c:pt>
                <c:pt idx="629">
                  <c:v>4.0501649183150176E-2</c:v>
                </c:pt>
                <c:pt idx="630">
                  <c:v>4.0655841092079502E-2</c:v>
                </c:pt>
                <c:pt idx="631">
                  <c:v>4.0810595049981357E-2</c:v>
                </c:pt>
                <c:pt idx="632">
                  <c:v>4.096591291520333E-2</c:v>
                </c:pt>
                <c:pt idx="633">
                  <c:v>4.1121796550783282E-2</c:v>
                </c:pt>
                <c:pt idx="634">
                  <c:v>4.1278247824449721E-2</c:v>
                </c:pt>
                <c:pt idx="635">
                  <c:v>4.143526860862199E-2</c:v>
                </c:pt>
                <c:pt idx="636">
                  <c:v>4.1592860780410267E-2</c:v>
                </c:pt>
                <c:pt idx="637">
                  <c:v>4.1751026221615674E-2</c:v>
                </c:pt>
                <c:pt idx="638">
                  <c:v>4.1909766818730043E-2</c:v>
                </c:pt>
                <c:pt idx="639">
                  <c:v>4.2069084462935641E-2</c:v>
                </c:pt>
                <c:pt idx="640">
                  <c:v>4.2228981050104863E-2</c:v>
                </c:pt>
                <c:pt idx="641">
                  <c:v>4.2389458480799704E-2</c:v>
                </c:pt>
                <c:pt idx="642">
                  <c:v>4.2550518660271083E-2</c:v>
                </c:pt>
                <c:pt idx="643">
                  <c:v>4.2712163498458244E-2</c:v>
                </c:pt>
                <c:pt idx="644">
                  <c:v>4.2874394909987804E-2</c:v>
                </c:pt>
                <c:pt idx="645">
                  <c:v>4.3037214814172754E-2</c:v>
                </c:pt>
                <c:pt idx="646">
                  <c:v>4.320062513501146E-2</c:v>
                </c:pt>
                <c:pt idx="647">
                  <c:v>4.3364627801186405E-2</c:v>
                </c:pt>
                <c:pt idx="648">
                  <c:v>4.3529224746062752E-2</c:v>
                </c:pt>
                <c:pt idx="649">
                  <c:v>4.3694417907686994E-2</c:v>
                </c:pt>
                <c:pt idx="650">
                  <c:v>4.3860209228785328E-2</c:v>
                </c:pt>
                <c:pt idx="651">
                  <c:v>4.4026600656761811E-2</c:v>
                </c:pt>
                <c:pt idx="652">
                  <c:v>4.4193594143696689E-2</c:v>
                </c:pt>
                <c:pt idx="653">
                  <c:v>4.4361191646344264E-2</c:v>
                </c:pt>
                <c:pt idx="654">
                  <c:v>4.4529395126130814E-2</c:v>
                </c:pt>
                <c:pt idx="655">
                  <c:v>4.469820654915236E-2</c:v>
                </c:pt>
                <c:pt idx="656">
                  <c:v>4.4867627886172295E-2</c:v>
                </c:pt>
                <c:pt idx="657">
                  <c:v>4.5037661112618782E-2</c:v>
                </c:pt>
                <c:pt idx="658">
                  <c:v>4.5208308208582182E-2</c:v>
                </c:pt>
                <c:pt idx="659">
                  <c:v>4.5379571158812256E-2</c:v>
                </c:pt>
                <c:pt idx="660">
                  <c:v>4.5551451952715129E-2</c:v>
                </c:pt>
                <c:pt idx="661">
                  <c:v>4.5723952584350365E-2</c:v>
                </c:pt>
                <c:pt idx="662">
                  <c:v>4.5897075052427676E-2</c:v>
                </c:pt>
                <c:pt idx="663">
                  <c:v>4.6070821360303521E-2</c:v>
                </c:pt>
                <c:pt idx="664">
                  <c:v>4.6245193515977751E-2</c:v>
                </c:pt>
                <c:pt idx="665">
                  <c:v>4.6420193532089843E-2</c:v>
                </c:pt>
                <c:pt idx="666">
                  <c:v>4.6595823425915131E-2</c:v>
                </c:pt>
                <c:pt idx="667">
                  <c:v>4.677208521936093E-2</c:v>
                </c:pt>
                <c:pt idx="668">
                  <c:v>4.6948980938962472E-2</c:v>
                </c:pt>
                <c:pt idx="669">
                  <c:v>4.7126512615878538E-2</c:v>
                </c:pt>
                <c:pt idx="670">
                  <c:v>4.7304682285887252E-2</c:v>
                </c:pt>
                <c:pt idx="671">
                  <c:v>4.7483491989381496E-2</c:v>
                </c:pt>
                <c:pt idx="672">
                  <c:v>4.7662943771364145E-2</c:v>
                </c:pt>
                <c:pt idx="673">
                  <c:v>4.784303968144335E-2</c:v>
                </c:pt>
                <c:pt idx="674">
                  <c:v>4.8023781773827531E-2</c:v>
                </c:pt>
                <c:pt idx="675">
                  <c:v>4.8205172107320136E-2</c:v>
                </c:pt>
                <c:pt idx="676">
                  <c:v>4.8387212745314483E-2</c:v>
                </c:pt>
                <c:pt idx="677">
                  <c:v>4.8569905755788241E-2</c:v>
                </c:pt>
                <c:pt idx="678">
                  <c:v>4.8753253211297733E-2</c:v>
                </c:pt>
                <c:pt idx="679">
                  <c:v>4.8937257188972301E-2</c:v>
                </c:pt>
                <c:pt idx="680">
                  <c:v>4.912191977050831E-2</c:v>
                </c:pt>
                <c:pt idx="681">
                  <c:v>4.9307243042162968E-2</c:v>
                </c:pt>
                <c:pt idx="682">
                  <c:v>4.9493229094748174E-2</c:v>
                </c:pt>
                <c:pt idx="683">
                  <c:v>4.9679880023624091E-2</c:v>
                </c:pt>
                <c:pt idx="684">
                  <c:v>4.9867197928692382E-2</c:v>
                </c:pt>
                <c:pt idx="685">
                  <c:v>5.0055184914389664E-2</c:v>
                </c:pt>
                <c:pt idx="686">
                  <c:v>5.0243843089680461E-2</c:v>
                </c:pt>
                <c:pt idx="687">
                  <c:v>5.0433174568050042E-2</c:v>
                </c:pt>
                <c:pt idx="688">
                  <c:v>5.0623181467497273E-2</c:v>
                </c:pt>
                <c:pt idx="689">
                  <c:v>5.081386591052714E-2</c:v>
                </c:pt>
                <c:pt idx="690">
                  <c:v>5.1005230024142985E-2</c:v>
                </c:pt>
                <c:pt idx="691">
                  <c:v>5.1197275939838915E-2</c:v>
                </c:pt>
                <c:pt idx="692">
                  <c:v>5.1390005793591709E-2</c:v>
                </c:pt>
                <c:pt idx="693">
                  <c:v>5.1583421725852632E-2</c:v>
                </c:pt>
                <c:pt idx="694">
                  <c:v>5.1777525881539201E-2</c:v>
                </c:pt>
                <c:pt idx="695">
                  <c:v>5.1972320410026647E-2</c:v>
                </c:pt>
                <c:pt idx="696">
                  <c:v>5.2167807465139125E-2</c:v>
                </c:pt>
                <c:pt idx="697">
                  <c:v>5.2363989205140966E-2</c:v>
                </c:pt>
                <c:pt idx="698">
                  <c:v>5.2560867792727561E-2</c:v>
                </c:pt>
                <c:pt idx="699">
                  <c:v>5.2758445395016049E-2</c:v>
                </c:pt>
                <c:pt idx="700">
                  <c:v>5.2956724183536016E-2</c:v>
                </c:pt>
                <c:pt idx="701">
                  <c:v>5.3155706334219774E-2</c:v>
                </c:pt>
                <c:pt idx="702">
                  <c:v>5.3355394027392519E-2</c:v>
                </c:pt>
                <c:pt idx="703">
                  <c:v>5.3555789447762465E-2</c:v>
                </c:pt>
                <c:pt idx="704">
                  <c:v>5.3756894784410522E-2</c:v>
                </c:pt>
                <c:pt idx="705">
                  <c:v>5.3958712230779908E-2</c:v>
                </c:pt>
                <c:pt idx="706">
                  <c:v>5.4161243984665659E-2</c:v>
                </c:pt>
                <c:pt idx="707">
                  <c:v>5.4364492248203791E-2</c:v>
                </c:pt>
                <c:pt idx="708">
                  <c:v>5.4568459227860244E-2</c:v>
                </c:pt>
                <c:pt idx="709">
                  <c:v>5.4773147134419879E-2</c:v>
                </c:pt>
                <c:pt idx="710">
                  <c:v>5.4978558182974951E-2</c:v>
                </c:pt>
                <c:pt idx="711">
                  <c:v>5.5184694592913544E-2</c:v>
                </c:pt>
                <c:pt idx="712">
                  <c:v>5.5391558587907869E-2</c:v>
                </c:pt>
                <c:pt idx="713">
                  <c:v>5.5599152395902254E-2</c:v>
                </c:pt>
                <c:pt idx="714">
                  <c:v>5.5807478249100838E-2</c:v>
                </c:pt>
                <c:pt idx="715">
                  <c:v>5.6016538383955324E-2</c:v>
                </c:pt>
                <c:pt idx="716">
                  <c:v>5.6226335041152306E-2</c:v>
                </c:pt>
                <c:pt idx="717">
                  <c:v>5.6436870465600385E-2</c:v>
                </c:pt>
                <c:pt idx="718">
                  <c:v>5.6648146906417243E-2</c:v>
                </c:pt>
                <c:pt idx="719">
                  <c:v>5.6860166616916383E-2</c:v>
                </c:pt>
                <c:pt idx="720">
                  <c:v>5.7072931854593563E-2</c:v>
                </c:pt>
                <c:pt idx="721">
                  <c:v>5.7286444881113285E-2</c:v>
                </c:pt>
                <c:pt idx="722">
                  <c:v>5.7500707962294798E-2</c:v>
                </c:pt>
                <c:pt idx="723">
                  <c:v>5.7715723368097972E-2</c:v>
                </c:pt>
                <c:pt idx="724">
                  <c:v>5.7931493372609062E-2</c:v>
                </c:pt>
                <c:pt idx="725">
                  <c:v>5.8148020254026135E-2</c:v>
                </c:pt>
                <c:pt idx="726">
                  <c:v>5.8365306294644204E-2</c:v>
                </c:pt>
                <c:pt idx="727">
                  <c:v>5.8583353780840348E-2</c:v>
                </c:pt>
                <c:pt idx="728">
                  <c:v>5.8802165003058453E-2</c:v>
                </c:pt>
                <c:pt idx="729">
                  <c:v>5.9021742255793722E-2</c:v>
                </c:pt>
                <c:pt idx="730">
                  <c:v>5.9242087837577062E-2</c:v>
                </c:pt>
                <c:pt idx="731">
                  <c:v>5.9463204050959201E-2</c:v>
                </c:pt>
                <c:pt idx="732">
                  <c:v>5.9685093202494384E-2</c:v>
                </c:pt>
                <c:pt idx="733">
                  <c:v>5.9907757602724224E-2</c:v>
                </c:pt>
                <c:pt idx="734">
                  <c:v>6.0131199566160982E-2</c:v>
                </c:pt>
                <c:pt idx="735">
                  <c:v>6.0355421411270718E-2</c:v>
                </c:pt>
                <c:pt idx="736">
                  <c:v>6.0580425460456264E-2</c:v>
                </c:pt>
                <c:pt idx="737">
                  <c:v>6.0806214040039941E-2</c:v>
                </c:pt>
                <c:pt idx="738">
                  <c:v>6.1032789480245868E-2</c:v>
                </c:pt>
                <c:pt idx="739">
                  <c:v>6.1260154115182291E-2</c:v>
                </c:pt>
                <c:pt idx="740">
                  <c:v>6.148831028282363E-2</c:v>
                </c:pt>
                <c:pt idx="741">
                  <c:v>6.1717260324991897E-2</c:v>
                </c:pt>
                <c:pt idx="742">
                  <c:v>6.1947006587338475E-2</c:v>
                </c:pt>
                <c:pt idx="743">
                  <c:v>6.2177551419325267E-2</c:v>
                </c:pt>
                <c:pt idx="744">
                  <c:v>6.2408897174205537E-2</c:v>
                </c:pt>
                <c:pt idx="745">
                  <c:v>6.2641046209004805E-2</c:v>
                </c:pt>
                <c:pt idx="746">
                  <c:v>6.2874000884501319E-2</c:v>
                </c:pt>
                <c:pt idx="747">
                  <c:v>6.3107763565206101E-2</c:v>
                </c:pt>
                <c:pt idx="748">
                  <c:v>6.3342336619343145E-2</c:v>
                </c:pt>
                <c:pt idx="749">
                  <c:v>6.357772241882903E-2</c:v>
                </c:pt>
                <c:pt idx="750">
                  <c:v>6.3813923339252329E-2</c:v>
                </c:pt>
                <c:pt idx="751">
                  <c:v>6.4050941759852917E-2</c:v>
                </c:pt>
                <c:pt idx="752">
                  <c:v>6.4288780063500875E-2</c:v>
                </c:pt>
                <c:pt idx="753">
                  <c:v>6.4527440636675107E-2</c:v>
                </c:pt>
                <c:pt idx="754">
                  <c:v>6.4766925869441841E-2</c:v>
                </c:pt>
                <c:pt idx="755">
                  <c:v>6.5007238155432787E-2</c:v>
                </c:pt>
                <c:pt idx="756">
                  <c:v>6.5248379891822889E-2</c:v>
                </c:pt>
                <c:pt idx="757">
                  <c:v>6.5490353479308122E-2</c:v>
                </c:pt>
                <c:pt idx="758">
                  <c:v>6.5733161322082762E-2</c:v>
                </c:pt>
                <c:pt idx="759">
                  <c:v>6.5976805827816384E-2</c:v>
                </c:pt>
                <c:pt idx="760">
                  <c:v>6.6221289407630876E-2</c:v>
                </c:pt>
                <c:pt idx="761">
                  <c:v>6.6466614476076796E-2</c:v>
                </c:pt>
                <c:pt idx="762">
                  <c:v>6.6712783451109647E-2</c:v>
                </c:pt>
                <c:pt idx="763">
                  <c:v>6.6959798754065977E-2</c:v>
                </c:pt>
                <c:pt idx="764">
                  <c:v>6.720766280963901E-2</c:v>
                </c:pt>
                <c:pt idx="765">
                  <c:v>6.7456378045854012E-2</c:v>
                </c:pt>
                <c:pt idx="766">
                  <c:v>6.7705946894043578E-2</c:v>
                </c:pt>
                <c:pt idx="767">
                  <c:v>6.7956371788822426E-2</c:v>
                </c:pt>
                <c:pt idx="768">
                  <c:v>6.8207655168061904E-2</c:v>
                </c:pt>
                <c:pt idx="769">
                  <c:v>6.8459799472864444E-2</c:v>
                </c:pt>
                <c:pt idx="770">
                  <c:v>6.8712807147537511E-2</c:v>
                </c:pt>
                <c:pt idx="771">
                  <c:v>6.8966680639567179E-2</c:v>
                </c:pt>
                <c:pt idx="772">
                  <c:v>6.9221422399591837E-2</c:v>
                </c:pt>
                <c:pt idx="773">
                  <c:v>6.9477034881375119E-2</c:v>
                </c:pt>
                <c:pt idx="774">
                  <c:v>6.9733520541778796E-2</c:v>
                </c:pt>
                <c:pt idx="775">
                  <c:v>6.9990881840735444E-2</c:v>
                </c:pt>
                <c:pt idx="776">
                  <c:v>7.0249121241220583E-2</c:v>
                </c:pt>
                <c:pt idx="777">
                  <c:v>7.0508241209224609E-2</c:v>
                </c:pt>
                <c:pt idx="778">
                  <c:v>7.0768244213724643E-2</c:v>
                </c:pt>
                <c:pt idx="779">
                  <c:v>7.1029132726655772E-2</c:v>
                </c:pt>
                <c:pt idx="780">
                  <c:v>7.1290909222882032E-2</c:v>
                </c:pt>
                <c:pt idx="781">
                  <c:v>7.1553576180167361E-2</c:v>
                </c:pt>
                <c:pt idx="782">
                  <c:v>7.1817136079145985E-2</c:v>
                </c:pt>
                <c:pt idx="783">
                  <c:v>7.2081591403292428E-2</c:v>
                </c:pt>
                <c:pt idx="784">
                  <c:v>7.2346944638891617E-2</c:v>
                </c:pt>
                <c:pt idx="785">
                  <c:v>7.2613198275008242E-2</c:v>
                </c:pt>
                <c:pt idx="786">
                  <c:v>7.2880354803455963E-2</c:v>
                </c:pt>
                <c:pt idx="787">
                  <c:v>7.3148416718766485E-2</c:v>
                </c:pt>
                <c:pt idx="788">
                  <c:v>7.3417386518158073E-2</c:v>
                </c:pt>
                <c:pt idx="789">
                  <c:v>7.3687266701503717E-2</c:v>
                </c:pt>
                <c:pt idx="790">
                  <c:v>7.395805977129935E-2</c:v>
                </c:pt>
                <c:pt idx="791">
                  <c:v>7.4229768232631388E-2</c:v>
                </c:pt>
                <c:pt idx="792">
                  <c:v>7.4502394593143922E-2</c:v>
                </c:pt>
                <c:pt idx="793">
                  <c:v>7.477594136300604E-2</c:v>
                </c:pt>
                <c:pt idx="794">
                  <c:v>7.5050411054878322E-2</c:v>
                </c:pt>
                <c:pt idx="795">
                  <c:v>7.5325806183879171E-2</c:v>
                </c:pt>
                <c:pt idx="796">
                  <c:v>7.5602129267551041E-2</c:v>
                </c:pt>
                <c:pt idx="797">
                  <c:v>7.5879382825826042E-2</c:v>
                </c:pt>
                <c:pt idx="798">
                  <c:v>7.615756938099133E-2</c:v>
                </c:pt>
                <c:pt idx="799">
                  <c:v>7.6436691457654249E-2</c:v>
                </c:pt>
                <c:pt idx="800">
                  <c:v>7.6716751582707063E-2</c:v>
                </c:pt>
                <c:pt idx="801">
                  <c:v>7.6997752285291196E-2</c:v>
                </c:pt>
                <c:pt idx="802">
                  <c:v>7.7279696096761608E-2</c:v>
                </c:pt>
                <c:pt idx="803">
                  <c:v>7.7562585550650293E-2</c:v>
                </c:pt>
                <c:pt idx="804">
                  <c:v>7.7846423182629701E-2</c:v>
                </c:pt>
                <c:pt idx="805">
                  <c:v>7.8131211530475975E-2</c:v>
                </c:pt>
                <c:pt idx="806">
                  <c:v>7.8416953134031561E-2</c:v>
                </c:pt>
                <c:pt idx="807">
                  <c:v>7.8703650535167494E-2</c:v>
                </c:pt>
                <c:pt idx="808">
                  <c:v>7.8991306277745699E-2</c:v>
                </c:pt>
                <c:pt idx="809">
                  <c:v>7.9279922907580527E-2</c:v>
                </c:pt>
                <c:pt idx="810">
                  <c:v>7.9569502972400091E-2</c:v>
                </c:pt>
                <c:pt idx="811">
                  <c:v>7.9860049021807406E-2</c:v>
                </c:pt>
                <c:pt idx="812">
                  <c:v>8.0151563607241058E-2</c:v>
                </c:pt>
                <c:pt idx="813">
                  <c:v>8.0444049281935298E-2</c:v>
                </c:pt>
                <c:pt idx="814">
                  <c:v>8.0737508600880387E-2</c:v>
                </c:pt>
                <c:pt idx="815">
                  <c:v>8.1031944120781935E-2</c:v>
                </c:pt>
                <c:pt idx="816">
                  <c:v>8.13273584000202E-2</c:v>
                </c:pt>
                <c:pt idx="817">
                  <c:v>8.1623753998609189E-2</c:v>
                </c:pt>
                <c:pt idx="818">
                  <c:v>8.1921133478155078E-2</c:v>
                </c:pt>
                <c:pt idx="819">
                  <c:v>8.2219499401814375E-2</c:v>
                </c:pt>
                <c:pt idx="820">
                  <c:v>8.251885433425192E-2</c:v>
                </c:pt>
                <c:pt idx="821">
                  <c:v>8.2819200841598314E-2</c:v>
                </c:pt>
                <c:pt idx="822">
                  <c:v>8.3120541491406963E-2</c:v>
                </c:pt>
                <c:pt idx="823">
                  <c:v>8.3422878852611002E-2</c:v>
                </c:pt>
                <c:pt idx="824">
                  <c:v>8.3726215495479664E-2</c:v>
                </c:pt>
                <c:pt idx="825">
                  <c:v>8.4030553991574192E-2</c:v>
                </c:pt>
                <c:pt idx="826">
                  <c:v>8.4335896913703745E-2</c:v>
                </c:pt>
                <c:pt idx="827">
                  <c:v>8.4642246835880577E-2</c:v>
                </c:pt>
                <c:pt idx="828">
                  <c:v>8.4949606333274946E-2</c:v>
                </c:pt>
                <c:pt idx="829">
                  <c:v>8.5257977982169844E-2</c:v>
                </c:pt>
                <c:pt idx="830">
                  <c:v>8.5567364359915146E-2</c:v>
                </c:pt>
                <c:pt idx="831">
                  <c:v>8.58777680448813E-2</c:v>
                </c:pt>
                <c:pt idx="832">
                  <c:v>8.6189191616413086E-2</c:v>
                </c:pt>
                <c:pt idx="833">
                  <c:v>8.6501637654782526E-2</c:v>
                </c:pt>
                <c:pt idx="834">
                  <c:v>8.6815108741141539E-2</c:v>
                </c:pt>
                <c:pt idx="835">
                  <c:v>8.7129607457474542E-2</c:v>
                </c:pt>
                <c:pt idx="836">
                  <c:v>8.7445136386550187E-2</c:v>
                </c:pt>
                <c:pt idx="837">
                  <c:v>8.776169811187301E-2</c:v>
                </c:pt>
                <c:pt idx="838">
                  <c:v>8.8079295217634704E-2</c:v>
                </c:pt>
                <c:pt idx="839">
                  <c:v>8.839793028866498E-2</c:v>
                </c:pt>
                <c:pt idx="840">
                  <c:v>8.871760591038183E-2</c:v>
                </c:pt>
                <c:pt idx="841">
                  <c:v>8.9038324668741828E-2</c:v>
                </c:pt>
                <c:pt idx="842">
                  <c:v>8.9360089150189712E-2</c:v>
                </c:pt>
                <c:pt idx="843">
                  <c:v>8.9682901941607607E-2</c:v>
                </c:pt>
                <c:pt idx="844">
                  <c:v>9.0006765630264107E-2</c:v>
                </c:pt>
                <c:pt idx="845">
                  <c:v>9.0331682803762761E-2</c:v>
                </c:pt>
                <c:pt idx="846">
                  <c:v>9.0657656049990015E-2</c:v>
                </c:pt>
                <c:pt idx="847">
                  <c:v>9.0984687957063284E-2</c:v>
                </c:pt>
                <c:pt idx="848">
                  <c:v>9.1312781113278174E-2</c:v>
                </c:pt>
                <c:pt idx="849">
                  <c:v>9.1641938107055274E-2</c:v>
                </c:pt>
                <c:pt idx="850">
                  <c:v>9.1972161526887142E-2</c:v>
                </c:pt>
                <c:pt idx="851">
                  <c:v>9.230345396128406E-2</c:v>
                </c:pt>
                <c:pt idx="852">
                  <c:v>9.2635817998720144E-2</c:v>
                </c:pt>
                <c:pt idx="853">
                  <c:v>9.2969256227578678E-2</c:v>
                </c:pt>
                <c:pt idx="854">
                  <c:v>9.3303771236096927E-2</c:v>
                </c:pt>
                <c:pt idx="855">
                  <c:v>9.3639365612311024E-2</c:v>
                </c:pt>
                <c:pt idx="856">
                  <c:v>9.3976041944000083E-2</c:v>
                </c:pt>
                <c:pt idx="857">
                  <c:v>9.4313802818629805E-2</c:v>
                </c:pt>
                <c:pt idx="858">
                  <c:v>9.4652650823296283E-2</c:v>
                </c:pt>
                <c:pt idx="859">
                  <c:v>9.4992588544668743E-2</c:v>
                </c:pt>
                <c:pt idx="860">
                  <c:v>9.5333618568932132E-2</c:v>
                </c:pt>
                <c:pt idx="861">
                  <c:v>9.5675743481729553E-2</c:v>
                </c:pt>
                <c:pt idx="862">
                  <c:v>9.601896586810392E-2</c:v>
                </c:pt>
                <c:pt idx="863">
                  <c:v>9.636328831243933E-2</c:v>
                </c:pt>
                <c:pt idx="864">
                  <c:v>9.6708713398402188E-2</c:v>
                </c:pt>
                <c:pt idx="865">
                  <c:v>9.7055243708881758E-2</c:v>
                </c:pt>
                <c:pt idx="866">
                  <c:v>9.7402881825930265E-2</c:v>
                </c:pt>
                <c:pt idx="867">
                  <c:v>9.7751630330702832E-2</c:v>
                </c:pt>
                <c:pt idx="868">
                  <c:v>9.8101491803396834E-2</c:v>
                </c:pt>
                <c:pt idx="869">
                  <c:v>9.845246882319067E-2</c:v>
                </c:pt>
                <c:pt idx="870">
                  <c:v>9.8804563968182615E-2</c:v>
                </c:pt>
                <c:pt idx="871">
                  <c:v>9.9157779815328861E-2</c:v>
                </c:pt>
                <c:pt idx="872">
                  <c:v>9.9512118940381061E-2</c:v>
                </c:pt>
                <c:pt idx="873">
                  <c:v>9.9867583917824021E-2</c:v>
                </c:pt>
                <c:pt idx="874">
                  <c:v>0.10022417732081246</c:v>
                </c:pt>
                <c:pt idx="875">
                  <c:v>0.10058190172110727</c:v>
                </c:pt>
                <c:pt idx="876">
                  <c:v>0.10094075968901214</c:v>
                </c:pt>
                <c:pt idx="877">
                  <c:v>0.10130075379330883</c:v>
                </c:pt>
                <c:pt idx="878">
                  <c:v>0.10166188660119246</c:v>
                </c:pt>
                <c:pt idx="879">
                  <c:v>0.10202416067820669</c:v>
                </c:pt>
                <c:pt idx="880">
                  <c:v>0.10238757858817786</c:v>
                </c:pt>
                <c:pt idx="881">
                  <c:v>0.10275214289314899</c:v>
                </c:pt>
                <c:pt idx="882">
                  <c:v>0.10311785615331373</c:v>
                </c:pt>
                <c:pt idx="883">
                  <c:v>0.10348472092694927</c:v>
                </c:pt>
                <c:pt idx="884">
                  <c:v>0.10385273977034912</c:v>
                </c:pt>
                <c:pt idx="885">
                  <c:v>0.10422191523775566</c:v>
                </c:pt>
                <c:pt idx="886">
                  <c:v>0.10459224988129201</c:v>
                </c:pt>
                <c:pt idx="887">
                  <c:v>0.10496374625089339</c:v>
                </c:pt>
                <c:pt idx="888">
                  <c:v>0.10533640689423857</c:v>
                </c:pt>
                <c:pt idx="889">
                  <c:v>0.10571023435668034</c:v>
                </c:pt>
                <c:pt idx="890">
                  <c:v>0.10608523118117573</c:v>
                </c:pt>
                <c:pt idx="891">
                  <c:v>0.10646139990821611</c:v>
                </c:pt>
                <c:pt idx="892">
                  <c:v>0.10683874307575651</c:v>
                </c:pt>
                <c:pt idx="893">
                  <c:v>0.10721726321914449</c:v>
                </c:pt>
                <c:pt idx="894">
                  <c:v>0.10759696287104904</c:v>
                </c:pt>
                <c:pt idx="895">
                  <c:v>0.10797784456138859</c:v>
                </c:pt>
                <c:pt idx="896">
                  <c:v>0.10835991081725871</c:v>
                </c:pt>
                <c:pt idx="897">
                  <c:v>0.10874316416285967</c:v>
                </c:pt>
                <c:pt idx="898">
                  <c:v>0.10912760711942325</c:v>
                </c:pt>
                <c:pt idx="899">
                  <c:v>0.10951324220513912</c:v>
                </c:pt>
                <c:pt idx="900">
                  <c:v>0.10990007193508119</c:v>
                </c:pt>
                <c:pt idx="901">
                  <c:v>0.11028809882113316</c:v>
                </c:pt>
                <c:pt idx="902">
                  <c:v>0.1106773253719136</c:v>
                </c:pt>
                <c:pt idx="903">
                  <c:v>0.11106775409270109</c:v>
                </c:pt>
                <c:pt idx="904">
                  <c:v>0.11145938748535848</c:v>
                </c:pt>
                <c:pt idx="905">
                  <c:v>0.11185222804825672</c:v>
                </c:pt>
                <c:pt idx="906">
                  <c:v>0.11224627827619874</c:v>
                </c:pt>
                <c:pt idx="907">
                  <c:v>0.1126415406603425</c:v>
                </c:pt>
                <c:pt idx="908">
                  <c:v>0.11303801768812345</c:v>
                </c:pt>
                <c:pt idx="909">
                  <c:v>0.11343571184317727</c:v>
                </c:pt>
                <c:pt idx="910">
                  <c:v>0.11383462560526159</c:v>
                </c:pt>
                <c:pt idx="911">
                  <c:v>0.11423476145017723</c:v>
                </c:pt>
                <c:pt idx="912">
                  <c:v>0.11463612184968971</c:v>
                </c:pt>
                <c:pt idx="913">
                  <c:v>0.11503870927144957</c:v>
                </c:pt>
                <c:pt idx="914">
                  <c:v>0.11544252617891261</c:v>
                </c:pt>
                <c:pt idx="915">
                  <c:v>0.11584757503125989</c:v>
                </c:pt>
                <c:pt idx="916">
                  <c:v>0.11625385828331698</c:v>
                </c:pt>
                <c:pt idx="917">
                  <c:v>0.11666137838547286</c:v>
                </c:pt>
                <c:pt idx="918">
                  <c:v>0.11707013778359869</c:v>
                </c:pt>
                <c:pt idx="919">
                  <c:v>0.11748013891896585</c:v>
                </c:pt>
                <c:pt idx="920">
                  <c:v>0.11789138422816355</c:v>
                </c:pt>
                <c:pt idx="921">
                  <c:v>0.11830387614301632</c:v>
                </c:pt>
                <c:pt idx="922">
                  <c:v>0.11871761709050091</c:v>
                </c:pt>
                <c:pt idx="923">
                  <c:v>0.11913260949266261</c:v>
                </c:pt>
                <c:pt idx="924">
                  <c:v>0.11954885576653153</c:v>
                </c:pt>
                <c:pt idx="925">
                  <c:v>0.11996635832403806</c:v>
                </c:pt>
                <c:pt idx="926">
                  <c:v>0.12038511957192834</c:v>
                </c:pt>
                <c:pt idx="927">
                  <c:v>0.12080514191167899</c:v>
                </c:pt>
                <c:pt idx="928">
                  <c:v>0.12122642773941143</c:v>
                </c:pt>
                <c:pt idx="929">
                  <c:v>0.12164897944580624</c:v>
                </c:pt>
                <c:pt idx="930">
                  <c:v>0.12207279941601636</c:v>
                </c:pt>
                <c:pt idx="931">
                  <c:v>0.12249789002958056</c:v>
                </c:pt>
                <c:pt idx="932">
                  <c:v>0.12292425366033627</c:v>
                </c:pt>
                <c:pt idx="933">
                  <c:v>0.12335189267633188</c:v>
                </c:pt>
                <c:pt idx="934">
                  <c:v>0.12378080943973865</c:v>
                </c:pt>
                <c:pt idx="935">
                  <c:v>0.12421100630676263</c:v>
                </c:pt>
                <c:pt idx="936">
                  <c:v>0.12464248562755541</c:v>
                </c:pt>
                <c:pt idx="937">
                  <c:v>0.12507524974612522</c:v>
                </c:pt>
                <c:pt idx="938">
                  <c:v>0.12550930100024732</c:v>
                </c:pt>
                <c:pt idx="939">
                  <c:v>0.12594464172137379</c:v>
                </c:pt>
                <c:pt idx="940">
                  <c:v>0.12638127423454326</c:v>
                </c:pt>
                <c:pt idx="941">
                  <c:v>0.12681920085829018</c:v>
                </c:pt>
                <c:pt idx="942">
                  <c:v>0.12725842390455344</c:v>
                </c:pt>
                <c:pt idx="943">
                  <c:v>0.12769894567858492</c:v>
                </c:pt>
                <c:pt idx="944">
                  <c:v>0.12814076847885747</c:v>
                </c:pt>
                <c:pt idx="945">
                  <c:v>0.12858389459697253</c:v>
                </c:pt>
                <c:pt idx="946">
                  <c:v>0.12902832631756728</c:v>
                </c:pt>
                <c:pt idx="947">
                  <c:v>0.12947406591822178</c:v>
                </c:pt>
                <c:pt idx="948">
                  <c:v>0.12992111566936504</c:v>
                </c:pt>
                <c:pt idx="949">
                  <c:v>0.13036947783418137</c:v>
                </c:pt>
                <c:pt idx="950">
                  <c:v>0.13081915466851601</c:v>
                </c:pt>
                <c:pt idx="951">
                  <c:v>0.13127014842078041</c:v>
                </c:pt>
                <c:pt idx="952">
                  <c:v>0.13172246133185714</c:v>
                </c:pt>
                <c:pt idx="953">
                  <c:v>0.13217609563500457</c:v>
                </c:pt>
                <c:pt idx="954">
                  <c:v>0.13263105355576091</c:v>
                </c:pt>
                <c:pt idx="955">
                  <c:v>0.1330873373118481</c:v>
                </c:pt>
                <c:pt idx="956">
                  <c:v>0.13354494911307521</c:v>
                </c:pt>
                <c:pt idx="957">
                  <c:v>0.13400389116124145</c:v>
                </c:pt>
                <c:pt idx="958">
                  <c:v>0.13446416565003891</c:v>
                </c:pt>
                <c:pt idx="959">
                  <c:v>0.13492577476495499</c:v>
                </c:pt>
                <c:pt idx="960">
                  <c:v>0.13538872068317412</c:v>
                </c:pt>
                <c:pt idx="961">
                  <c:v>0.13585300557347949</c:v>
                </c:pt>
                <c:pt idx="962">
                  <c:v>0.13631863159615434</c:v>
                </c:pt>
                <c:pt idx="963">
                  <c:v>0.13678560090288275</c:v>
                </c:pt>
                <c:pt idx="964">
                  <c:v>0.13725391563665007</c:v>
                </c:pt>
                <c:pt idx="965">
                  <c:v>0.1377235779316433</c:v>
                </c:pt>
                <c:pt idx="966">
                  <c:v>0.13819458991315076</c:v>
                </c:pt>
                <c:pt idx="967">
                  <c:v>0.13866695369746146</c:v>
                </c:pt>
                <c:pt idx="968">
                  <c:v>0.13914067139176448</c:v>
                </c:pt>
                <c:pt idx="969">
                  <c:v>0.13961574509404739</c:v>
                </c:pt>
                <c:pt idx="970">
                  <c:v>0.14009217689299494</c:v>
                </c:pt>
                <c:pt idx="971">
                  <c:v>0.14056996886788706</c:v>
                </c:pt>
                <c:pt idx="972">
                  <c:v>0.1410491230884966</c:v>
                </c:pt>
                <c:pt idx="973">
                  <c:v>0.14152964161498655</c:v>
                </c:pt>
                <c:pt idx="974">
                  <c:v>0.14201152649780757</c:v>
                </c:pt>
                <c:pt idx="975">
                  <c:v>0.14249477977759423</c:v>
                </c:pt>
                <c:pt idx="976">
                  <c:v>0.14297940348506169</c:v>
                </c:pt>
                <c:pt idx="977">
                  <c:v>0.14346539964090174</c:v>
                </c:pt>
                <c:pt idx="978">
                  <c:v>0.1439527702556786</c:v>
                </c:pt>
                <c:pt idx="979">
                  <c:v>0.14444151732972421</c:v>
                </c:pt>
                <c:pt idx="980">
                  <c:v>0.14493164285303364</c:v>
                </c:pt>
                <c:pt idx="981">
                  <c:v>0.14542314880515964</c:v>
                </c:pt>
                <c:pt idx="982">
                  <c:v>0.1459160371551072</c:v>
                </c:pt>
                <c:pt idx="983">
                  <c:v>0.14641030986122794</c:v>
                </c:pt>
                <c:pt idx="984">
                  <c:v>0.14690596887111368</c:v>
                </c:pt>
                <c:pt idx="985">
                  <c:v>0.14740301612149026</c:v>
                </c:pt>
                <c:pt idx="986">
                  <c:v>0.14790145353811085</c:v>
                </c:pt>
                <c:pt idx="987">
                  <c:v>0.14840128303564881</c:v>
                </c:pt>
                <c:pt idx="988">
                  <c:v>0.14890250651759038</c:v>
                </c:pt>
                <c:pt idx="989">
                  <c:v>0.14940512587612723</c:v>
                </c:pt>
                <c:pt idx="990">
                  <c:v>0.14990914299204855</c:v>
                </c:pt>
                <c:pt idx="991">
                  <c:v>0.15041455973463275</c:v>
                </c:pt>
                <c:pt idx="992">
                  <c:v>0.15092137796153929</c:v>
                </c:pt>
                <c:pt idx="993">
                  <c:v>0.15142959951869972</c:v>
                </c:pt>
                <c:pt idx="994">
                  <c:v>0.15193922624020878</c:v>
                </c:pt>
                <c:pt idx="995">
                  <c:v>0.15245025994821526</c:v>
                </c:pt>
                <c:pt idx="996">
                  <c:v>0.15296270245281238</c:v>
                </c:pt>
                <c:pt idx="997">
                  <c:v>0.15347655555192796</c:v>
                </c:pt>
                <c:pt idx="998">
                  <c:v>0.15399182103121459</c:v>
                </c:pt>
                <c:pt idx="999">
                  <c:v>0.15450850066393904</c:v>
                </c:pt>
                <c:pt idx="1000">
                  <c:v>0.15502659621087206</c:v>
                </c:pt>
                <c:pt idx="1001">
                  <c:v>0.15554610942017744</c:v>
                </c:pt>
                <c:pt idx="1002">
                  <c:v>0.15606704202730082</c:v>
                </c:pt>
                <c:pt idx="1003">
                  <c:v>0.15658939575485878</c:v>
                </c:pt>
                <c:pt idx="1004">
                  <c:v>0.15711317231252708</c:v>
                </c:pt>
                <c:pt idx="1005">
                  <c:v>0.15763837339692907</c:v>
                </c:pt>
                <c:pt idx="1006">
                  <c:v>0.15816500069152356</c:v>
                </c:pt>
                <c:pt idx="1007">
                  <c:v>0.1586930558664929</c:v>
                </c:pt>
                <c:pt idx="1008">
                  <c:v>0.15922254057863047</c:v>
                </c:pt>
                <c:pt idx="1009">
                  <c:v>0.15975345647122793</c:v>
                </c:pt>
                <c:pt idx="1010">
                  <c:v>0.16028580517396276</c:v>
                </c:pt>
                <c:pt idx="1011">
                  <c:v>0.16081958830278487</c:v>
                </c:pt>
                <c:pt idx="1012">
                  <c:v>0.16135480745980357</c:v>
                </c:pt>
                <c:pt idx="1013">
                  <c:v>0.16189146423317421</c:v>
                </c:pt>
                <c:pt idx="1014">
                  <c:v>0.16242956019698448</c:v>
                </c:pt>
                <c:pt idx="1015">
                  <c:v>0.16296909691114064</c:v>
                </c:pt>
                <c:pt idx="1016">
                  <c:v>0.16351007592125344</c:v>
                </c:pt>
                <c:pt idx="1017">
                  <c:v>0.16405249875852432</c:v>
                </c:pt>
                <c:pt idx="1018">
                  <c:v>0.16459636693963073</c:v>
                </c:pt>
                <c:pt idx="1019">
                  <c:v>0.16514168196661169</c:v>
                </c:pt>
                <c:pt idx="1020">
                  <c:v>0.16568844532675336</c:v>
                </c:pt>
                <c:pt idx="1021">
                  <c:v>0.16623665849247404</c:v>
                </c:pt>
                <c:pt idx="1022">
                  <c:v>0.16678632292120921</c:v>
                </c:pt>
                <c:pt idx="1023">
                  <c:v>0.1673374400552966</c:v>
                </c:pt>
                <c:pt idx="1024">
                  <c:v>0.16789001132186065</c:v>
                </c:pt>
                <c:pt idx="1025">
                  <c:v>0.16844403813269737</c:v>
                </c:pt>
                <c:pt idx="1026">
                  <c:v>0.16899952188415876</c:v>
                </c:pt>
                <c:pt idx="1027">
                  <c:v>0.16955646395703702</c:v>
                </c:pt>
                <c:pt idx="1028">
                  <c:v>0.1701148657164489</c:v>
                </c:pt>
                <c:pt idx="1029">
                  <c:v>0.17067472851171997</c:v>
                </c:pt>
                <c:pt idx="1030">
                  <c:v>0.17123605367626818</c:v>
                </c:pt>
                <c:pt idx="1031">
                  <c:v>0.17179884252748814</c:v>
                </c:pt>
                <c:pt idx="1032">
                  <c:v>0.17236309636663483</c:v>
                </c:pt>
                <c:pt idx="1033">
                  <c:v>0.17292881647870717</c:v>
                </c:pt>
                <c:pt idx="1034">
                  <c:v>0.17349600413233174</c:v>
                </c:pt>
                <c:pt idx="1035">
                  <c:v>0.17406466057964634</c:v>
                </c:pt>
                <c:pt idx="1036">
                  <c:v>0.17463478705618321</c:v>
                </c:pt>
                <c:pt idx="1037">
                  <c:v>0.17520638478075268</c:v>
                </c:pt>
                <c:pt idx="1038">
                  <c:v>0.17577945495532638</c:v>
                </c:pt>
                <c:pt idx="1039">
                  <c:v>0.17635399876492028</c:v>
                </c:pt>
                <c:pt idx="1040">
                  <c:v>0.17693001737747827</c:v>
                </c:pt>
                <c:pt idx="1041">
                  <c:v>0.17750751194375491</c:v>
                </c:pt>
                <c:pt idx="1042">
                  <c:v>0.17808648359719884</c:v>
                </c:pt>
                <c:pt idx="1043">
                  <c:v>0.17866693345383552</c:v>
                </c:pt>
                <c:pt idx="1044">
                  <c:v>0.17924886261215067</c:v>
                </c:pt>
                <c:pt idx="1045">
                  <c:v>0.17983227215297282</c:v>
                </c:pt>
                <c:pt idx="1046">
                  <c:v>0.18041716313935652</c:v>
                </c:pt>
                <c:pt idx="1047">
                  <c:v>0.18100353661646551</c:v>
                </c:pt>
                <c:pt idx="1048">
                  <c:v>0.18159139361145518</c:v>
                </c:pt>
                <c:pt idx="1049">
                  <c:v>0.18218073513335598</c:v>
                </c:pt>
                <c:pt idx="1050">
                  <c:v>0.18277156217295623</c:v>
                </c:pt>
                <c:pt idx="1051">
                  <c:v>0.18336387570268506</c:v>
                </c:pt>
                <c:pt idx="1052">
                  <c:v>0.18395767667649543</c:v>
                </c:pt>
                <c:pt idx="1053">
                  <c:v>0.18455296602974722</c:v>
                </c:pt>
                <c:pt idx="1054">
                  <c:v>0.18514974467909023</c:v>
                </c:pt>
                <c:pt idx="1055">
                  <c:v>0.18574801352234721</c:v>
                </c:pt>
                <c:pt idx="1056">
                  <c:v>0.18634777343839723</c:v>
                </c:pt>
                <c:pt idx="1057">
                  <c:v>0.18694902528705865</c:v>
                </c:pt>
                <c:pt idx="1058">
                  <c:v>0.18755176990897235</c:v>
                </c:pt>
                <c:pt idx="1059">
                  <c:v>0.18815600812548527</c:v>
                </c:pt>
                <c:pt idx="1060">
                  <c:v>0.18876174073853369</c:v>
                </c:pt>
                <c:pt idx="1061">
                  <c:v>0.18936896853052654</c:v>
                </c:pt>
                <c:pt idx="1062">
                  <c:v>0.18997769226422928</c:v>
                </c:pt>
                <c:pt idx="1063">
                  <c:v>0.19058791268264727</c:v>
                </c:pt>
                <c:pt idx="1064">
                  <c:v>0.19119963050890953</c:v>
                </c:pt>
                <c:pt idx="1065">
                  <c:v>0.19181284644615296</c:v>
                </c:pt>
                <c:pt idx="1066">
                  <c:v>0.19242756117740575</c:v>
                </c:pt>
                <c:pt idx="1067">
                  <c:v>0.19304377536547196</c:v>
                </c:pt>
                <c:pt idx="1068">
                  <c:v>0.19366148965281546</c:v>
                </c:pt>
                <c:pt idx="1069">
                  <c:v>0.19428070466144445</c:v>
                </c:pt>
                <c:pt idx="1070">
                  <c:v>0.19490142099279578</c:v>
                </c:pt>
                <c:pt idx="1071">
                  <c:v>0.19552363922761987</c:v>
                </c:pt>
                <c:pt idx="1072">
                  <c:v>0.19614735992586524</c:v>
                </c:pt>
                <c:pt idx="1073">
                  <c:v>0.19677258362656366</c:v>
                </c:pt>
                <c:pt idx="1074">
                  <c:v>0.19739931084771536</c:v>
                </c:pt>
                <c:pt idx="1075">
                  <c:v>0.1980275420861741</c:v>
                </c:pt>
                <c:pt idx="1076">
                  <c:v>0.19865727781753298</c:v>
                </c:pt>
                <c:pt idx="1077">
                  <c:v>0.19928851849600995</c:v>
                </c:pt>
                <c:pt idx="1078">
                  <c:v>0.19992126455433401</c:v>
                </c:pt>
                <c:pt idx="1079">
                  <c:v>0.2005555164036309</c:v>
                </c:pt>
                <c:pt idx="1080">
                  <c:v>0.20119127443330989</c:v>
                </c:pt>
                <c:pt idx="1081">
                  <c:v>0.2018285390109501</c:v>
                </c:pt>
                <c:pt idx="1082">
                  <c:v>0.20246731048218747</c:v>
                </c:pt>
                <c:pt idx="1083">
                  <c:v>0.20310758917060157</c:v>
                </c:pt>
                <c:pt idx="1084">
                  <c:v>0.20374937537760343</c:v>
                </c:pt>
                <c:pt idx="1085">
                  <c:v>0.20439266938232234</c:v>
                </c:pt>
                <c:pt idx="1086">
                  <c:v>0.20503747144149442</c:v>
                </c:pt>
                <c:pt idx="1087">
                  <c:v>0.20568378178935035</c:v>
                </c:pt>
                <c:pt idx="1088">
                  <c:v>0.20633160063750372</c:v>
                </c:pt>
                <c:pt idx="1089">
                  <c:v>0.20698092817484004</c:v>
                </c:pt>
                <c:pt idx="1090">
                  <c:v>0.20763176456740537</c:v>
                </c:pt>
                <c:pt idx="1091">
                  <c:v>0.20828410995829566</c:v>
                </c:pt>
                <c:pt idx="1092">
                  <c:v>0.20893796446754678</c:v>
                </c:pt>
                <c:pt idx="1093">
                  <c:v>0.20959332819202386</c:v>
                </c:pt>
                <c:pt idx="1094">
                  <c:v>0.21025020120531179</c:v>
                </c:pt>
                <c:pt idx="1095">
                  <c:v>0.21090858355760619</c:v>
                </c:pt>
                <c:pt idx="1096">
                  <c:v>0.21156847527560368</c:v>
                </c:pt>
                <c:pt idx="1097">
                  <c:v>0.21222987636239368</c:v>
                </c:pt>
                <c:pt idx="1098">
                  <c:v>0.21289278679735002</c:v>
                </c:pt>
                <c:pt idx="1099">
                  <c:v>0.21355720653602281</c:v>
                </c:pt>
                <c:pt idx="1100">
                  <c:v>0.214223135510031</c:v>
                </c:pt>
                <c:pt idx="1101">
                  <c:v>0.21489057362695538</c:v>
                </c:pt>
                <c:pt idx="1102">
                  <c:v>0.21555952077023147</c:v>
                </c:pt>
                <c:pt idx="1103">
                  <c:v>0.21622997679904321</c:v>
                </c:pt>
                <c:pt idx="1104">
                  <c:v>0.21690194154821735</c:v>
                </c:pt>
                <c:pt idx="1105">
                  <c:v>0.2175754148281176</c:v>
                </c:pt>
                <c:pt idx="1106">
                  <c:v>0.21825039642453958</c:v>
                </c:pt>
                <c:pt idx="1107">
                  <c:v>0.2189268860986063</c:v>
                </c:pt>
                <c:pt idx="1108">
                  <c:v>0.219604883586664</c:v>
                </c:pt>
                <c:pt idx="1109">
                  <c:v>0.22028438860017807</c:v>
                </c:pt>
                <c:pt idx="1110">
                  <c:v>0.22096540082563035</c:v>
                </c:pt>
                <c:pt idx="1111">
                  <c:v>0.22164791992441596</c:v>
                </c:pt>
                <c:pt idx="1112">
                  <c:v>0.22233194553274097</c:v>
                </c:pt>
                <c:pt idx="1113">
                  <c:v>0.22301747726152082</c:v>
                </c:pt>
                <c:pt idx="1114">
                  <c:v>0.22370451469627903</c:v>
                </c:pt>
                <c:pt idx="1115">
                  <c:v>0.22439305739704624</c:v>
                </c:pt>
                <c:pt idx="1116">
                  <c:v>0.22508310489826014</c:v>
                </c:pt>
                <c:pt idx="1117">
                  <c:v>0.22577465670866556</c:v>
                </c:pt>
                <c:pt idx="1118">
                  <c:v>0.22646771231121546</c:v>
                </c:pt>
                <c:pt idx="1119">
                  <c:v>0.22716227116297222</c:v>
                </c:pt>
                <c:pt idx="1120">
                  <c:v>0.22785833269500966</c:v>
                </c:pt>
                <c:pt idx="1121">
                  <c:v>0.2285558963123154</c:v>
                </c:pt>
                <c:pt idx="1122">
                  <c:v>0.229254961393694</c:v>
                </c:pt>
                <c:pt idx="1123">
                  <c:v>0.22995552729167068</c:v>
                </c:pt>
                <c:pt idx="1124">
                  <c:v>0.23065759333239552</c:v>
                </c:pt>
                <c:pt idx="1125">
                  <c:v>0.23136115881554825</c:v>
                </c:pt>
                <c:pt idx="1126">
                  <c:v>0.23206622301424396</c:v>
                </c:pt>
                <c:pt idx="1127">
                  <c:v>0.23277278517493899</c:v>
                </c:pt>
                <c:pt idx="1128">
                  <c:v>0.23348084451733772</c:v>
                </c:pt>
                <c:pt idx="1129">
                  <c:v>0.23419040023429993</c:v>
                </c:pt>
                <c:pt idx="1130">
                  <c:v>0.23490145149174882</c:v>
                </c:pt>
                <c:pt idx="1131">
                  <c:v>0.23561399742857983</c:v>
                </c:pt>
                <c:pt idx="1132">
                  <c:v>0.23632803715656983</c:v>
                </c:pt>
                <c:pt idx="1133">
                  <c:v>0.23704356976028723</c:v>
                </c:pt>
                <c:pt idx="1134">
                  <c:v>0.23776059429700264</c:v>
                </c:pt>
                <c:pt idx="1135">
                  <c:v>0.23847910979660045</c:v>
                </c:pt>
                <c:pt idx="1136">
                  <c:v>0.23919911526149074</c:v>
                </c:pt>
                <c:pt idx="1137">
                  <c:v>0.23992060966652218</c:v>
                </c:pt>
                <c:pt idx="1138">
                  <c:v>0.24064359195889576</c:v>
                </c:pt>
                <c:pt idx="1139">
                  <c:v>0.24136806105807887</c:v>
                </c:pt>
                <c:pt idx="1140">
                  <c:v>0.24209401585572043</c:v>
                </c:pt>
                <c:pt idx="1141">
                  <c:v>0.24282145521556678</c:v>
                </c:pt>
                <c:pt idx="1142">
                  <c:v>0.24355037797337803</c:v>
                </c:pt>
                <c:pt idx="1143">
                  <c:v>0.24428078293684563</c:v>
                </c:pt>
                <c:pt idx="1144">
                  <c:v>0.24501266888551013</c:v>
                </c:pt>
                <c:pt idx="1145">
                  <c:v>0.24574603457068056</c:v>
                </c:pt>
                <c:pt idx="1146">
                  <c:v>0.24648087871535365</c:v>
                </c:pt>
                <c:pt idx="1147">
                  <c:v>0.24721720001413472</c:v>
                </c:pt>
                <c:pt idx="1148">
                  <c:v>0.24795499713315861</c:v>
                </c:pt>
                <c:pt idx="1149">
                  <c:v>0.24869426871001232</c:v>
                </c:pt>
                <c:pt idx="1150">
                  <c:v>0.24943501335365742</c:v>
                </c:pt>
                <c:pt idx="1151">
                  <c:v>0.25017722964435446</c:v>
                </c:pt>
                <c:pt idx="1152">
                  <c:v>0.25092091613358708</c:v>
                </c:pt>
                <c:pt idx="1153">
                  <c:v>0.25166607134398811</c:v>
                </c:pt>
                <c:pt idx="1154">
                  <c:v>0.25241269376926562</c:v>
                </c:pt>
                <c:pt idx="1155">
                  <c:v>0.25316078187413021</c:v>
                </c:pt>
                <c:pt idx="1156">
                  <c:v>0.25391033409422359</c:v>
                </c:pt>
                <c:pt idx="1157">
                  <c:v>0.25466134883604724</c:v>
                </c:pt>
                <c:pt idx="1158">
                  <c:v>0.25541382447689248</c:v>
                </c:pt>
                <c:pt idx="1159">
                  <c:v>0.25616775936477171</c:v>
                </c:pt>
                <c:pt idx="1160">
                  <c:v>0.2569231518183499</c:v>
                </c:pt>
                <c:pt idx="1161">
                  <c:v>0.25768000012687753</c:v>
                </c:pt>
                <c:pt idx="1162">
                  <c:v>0.2584383025501244</c:v>
                </c:pt>
                <c:pt idx="1163">
                  <c:v>0.25919805731831413</c:v>
                </c:pt>
                <c:pt idx="1164">
                  <c:v>0.25995926263205987</c:v>
                </c:pt>
                <c:pt idx="1165">
                  <c:v>0.26072191666230116</c:v>
                </c:pt>
                <c:pt idx="1166">
                  <c:v>0.2614860175502412</c:v>
                </c:pt>
                <c:pt idx="1167">
                  <c:v>0.2622515634072855</c:v>
                </c:pt>
                <c:pt idx="1168">
                  <c:v>0.26301855231498183</c:v>
                </c:pt>
                <c:pt idx="1169">
                  <c:v>0.2637869823249604</c:v>
                </c:pt>
                <c:pt idx="1170">
                  <c:v>0.26455685145887553</c:v>
                </c:pt>
                <c:pt idx="1171">
                  <c:v>0.26532815770834878</c:v>
                </c:pt>
                <c:pt idx="1172">
                  <c:v>0.26610089903491196</c:v>
                </c:pt>
                <c:pt idx="1173">
                  <c:v>0.26687507336995236</c:v>
                </c:pt>
                <c:pt idx="1174">
                  <c:v>0.26765067861465835</c:v>
                </c:pt>
                <c:pt idx="1175">
                  <c:v>0.26842771263996618</c:v>
                </c:pt>
                <c:pt idx="1176">
                  <c:v>0.26920617328650798</c:v>
                </c:pt>
                <c:pt idx="1177">
                  <c:v>0.26998605836456085</c:v>
                </c:pt>
                <c:pt idx="1178">
                  <c:v>0.27076736565399667</c:v>
                </c:pt>
                <c:pt idx="1179">
                  <c:v>0.27155009290423371</c:v>
                </c:pt>
                <c:pt idx="1180">
                  <c:v>0.27233423783418836</c:v>
                </c:pt>
                <c:pt idx="1181">
                  <c:v>0.27311979813222909</c:v>
                </c:pt>
                <c:pt idx="1182">
                  <c:v>0.27390677145613057</c:v>
                </c:pt>
                <c:pt idx="1183">
                  <c:v>0.27469515543302964</c:v>
                </c:pt>
                <c:pt idx="1184">
                  <c:v>0.27548494765938175</c:v>
                </c:pt>
                <c:pt idx="1185">
                  <c:v>0.2762761457009193</c:v>
                </c:pt>
                <c:pt idx="1186">
                  <c:v>0.27706874709261042</c:v>
                </c:pt>
                <c:pt idx="1187">
                  <c:v>0.27786274933861937</c:v>
                </c:pt>
                <c:pt idx="1188">
                  <c:v>0.27865814991226812</c:v>
                </c:pt>
                <c:pt idx="1189">
                  <c:v>0.27945494625599854</c:v>
                </c:pt>
                <c:pt idx="1190">
                  <c:v>0.28025313578133682</c:v>
                </c:pt>
                <c:pt idx="1191">
                  <c:v>0.28105271586885772</c:v>
                </c:pt>
                <c:pt idx="1192">
                  <c:v>0.28185368386815157</c:v>
                </c:pt>
                <c:pt idx="1193">
                  <c:v>0.28265603709779102</c:v>
                </c:pt>
                <c:pt idx="1194">
                  <c:v>0.28345977284530027</c:v>
                </c:pt>
                <c:pt idx="1195">
                  <c:v>0.28426488836712432</c:v>
                </c:pt>
                <c:pt idx="1196">
                  <c:v>0.28507138088860062</c:v>
                </c:pt>
                <c:pt idx="1197">
                  <c:v>0.28587924760393119</c:v>
                </c:pt>
                <c:pt idx="1198">
                  <c:v>0.28668848567615601</c:v>
                </c:pt>
                <c:pt idx="1199">
                  <c:v>0.28749909223712838</c:v>
                </c:pt>
                <c:pt idx="1200">
                  <c:v>0.2883110643874906</c:v>
                </c:pt>
                <c:pt idx="1201">
                  <c:v>0.28912439919665162</c:v>
                </c:pt>
                <c:pt idx="1202">
                  <c:v>0.2899390937027656</c:v>
                </c:pt>
                <c:pt idx="1203">
                  <c:v>0.29075514491271193</c:v>
                </c:pt>
                <c:pt idx="1204">
                  <c:v>0.29157254980207653</c:v>
                </c:pt>
                <c:pt idx="1205">
                  <c:v>0.29239130531513446</c:v>
                </c:pt>
                <c:pt idx="1206">
                  <c:v>0.29321140836483356</c:v>
                </c:pt>
                <c:pt idx="1207">
                  <c:v>0.29403285583277999</c:v>
                </c:pt>
                <c:pt idx="1208">
                  <c:v>0.29485564456922464</c:v>
                </c:pt>
                <c:pt idx="1209">
                  <c:v>0.29567977139305074</c:v>
                </c:pt>
                <c:pt idx="1210">
                  <c:v>0.29650523309176352</c:v>
                </c:pt>
                <c:pt idx="1211">
                  <c:v>0.29733202642148043</c:v>
                </c:pt>
                <c:pt idx="1212">
                  <c:v>0.29816014810692298</c:v>
                </c:pt>
                <c:pt idx="1213">
                  <c:v>0.2989895948414103</c:v>
                </c:pt>
                <c:pt idx="1214">
                  <c:v>0.29982036328685358</c:v>
                </c:pt>
                <c:pt idx="1215">
                  <c:v>0.30065245007375202</c:v>
                </c:pt>
                <c:pt idx="1216">
                  <c:v>0.30148585180119025</c:v>
                </c:pt>
                <c:pt idx="1217">
                  <c:v>0.30232056503683719</c:v>
                </c:pt>
                <c:pt idx="1218">
                  <c:v>0.30315658631694614</c:v>
                </c:pt>
                <c:pt idx="1219">
                  <c:v>0.30399391214635613</c:v>
                </c:pt>
                <c:pt idx="1220">
                  <c:v>0.30483253899849516</c:v>
                </c:pt>
                <c:pt idx="1221">
                  <c:v>0.30567246331538445</c:v>
                </c:pt>
                <c:pt idx="1222">
                  <c:v>0.30651368150764419</c:v>
                </c:pt>
                <c:pt idx="1223">
                  <c:v>0.3073561899545007</c:v>
                </c:pt>
                <c:pt idx="1224">
                  <c:v>0.30819998500379514</c:v>
                </c:pt>
                <c:pt idx="1225">
                  <c:v>0.30904506297199347</c:v>
                </c:pt>
                <c:pt idx="1226">
                  <c:v>0.30989142014419818</c:v>
                </c:pt>
                <c:pt idx="1227">
                  <c:v>0.31073905277416075</c:v>
                </c:pt>
                <c:pt idx="1228">
                  <c:v>0.3115879570842966</c:v>
                </c:pt>
                <c:pt idx="1229">
                  <c:v>0.31243812926570053</c:v>
                </c:pt>
                <c:pt idx="1230">
                  <c:v>0.31328956547816411</c:v>
                </c:pt>
                <c:pt idx="1231">
                  <c:v>0.31414226185019456</c:v>
                </c:pt>
                <c:pt idx="1232">
                  <c:v>0.31499621447903492</c:v>
                </c:pt>
                <c:pt idx="1233">
                  <c:v>0.31585141943068556</c:v>
                </c:pt>
                <c:pt idx="1234">
                  <c:v>0.31670787273992779</c:v>
                </c:pt>
                <c:pt idx="1235">
                  <c:v>0.31756557041034805</c:v>
                </c:pt>
                <c:pt idx="1236">
                  <c:v>0.31842450841436454</c:v>
                </c:pt>
                <c:pt idx="1237">
                  <c:v>0.31928468269325427</c:v>
                </c:pt>
                <c:pt idx="1238">
                  <c:v>0.3201460891571829</c:v>
                </c:pt>
                <c:pt idx="1239">
                  <c:v>0.32100872368523481</c:v>
                </c:pt>
                <c:pt idx="1240">
                  <c:v>0.32187258212544567</c:v>
                </c:pt>
                <c:pt idx="1241">
                  <c:v>0.32273766029483575</c:v>
                </c:pt>
                <c:pt idx="1242">
                  <c:v>0.3236039539794453</c:v>
                </c:pt>
                <c:pt idx="1243">
                  <c:v>0.32447145893437124</c:v>
                </c:pt>
                <c:pt idx="1244">
                  <c:v>0.32534017088380535</c:v>
                </c:pt>
                <c:pt idx="1245">
                  <c:v>0.32621008552107383</c:v>
                </c:pt>
                <c:pt idx="1246">
                  <c:v>0.32708119850867895</c:v>
                </c:pt>
                <c:pt idx="1247">
                  <c:v>0.32795350547834146</c:v>
                </c:pt>
                <c:pt idx="1248">
                  <c:v>0.32882700203104509</c:v>
                </c:pt>
                <c:pt idx="1249">
                  <c:v>0.32970168373708242</c:v>
                </c:pt>
                <c:pt idx="1250">
                  <c:v>0.3305775461361023</c:v>
                </c:pt>
                <c:pt idx="1251">
                  <c:v>0.33145458473715872</c:v>
                </c:pt>
                <c:pt idx="1252">
                  <c:v>0.33233279501876134</c:v>
                </c:pt>
                <c:pt idx="1253">
                  <c:v>0.33321217242892759</c:v>
                </c:pt>
                <c:pt idx="1254">
                  <c:v>0.33409271238523619</c:v>
                </c:pt>
                <c:pt idx="1255">
                  <c:v>0.33497441027488245</c:v>
                </c:pt>
                <c:pt idx="1256">
                  <c:v>0.33585726145473471</c:v>
                </c:pt>
                <c:pt idx="1257">
                  <c:v>0.33674126125139281</c:v>
                </c:pt>
                <c:pt idx="1258">
                  <c:v>0.33762640496124791</c:v>
                </c:pt>
                <c:pt idx="1259">
                  <c:v>0.33851268785054384</c:v>
                </c:pt>
                <c:pt idx="1260">
                  <c:v>0.33940010515543995</c:v>
                </c:pt>
                <c:pt idx="1261">
                  <c:v>0.34028865208207587</c:v>
                </c:pt>
                <c:pt idx="1262">
                  <c:v>0.34117832380663732</c:v>
                </c:pt>
                <c:pt idx="1263">
                  <c:v>0.3420691154754239</c:v>
                </c:pt>
                <c:pt idx="1264">
                  <c:v>0.34296102220491853</c:v>
                </c:pt>
                <c:pt idx="1265">
                  <c:v>0.34385403908185769</c:v>
                </c:pt>
                <c:pt idx="1266">
                  <c:v>0.34474816116330431</c:v>
                </c:pt>
                <c:pt idx="1267">
                  <c:v>0.34564338347672152</c:v>
                </c:pt>
                <c:pt idx="1268">
                  <c:v>0.34653970102004822</c:v>
                </c:pt>
                <c:pt idx="1269">
                  <c:v>0.34743710876177586</c:v>
                </c:pt>
                <c:pt idx="1270">
                  <c:v>0.34833560164102767</c:v>
                </c:pt>
                <c:pt idx="1271">
                  <c:v>0.34923517456763842</c:v>
                </c:pt>
                <c:pt idx="1272">
                  <c:v>0.35013582242223656</c:v>
                </c:pt>
                <c:pt idx="1273">
                  <c:v>0.3510375400563272</c:v>
                </c:pt>
                <c:pt idx="1274">
                  <c:v>0.35194032229237754</c:v>
                </c:pt>
                <c:pt idx="1275">
                  <c:v>0.35284416392390322</c:v>
                </c:pt>
                <c:pt idx="1276">
                  <c:v>0.35374905971555637</c:v>
                </c:pt>
                <c:pt idx="1277">
                  <c:v>0.35465500440321529</c:v>
                </c:pt>
                <c:pt idx="1278">
                  <c:v>0.3555619926940759</c:v>
                </c:pt>
                <c:pt idx="1279">
                  <c:v>0.3564700192667446</c:v>
                </c:pt>
                <c:pt idx="1280">
                  <c:v>0.35737907877133218</c:v>
                </c:pt>
                <c:pt idx="1281">
                  <c:v>0.35828916582955045</c:v>
                </c:pt>
                <c:pt idx="1282">
                  <c:v>0.35920027503480956</c:v>
                </c:pt>
                <c:pt idx="1283">
                  <c:v>0.360112400952317</c:v>
                </c:pt>
                <c:pt idx="1284">
                  <c:v>0.36102553811917848</c:v>
                </c:pt>
                <c:pt idx="1285">
                  <c:v>0.36193968104449997</c:v>
                </c:pt>
                <c:pt idx="1286">
                  <c:v>0.36285482420949178</c:v>
                </c:pt>
                <c:pt idx="1287">
                  <c:v>0.36377096206757387</c:v>
                </c:pt>
                <c:pt idx="1288">
                  <c:v>0.36468808904448252</c:v>
                </c:pt>
                <c:pt idx="1289">
                  <c:v>0.36560619953837936</c:v>
                </c:pt>
                <c:pt idx="1290">
                  <c:v>0.3665252879199612</c:v>
                </c:pt>
                <c:pt idx="1291">
                  <c:v>0.36744534853257116</c:v>
                </c:pt>
                <c:pt idx="1292">
                  <c:v>0.36836637569231284</c:v>
                </c:pt>
                <c:pt idx="1293">
                  <c:v>0.3692883636881642</c:v>
                </c:pt>
                <c:pt idx="1294">
                  <c:v>0.37021130678209424</c:v>
                </c:pt>
                <c:pt idx="1295">
                  <c:v>0.37113519920918059</c:v>
                </c:pt>
                <c:pt idx="1296">
                  <c:v>0.37206003517772895</c:v>
                </c:pt>
                <c:pt idx="1297">
                  <c:v>0.3729858088693942</c:v>
                </c:pt>
                <c:pt idx="1298">
                  <c:v>0.37391251443930235</c:v>
                </c:pt>
                <c:pt idx="1299">
                  <c:v>0.3748401460161751</c:v>
                </c:pt>
                <c:pt idx="1300">
                  <c:v>0.37576869770245469</c:v>
                </c:pt>
                <c:pt idx="1301">
                  <c:v>0.37669816357443131</c:v>
                </c:pt>
                <c:pt idx="1302">
                  <c:v>0.37762853768237153</c:v>
                </c:pt>
                <c:pt idx="1303">
                  <c:v>0.37855981405064831</c:v>
                </c:pt>
                <c:pt idx="1304">
                  <c:v>0.37949198667787243</c:v>
                </c:pt>
                <c:pt idx="1305">
                  <c:v>0.38042504953702594</c:v>
                </c:pt>
                <c:pt idx="1306">
                  <c:v>0.38135899657559608</c:v>
                </c:pt>
                <c:pt idx="1307">
                  <c:v>0.38229382171571202</c:v>
                </c:pt>
                <c:pt idx="1308">
                  <c:v>0.3832295188542818</c:v>
                </c:pt>
                <c:pt idx="1309">
                  <c:v>0.38416608186313189</c:v>
                </c:pt>
                <c:pt idx="1310">
                  <c:v>0.38510350458914716</c:v>
                </c:pt>
                <c:pt idx="1311">
                  <c:v>0.38604178085441337</c:v>
                </c:pt>
                <c:pt idx="1312">
                  <c:v>0.38698090445636035</c:v>
                </c:pt>
                <c:pt idx="1313">
                  <c:v>0.38792086916790691</c:v>
                </c:pt>
                <c:pt idx="1314">
                  <c:v>0.3888616687376073</c:v>
                </c:pt>
                <c:pt idx="1315">
                  <c:v>0.38980329688979909</c:v>
                </c:pt>
                <c:pt idx="1316">
                  <c:v>0.39074574732475248</c:v>
                </c:pt>
                <c:pt idx="1317">
                  <c:v>0.39168901371882081</c:v>
                </c:pt>
                <c:pt idx="1318">
                  <c:v>0.39263308972459288</c:v>
                </c:pt>
                <c:pt idx="1319">
                  <c:v>0.39357796897104658</c:v>
                </c:pt>
                <c:pt idx="1320">
                  <c:v>0.39452364506370385</c:v>
                </c:pt>
                <c:pt idx="1321">
                  <c:v>0.39547011158478723</c:v>
                </c:pt>
                <c:pt idx="1322">
                  <c:v>0.39641736209337741</c:v>
                </c:pt>
                <c:pt idx="1323">
                  <c:v>0.39736539012557265</c:v>
                </c:pt>
                <c:pt idx="1324">
                  <c:v>0.3983141891946495</c:v>
                </c:pt>
                <c:pt idx="1325">
                  <c:v>0.39926375279122478</c:v>
                </c:pt>
                <c:pt idx="1326">
                  <c:v>0.40021407438341883</c:v>
                </c:pt>
                <c:pt idx="1327">
                  <c:v>0.40116514741702042</c:v>
                </c:pt>
                <c:pt idx="1328">
                  <c:v>0.40211696531565305</c:v>
                </c:pt>
                <c:pt idx="1329">
                  <c:v>0.40306952148094199</c:v>
                </c:pt>
                <c:pt idx="1330">
                  <c:v>0.40402280929268358</c:v>
                </c:pt>
                <c:pt idx="1331">
                  <c:v>0.40497682210901542</c:v>
                </c:pt>
                <c:pt idx="1332">
                  <c:v>0.40593155326658736</c:v>
                </c:pt>
                <c:pt idx="1333">
                  <c:v>0.40688699608073492</c:v>
                </c:pt>
                <c:pt idx="1334">
                  <c:v>0.40784314384565334</c:v>
                </c:pt>
                <c:pt idx="1335">
                  <c:v>0.40879998983457272</c:v>
                </c:pt>
                <c:pt idx="1336">
                  <c:v>0.40975752729993536</c:v>
                </c:pt>
                <c:pt idx="1337">
                  <c:v>0.41071574947357326</c:v>
                </c:pt>
                <c:pt idx="1338">
                  <c:v>0.4116746495668876</c:v>
                </c:pt>
                <c:pt idx="1339">
                  <c:v>0.41263422077102968</c:v>
                </c:pt>
                <c:pt idx="1340">
                  <c:v>0.41359445625708235</c:v>
                </c:pt>
                <c:pt idx="1341">
                  <c:v>0.41455534917624365</c:v>
                </c:pt>
                <c:pt idx="1342">
                  <c:v>0.41551689266001057</c:v>
                </c:pt>
                <c:pt idx="1343">
                  <c:v>0.41647907982036508</c:v>
                </c:pt>
                <c:pt idx="1344">
                  <c:v>0.41744190374996065</c:v>
                </c:pt>
                <c:pt idx="1345">
                  <c:v>0.41840535752231078</c:v>
                </c:pt>
                <c:pt idx="1346">
                  <c:v>0.41936943419197764</c:v>
                </c:pt>
                <c:pt idx="1347">
                  <c:v>0.42033412679476312</c:v>
                </c:pt>
                <c:pt idx="1348">
                  <c:v>0.42129942834789968</c:v>
                </c:pt>
                <c:pt idx="1349">
                  <c:v>0.4222653318502439</c:v>
                </c:pt>
                <c:pt idx="1350">
                  <c:v>0.42323183028247008</c:v>
                </c:pt>
                <c:pt idx="1351">
                  <c:v>0.42419891660726533</c:v>
                </c:pt>
                <c:pt idx="1352">
                  <c:v>0.42516658376952582</c:v>
                </c:pt>
                <c:pt idx="1353">
                  <c:v>0.42613482469655428</c:v>
                </c:pt>
                <c:pt idx="1354">
                  <c:v>0.42710363229825826</c:v>
                </c:pt>
                <c:pt idx="1355">
                  <c:v>0.42807299946735</c:v>
                </c:pt>
                <c:pt idx="1356">
                  <c:v>0.42904291907954689</c:v>
                </c:pt>
                <c:pt idx="1357">
                  <c:v>0.43001338399377342</c:v>
                </c:pt>
                <c:pt idx="1358">
                  <c:v>0.43098438705236403</c:v>
                </c:pt>
                <c:pt idx="1359">
                  <c:v>0.43195592108126663</c:v>
                </c:pt>
                <c:pt idx="1360">
                  <c:v>0.4329279788902482</c:v>
                </c:pt>
                <c:pt idx="1361">
                  <c:v>0.43390055327310029</c:v>
                </c:pt>
                <c:pt idx="1362">
                  <c:v>0.43487363700784609</c:v>
                </c:pt>
                <c:pt idx="1363">
                  <c:v>0.43584722285694882</c:v>
                </c:pt>
                <c:pt idx="1364">
                  <c:v>0.43682130356752036</c:v>
                </c:pt>
                <c:pt idx="1365">
                  <c:v>0.43779587187153146</c:v>
                </c:pt>
                <c:pt idx="1366">
                  <c:v>0.43877092048602256</c:v>
                </c:pt>
                <c:pt idx="1367">
                  <c:v>0.4397464421133162</c:v>
                </c:pt>
                <c:pt idx="1368">
                  <c:v>0.44072242944122925</c:v>
                </c:pt>
                <c:pt idx="1369">
                  <c:v>0.4416988751432871</c:v>
                </c:pt>
                <c:pt idx="1370">
                  <c:v>0.44267577187893903</c:v>
                </c:pt>
                <c:pt idx="1371">
                  <c:v>0.44365311229377252</c:v>
                </c:pt>
                <c:pt idx="1372">
                  <c:v>0.44463088901973119</c:v>
                </c:pt>
                <c:pt idx="1373">
                  <c:v>0.44560909467533133</c:v>
                </c:pt>
                <c:pt idx="1374">
                  <c:v>0.44658772186588097</c:v>
                </c:pt>
                <c:pt idx="1375">
                  <c:v>0.44756676318369831</c:v>
                </c:pt>
                <c:pt idx="1376">
                  <c:v>0.44854621120833243</c:v>
                </c:pt>
                <c:pt idx="1377">
                  <c:v>0.44952605850678384</c:v>
                </c:pt>
                <c:pt idx="1378">
                  <c:v>0.45050629763372618</c:v>
                </c:pt>
                <c:pt idx="1379">
                  <c:v>0.45148692113172856</c:v>
                </c:pt>
                <c:pt idx="1380">
                  <c:v>0.45246792153147958</c:v>
                </c:pt>
                <c:pt idx="1381">
                  <c:v>0.45344929135201029</c:v>
                </c:pt>
                <c:pt idx="1382">
                  <c:v>0.45443102310091976</c:v>
                </c:pt>
                <c:pt idx="1383">
                  <c:v>0.45541310927460071</c:v>
                </c:pt>
                <c:pt idx="1384">
                  <c:v>0.45639554235846513</c:v>
                </c:pt>
                <c:pt idx="1385">
                  <c:v>0.45737831482717228</c:v>
                </c:pt>
                <c:pt idx="1386">
                  <c:v>0.4583614191448554</c:v>
                </c:pt>
                <c:pt idx="1387">
                  <c:v>0.45934484776535062</c:v>
                </c:pt>
                <c:pt idx="1388">
                  <c:v>0.46032859313242652</c:v>
                </c:pt>
                <c:pt idx="1389">
                  <c:v>0.46131264768001312</c:v>
                </c:pt>
                <c:pt idx="1390">
                  <c:v>0.46229700383243244</c:v>
                </c:pt>
                <c:pt idx="1391">
                  <c:v>0.46328165400463012</c:v>
                </c:pt>
                <c:pt idx="1392">
                  <c:v>0.46426659060240616</c:v>
                </c:pt>
                <c:pt idx="1393">
                  <c:v>0.46525180602264782</c:v>
                </c:pt>
                <c:pt idx="1394">
                  <c:v>0.46623729265356262</c:v>
                </c:pt>
                <c:pt idx="1395">
                  <c:v>0.46722304287491101</c:v>
                </c:pt>
                <c:pt idx="1396">
                  <c:v>0.46820904905824107</c:v>
                </c:pt>
                <c:pt idx="1397">
                  <c:v>0.46919530356712269</c:v>
                </c:pt>
                <c:pt idx="1398">
                  <c:v>0.47018179875738242</c:v>
                </c:pt>
                <c:pt idx="1399">
                  <c:v>0.47116852697733969</c:v>
                </c:pt>
                <c:pt idx="1400">
                  <c:v>0.47215548056804207</c:v>
                </c:pt>
                <c:pt idx="1401">
                  <c:v>0.47314265186350252</c:v>
                </c:pt>
                <c:pt idx="1402">
                  <c:v>0.47413003319093572</c:v>
                </c:pt>
                <c:pt idx="1403">
                  <c:v>0.47511761687099618</c:v>
                </c:pt>
                <c:pt idx="1404">
                  <c:v>0.47610539521801548</c:v>
                </c:pt>
                <c:pt idx="1405">
                  <c:v>0.47709336054024121</c:v>
                </c:pt>
                <c:pt idx="1406">
                  <c:v>0.47808150514007508</c:v>
                </c:pt>
                <c:pt idx="1407">
                  <c:v>0.47906982131431269</c:v>
                </c:pt>
                <c:pt idx="1408">
                  <c:v>0.48005830135438221</c:v>
                </c:pt>
                <c:pt idx="1409">
                  <c:v>0.48104693754658484</c:v>
                </c:pt>
                <c:pt idx="1410">
                  <c:v>0.48203572217233481</c:v>
                </c:pt>
                <c:pt idx="1411">
                  <c:v>0.48302464750839952</c:v>
                </c:pt>
                <c:pt idx="1412">
                  <c:v>0.48401370582714098</c:v>
                </c:pt>
                <c:pt idx="1413">
                  <c:v>0.48500288939675612</c:v>
                </c:pt>
                <c:pt idx="1414">
                  <c:v>0.48599219048151926</c:v>
                </c:pt>
                <c:pt idx="1415">
                  <c:v>0.48698160134202234</c:v>
                </c:pt>
                <c:pt idx="1416">
                  <c:v>0.487971114235418</c:v>
                </c:pt>
                <c:pt idx="1417">
                  <c:v>0.48896072141566105</c:v>
                </c:pt>
                <c:pt idx="1418">
                  <c:v>0.48995041513375109</c:v>
                </c:pt>
                <c:pt idx="1419">
                  <c:v>0.49094018763797459</c:v>
                </c:pt>
                <c:pt idx="1420">
                  <c:v>0.4919300311741483</c:v>
                </c:pt>
                <c:pt idx="1421">
                  <c:v>0.49291993798586126</c:v>
                </c:pt>
                <c:pt idx="1422">
                  <c:v>0.49390990031471849</c:v>
                </c:pt>
                <c:pt idx="1423">
                  <c:v>0.49489991040058395</c:v>
                </c:pt>
                <c:pt idx="1424">
                  <c:v>0.49588996048182349</c:v>
                </c:pt>
                <c:pt idx="1425">
                  <c:v>0.49688004279554876</c:v>
                </c:pt>
                <c:pt idx="1426">
                  <c:v>0.49787014957785986</c:v>
                </c:pt>
                <c:pt idx="1427">
                  <c:v>0.49886027306408981</c:v>
                </c:pt>
                <c:pt idx="1428">
                  <c:v>0.49985040548904724</c:v>
                </c:pt>
                <c:pt idx="1429">
                  <c:v>0.50084053908726056</c:v>
                </c:pt>
                <c:pt idx="1430">
                  <c:v>0.50183066609322158</c:v>
                </c:pt>
                <c:pt idx="1431">
                  <c:v>0.50282077874162834</c:v>
                </c:pt>
                <c:pt idx="1432">
                  <c:v>0.50381086926762986</c:v>
                </c:pt>
                <c:pt idx="1433">
                  <c:v>0.50480092990706882</c:v>
                </c:pt>
                <c:pt idx="1434">
                  <c:v>0.5057909528967256</c:v>
                </c:pt>
                <c:pt idx="1435">
                  <c:v>0.50678093047456119</c:v>
                </c:pt>
                <c:pt idx="1436">
                  <c:v>0.50777085487996143</c:v>
                </c:pt>
                <c:pt idx="1437">
                  <c:v>0.5087607183539794</c:v>
                </c:pt>
                <c:pt idx="1438">
                  <c:v>0.50975051313957909</c:v>
                </c:pt>
                <c:pt idx="1439">
                  <c:v>0.51074023148187853</c:v>
                </c:pt>
                <c:pt idx="1440">
                  <c:v>0.5117298656283924</c:v>
                </c:pt>
                <c:pt idx="1441">
                  <c:v>0.51271940782927461</c:v>
                </c:pt>
                <c:pt idx="1442">
                  <c:v>0.51370885033756175</c:v>
                </c:pt>
                <c:pt idx="1443">
                  <c:v>0.51469818540941437</c:v>
                </c:pt>
                <c:pt idx="1444">
                  <c:v>0.51568740530435986</c:v>
                </c:pt>
                <c:pt idx="1445">
                  <c:v>0.51667650228553419</c:v>
                </c:pt>
                <c:pt idx="1446">
                  <c:v>0.51766546861992369</c:v>
                </c:pt>
                <c:pt idx="1447">
                  <c:v>0.51865429657860618</c:v>
                </c:pt>
                <c:pt idx="1448">
                  <c:v>0.51964297843699259</c:v>
                </c:pt>
                <c:pt idx="1449">
                  <c:v>0.52063150647506773</c:v>
                </c:pt>
                <c:pt idx="1450">
                  <c:v>0.52161987297763057</c:v>
                </c:pt>
                <c:pt idx="1451">
                  <c:v>0.52260807023453504</c:v>
                </c:pt>
                <c:pt idx="1452">
                  <c:v>0.52359609054092937</c:v>
                </c:pt>
                <c:pt idx="1453">
                  <c:v>0.52458392619749616</c:v>
                </c:pt>
                <c:pt idx="1454">
                  <c:v>0.52557156951069106</c:v>
                </c:pt>
                <c:pt idx="1455">
                  <c:v>0.52655901279298256</c:v>
                </c:pt>
                <c:pt idx="1456">
                  <c:v>0.52754624836308928</c:v>
                </c:pt>
                <c:pt idx="1457">
                  <c:v>0.52853326854621852</c:v>
                </c:pt>
                <c:pt idx="1458">
                  <c:v>0.52952006567430399</c:v>
                </c:pt>
                <c:pt idx="1459">
                  <c:v>0.53050663208624271</c:v>
                </c:pt>
                <c:pt idx="1460">
                  <c:v>0.53149296012813185</c:v>
                </c:pt>
                <c:pt idx="1461">
                  <c:v>0.53247904215350461</c:v>
                </c:pt>
                <c:pt idx="1462">
                  <c:v>0.53346487052356639</c:v>
                </c:pt>
                <c:pt idx="1463">
                  <c:v>0.53445043760742961</c:v>
                </c:pt>
                <c:pt idx="1464">
                  <c:v>0.53543573578234871</c:v>
                </c:pt>
                <c:pt idx="1465">
                  <c:v>0.53642075743395379</c:v>
                </c:pt>
                <c:pt idx="1466">
                  <c:v>0.53740549495648493</c:v>
                </c:pt>
                <c:pt idx="1467">
                  <c:v>0.53838994075302449</c:v>
                </c:pt>
                <c:pt idx="1468">
                  <c:v>0.53937408723573022</c:v>
                </c:pt>
                <c:pt idx="1469">
                  <c:v>0.54035792682606631</c:v>
                </c:pt>
                <c:pt idx="1470">
                  <c:v>0.54134145195503536</c:v>
                </c:pt>
                <c:pt idx="1471">
                  <c:v>0.54232465506340866</c:v>
                </c:pt>
                <c:pt idx="1472">
                  <c:v>0.54330752860195597</c:v>
                </c:pt>
                <c:pt idx="1473">
                  <c:v>0.5442900650316751</c:v>
                </c:pt>
                <c:pt idx="1474">
                  <c:v>0.54527225682402058</c:v>
                </c:pt>
                <c:pt idx="1475">
                  <c:v>0.54625409646113143</c:v>
                </c:pt>
                <c:pt idx="1476">
                  <c:v>0.54723557643605802</c:v>
                </c:pt>
                <c:pt idx="1477">
                  <c:v>0.54821668925298972</c:v>
                </c:pt>
                <c:pt idx="1478">
                  <c:v>0.54919742742747935</c:v>
                </c:pt>
                <c:pt idx="1479">
                  <c:v>0.55017778348666924</c:v>
                </c:pt>
                <c:pt idx="1480">
                  <c:v>0.55115774996951505</c:v>
                </c:pt>
                <c:pt idx="1481">
                  <c:v>0.55213731942700917</c:v>
                </c:pt>
                <c:pt idx="1482">
                  <c:v>0.55311648442240413</c:v>
                </c:pt>
                <c:pt idx="1483">
                  <c:v>0.55409523753143375</c:v>
                </c:pt>
                <c:pt idx="1484">
                  <c:v>0.55507357134253443</c:v>
                </c:pt>
                <c:pt idx="1485">
                  <c:v>0.55605147845706604</c:v>
                </c:pt>
                <c:pt idx="1486">
                  <c:v>0.55702895148953069</c:v>
                </c:pt>
                <c:pt idx="1487">
                  <c:v>0.55800598306779159</c:v>
                </c:pt>
                <c:pt idx="1488">
                  <c:v>0.55898256583329076</c:v>
                </c:pt>
                <c:pt idx="1489">
                  <c:v>0.55995869244126595</c:v>
                </c:pt>
                <c:pt idx="1490">
                  <c:v>0.56093435556096638</c:v>
                </c:pt>
                <c:pt idx="1491">
                  <c:v>0.561909547875868</c:v>
                </c:pt>
                <c:pt idx="1492">
                  <c:v>0.56288426208388775</c:v>
                </c:pt>
                <c:pt idx="1493">
                  <c:v>0.56385849089759632</c:v>
                </c:pt>
                <c:pt idx="1494">
                  <c:v>0.56483222704443059</c:v>
                </c:pt>
                <c:pt idx="1495">
                  <c:v>0.56580546326690506</c:v>
                </c:pt>
                <c:pt idx="1496">
                  <c:v>0.56677819232282223</c:v>
                </c:pt>
                <c:pt idx="1497">
                  <c:v>0.56775040698548163</c:v>
                </c:pt>
                <c:pt idx="1498">
                  <c:v>0.5687221000438879</c:v>
                </c:pt>
                <c:pt idx="1499">
                  <c:v>0.5696932643029593</c:v>
                </c:pt>
                <c:pt idx="1500">
                  <c:v>0.57066389258373251</c:v>
                </c:pt>
                <c:pt idx="1501">
                  <c:v>0.57163397772356894</c:v>
                </c:pt>
                <c:pt idx="1502">
                  <c:v>0.57260351257635866</c:v>
                </c:pt>
                <c:pt idx="1503">
                  <c:v>0.57357249001272337</c:v>
                </c:pt>
                <c:pt idx="1504">
                  <c:v>0.57454090292021875</c:v>
                </c:pt>
                <c:pt idx="1505">
                  <c:v>0.57550874420353537</c:v>
                </c:pt>
                <c:pt idx="1506">
                  <c:v>0.57647600678469879</c:v>
                </c:pt>
                <c:pt idx="1507">
                  <c:v>0.57744268360326789</c:v>
                </c:pt>
                <c:pt idx="1508">
                  <c:v>0.57840876761653348</c:v>
                </c:pt>
                <c:pt idx="1509">
                  <c:v>0.57937425179971369</c:v>
                </c:pt>
                <c:pt idx="1510">
                  <c:v>0.5803391291461506</c:v>
                </c:pt>
                <c:pt idx="1511">
                  <c:v>0.58130339266750364</c:v>
                </c:pt>
                <c:pt idx="1512">
                  <c:v>0.58226703539394331</c:v>
                </c:pt>
                <c:pt idx="1513">
                  <c:v>0.58323005037434295</c:v>
                </c:pt>
                <c:pt idx="1514">
                  <c:v>0.58419243067646942</c:v>
                </c:pt>
                <c:pt idx="1515">
                  <c:v>0.58515416938717268</c:v>
                </c:pt>
                <c:pt idx="1516">
                  <c:v>0.58611525961257471</c:v>
                </c:pt>
                <c:pt idx="1517">
                  <c:v>0.58707569447825592</c:v>
                </c:pt>
                <c:pt idx="1518">
                  <c:v>0.58803546712944177</c:v>
                </c:pt>
                <c:pt idx="1519">
                  <c:v>0.58899457073118699</c:v>
                </c:pt>
                <c:pt idx="1520">
                  <c:v>0.58995299846855986</c:v>
                </c:pt>
                <c:pt idx="1521">
                  <c:v>0.59091074354682327</c:v>
                </c:pt>
                <c:pt idx="1522">
                  <c:v>0.59186779919161692</c:v>
                </c:pt>
                <c:pt idx="1523">
                  <c:v>0.59282415864913629</c:v>
                </c:pt>
                <c:pt idx="1524">
                  <c:v>0.5937798151863114</c:v>
                </c:pt>
                <c:pt idx="1525">
                  <c:v>0.59473476209098375</c:v>
                </c:pt>
                <c:pt idx="1526">
                  <c:v>0.59568899267208264</c:v>
                </c:pt>
                <c:pt idx="1527">
                  <c:v>0.59664250025979926</c:v>
                </c:pt>
                <c:pt idx="1528">
                  <c:v>0.59759527820575964</c:v>
                </c:pt>
                <c:pt idx="1529">
                  <c:v>0.59854731988319776</c:v>
                </c:pt>
                <c:pt idx="1530">
                  <c:v>0.59949861868712506</c:v>
                </c:pt>
                <c:pt idx="1531">
                  <c:v>0.60044916803449999</c:v>
                </c:pt>
                <c:pt idx="1532">
                  <c:v>0.60139896136439619</c:v>
                </c:pt>
                <c:pt idx="1533">
                  <c:v>0.60234799213816836</c:v>
                </c:pt>
                <c:pt idx="1534">
                  <c:v>0.60329625383961838</c:v>
                </c:pt>
                <c:pt idx="1535">
                  <c:v>0.60424373997515868</c:v>
                </c:pt>
                <c:pt idx="1536">
                  <c:v>0.60519044407397438</c:v>
                </c:pt>
                <c:pt idx="1537">
                  <c:v>0.60613635968818491</c:v>
                </c:pt>
                <c:pt idx="1538">
                  <c:v>0.60708148039300303</c:v>
                </c:pt>
                <c:pt idx="1539">
                  <c:v>0.60802579978689386</c:v>
                </c:pt>
                <c:pt idx="1540">
                  <c:v>0.60896931149173117</c:v>
                </c:pt>
                <c:pt idx="1541">
                  <c:v>0.60991200915295296</c:v>
                </c:pt>
                <c:pt idx="1542">
                  <c:v>0.61085388643971572</c:v>
                </c:pt>
                <c:pt idx="1543">
                  <c:v>0.61179493704504662</c:v>
                </c:pt>
                <c:pt idx="1544">
                  <c:v>0.61273515468599493</c:v>
                </c:pt>
                <c:pt idx="1545">
                  <c:v>0.61367453310378162</c:v>
                </c:pt>
                <c:pt idx="1546">
                  <c:v>0.61461306606394794</c:v>
                </c:pt>
                <c:pt idx="1547">
                  <c:v>0.61555074735650184</c:v>
                </c:pt>
                <c:pt idx="1548">
                  <c:v>0.61648757079606353</c:v>
                </c:pt>
                <c:pt idx="1549">
                  <c:v>0.61742353022200935</c:v>
                </c:pt>
                <c:pt idx="1550">
                  <c:v>0.61835861949861426</c:v>
                </c:pt>
                <c:pt idx="1551">
                  <c:v>0.61929283251519263</c:v>
                </c:pt>
                <c:pt idx="1552">
                  <c:v>0.62022616318623791</c:v>
                </c:pt>
                <c:pt idx="1553">
                  <c:v>0.62115860545156087</c:v>
                </c:pt>
                <c:pt idx="1554">
                  <c:v>0.62209015327642503</c:v>
                </c:pt>
                <c:pt idx="1555">
                  <c:v>0.62302080065168308</c:v>
                </c:pt>
                <c:pt idx="1556">
                  <c:v>0.62395054159390961</c:v>
                </c:pt>
                <c:pt idx="1557">
                  <c:v>0.62487937014553285</c:v>
                </c:pt>
                <c:pt idx="1558">
                  <c:v>0.62580728037496602</c:v>
                </c:pt>
                <c:pt idx="1559">
                  <c:v>0.62673426637673546</c:v>
                </c:pt>
                <c:pt idx="1560">
                  <c:v>0.62766032227160873</c:v>
                </c:pt>
                <c:pt idx="1561">
                  <c:v>0.62858544220672008</c:v>
                </c:pt>
                <c:pt idx="1562">
                  <c:v>0.62950962035569513</c:v>
                </c:pt>
                <c:pt idx="1563">
                  <c:v>0.63043285091877377</c:v>
                </c:pt>
                <c:pt idx="1564">
                  <c:v>0.63135512812293115</c:v>
                </c:pt>
                <c:pt idx="1565">
                  <c:v>0.6322764462219983</c:v>
                </c:pt>
                <c:pt idx="1566">
                  <c:v>0.63319679949677943</c:v>
                </c:pt>
                <c:pt idx="1567">
                  <c:v>0.63411618225516919</c:v>
                </c:pt>
                <c:pt idx="1568">
                  <c:v>0.63503458883226804</c:v>
                </c:pt>
                <c:pt idx="1569">
                  <c:v>0.63595201359049525</c:v>
                </c:pt>
                <c:pt idx="1570">
                  <c:v>0.63686845091970179</c:v>
                </c:pt>
                <c:pt idx="1571">
                  <c:v>0.6377838952372803</c:v>
                </c:pt>
                <c:pt idx="1572">
                  <c:v>0.63869834098827416</c:v>
                </c:pt>
                <c:pt idx="1573">
                  <c:v>0.63961178264548502</c:v>
                </c:pt>
                <c:pt idx="1574">
                  <c:v>0.64052421470957854</c:v>
                </c:pt>
                <c:pt idx="1575">
                  <c:v>0.64143563170918927</c:v>
                </c:pt>
                <c:pt idx="1576">
                  <c:v>0.64234602820102182</c:v>
                </c:pt>
                <c:pt idx="1577">
                  <c:v>0.64325539876995452</c:v>
                </c:pt>
                <c:pt idx="1578">
                  <c:v>0.6441637380291364</c:v>
                </c:pt>
                <c:pt idx="1579">
                  <c:v>0.64507104062008702</c:v>
                </c:pt>
                <c:pt idx="1580">
                  <c:v>0.64597730121279218</c:v>
                </c:pt>
                <c:pt idx="1581">
                  <c:v>0.64688251450579892</c:v>
                </c:pt>
                <c:pt idx="1582">
                  <c:v>0.64778667522630906</c:v>
                </c:pt>
                <c:pt idx="1583">
                  <c:v>0.6486897781302704</c:v>
                </c:pt>
                <c:pt idx="1584">
                  <c:v>0.64959181800246768</c:v>
                </c:pt>
                <c:pt idx="1585">
                  <c:v>0.65049278965661061</c:v>
                </c:pt>
                <c:pt idx="1586">
                  <c:v>0.65139268793542082</c:v>
                </c:pt>
                <c:pt idx="1587">
                  <c:v>0.65229150771071764</c:v>
                </c:pt>
                <c:pt idx="1588">
                  <c:v>0.65318924388350208</c:v>
                </c:pt>
                <c:pt idx="1589">
                  <c:v>0.6540858913840385</c:v>
                </c:pt>
                <c:pt idx="1590">
                  <c:v>0.65498144517193591</c:v>
                </c:pt>
                <c:pt idx="1591">
                  <c:v>0.65587590023622688</c:v>
                </c:pt>
                <c:pt idx="1592">
                  <c:v>0.65676925159544519</c:v>
                </c:pt>
                <c:pt idx="1593">
                  <c:v>0.65766149429770149</c:v>
                </c:pt>
                <c:pt idx="1594">
                  <c:v>0.65855262342075849</c:v>
                </c:pt>
                <c:pt idx="1595">
                  <c:v>0.6594426340721028</c:v>
                </c:pt>
                <c:pt idx="1596">
                  <c:v>0.66033152138901685</c:v>
                </c:pt>
                <c:pt idx="1597">
                  <c:v>0.66121928053864876</c:v>
                </c:pt>
                <c:pt idx="1598">
                  <c:v>0.66210590671807978</c:v>
                </c:pt>
                <c:pt idx="1599">
                  <c:v>0.66299139515439143</c:v>
                </c:pt>
                <c:pt idx="1600">
                  <c:v>0.66387574110473002</c:v>
                </c:pt>
                <c:pt idx="1601">
                  <c:v>0.66475893985637069</c:v>
                </c:pt>
                <c:pt idx="1602">
                  <c:v>0.66564098672677874</c:v>
                </c:pt>
                <c:pt idx="1603">
                  <c:v>0.66652187706367005</c:v>
                </c:pt>
                <c:pt idx="1604">
                  <c:v>0.66740160624506983</c:v>
                </c:pt>
                <c:pt idx="1605">
                  <c:v>0.6682801696793701</c:v>
                </c:pt>
                <c:pt idx="1606">
                  <c:v>0.66915756280538496</c:v>
                </c:pt>
                <c:pt idx="1607">
                  <c:v>0.67003378109240452</c:v>
                </c:pt>
                <c:pt idx="1608">
                  <c:v>0.67090882004024788</c:v>
                </c:pt>
                <c:pt idx="1609">
                  <c:v>0.67178267517931367</c:v>
                </c:pt>
                <c:pt idx="1610">
                  <c:v>0.67265534207063005</c:v>
                </c:pt>
                <c:pt idx="1611">
                  <c:v>0.67352681630590161</c:v>
                </c:pt>
                <c:pt idx="1612">
                  <c:v>0.67439709350755672</c:v>
                </c:pt>
                <c:pt idx="1613">
                  <c:v>0.67526616932879191</c:v>
                </c:pt>
                <c:pt idx="1614">
                  <c:v>0.6761340394536145</c:v>
                </c:pt>
                <c:pt idx="1615">
                  <c:v>0.6770006995968858</c:v>
                </c:pt>
                <c:pt idx="1616">
                  <c:v>0.67786614550435953</c:v>
                </c:pt>
                <c:pt idx="1617">
                  <c:v>0.67873037295272243</c:v>
                </c:pt>
                <c:pt idx="1618">
                  <c:v>0.67959337774962936</c:v>
                </c:pt>
                <c:pt idx="1619">
                  <c:v>0.6804551557337406</c:v>
                </c:pt>
                <c:pt idx="1620">
                  <c:v>0.68131570277475506</c:v>
                </c:pt>
                <c:pt idx="1621">
                  <c:v>0.682175014773443</c:v>
                </c:pt>
                <c:pt idx="1622">
                  <c:v>0.68303308766167781</c:v>
                </c:pt>
                <c:pt idx="1623">
                  <c:v>0.68388991740246463</c:v>
                </c:pt>
                <c:pt idx="1624">
                  <c:v>0.68474549998996881</c:v>
                </c:pt>
                <c:pt idx="1625">
                  <c:v>0.68559983144954284</c:v>
                </c:pt>
                <c:pt idx="1626">
                  <c:v>0.68645290783775126</c:v>
                </c:pt>
                <c:pt idx="1627">
                  <c:v>0.68730472524239417</c:v>
                </c:pt>
                <c:pt idx="1628">
                  <c:v>0.68815527978252922</c:v>
                </c:pt>
                <c:pt idx="1629">
                  <c:v>0.68900456760849293</c:v>
                </c:pt>
                <c:pt idx="1630">
                  <c:v>0.68985258490191959</c:v>
                </c:pt>
                <c:pt idx="1631">
                  <c:v>0.69069932787575816</c:v>
                </c:pt>
                <c:pt idx="1632">
                  <c:v>0.69154479277429015</c:v>
                </c:pt>
                <c:pt idx="1633">
                  <c:v>0.69238897587314296</c:v>
                </c:pt>
                <c:pt idx="1634">
                  <c:v>0.69323187347930448</c:v>
                </c:pt>
                <c:pt idx="1635">
                  <c:v>0.69407348193113383</c:v>
                </c:pt>
                <c:pt idx="1636">
                  <c:v>0.69491379759837291</c:v>
                </c:pt>
                <c:pt idx="1637">
                  <c:v>0.69575281688215462</c:v>
                </c:pt>
                <c:pt idx="1638">
                  <c:v>0.69659053621501132</c:v>
                </c:pt>
                <c:pt idx="1639">
                  <c:v>0.6974269520608799</c:v>
                </c:pt>
                <c:pt idx="1640">
                  <c:v>0.6982620609151079</c:v>
                </c:pt>
                <c:pt idx="1641">
                  <c:v>0.69909585930445572</c:v>
                </c:pt>
                <c:pt idx="1642">
                  <c:v>0.69992834378709945</c:v>
                </c:pt>
                <c:pt idx="1643">
                  <c:v>0.70075951095263089</c:v>
                </c:pt>
                <c:pt idx="1644">
                  <c:v>0.70158935742205686</c:v>
                </c:pt>
                <c:pt idx="1645">
                  <c:v>0.70241787984779702</c:v>
                </c:pt>
                <c:pt idx="1646">
                  <c:v>0.70324507491368071</c:v>
                </c:pt>
                <c:pt idx="1647">
                  <c:v>0.70407093933494103</c:v>
                </c:pt>
                <c:pt idx="1648">
                  <c:v>0.70489546985820961</c:v>
                </c:pt>
                <c:pt idx="1649">
                  <c:v>0.70571866326150789</c:v>
                </c:pt>
                <c:pt idx="1650">
                  <c:v>0.70654051635423865</c:v>
                </c:pt>
                <c:pt idx="1651">
                  <c:v>0.70736102597717587</c:v>
                </c:pt>
                <c:pt idx="1652">
                  <c:v>0.70818018900245217</c:v>
                </c:pt>
                <c:pt idx="1653">
                  <c:v>0.7089980023335466</c:v>
                </c:pt>
                <c:pt idx="1654">
                  <c:v>0.70981446290526962</c:v>
                </c:pt>
                <c:pt idx="1655">
                  <c:v>0.71062956768374752</c:v>
                </c:pt>
                <c:pt idx="1656">
                  <c:v>0.71144331366640612</c:v>
                </c:pt>
                <c:pt idx="1657">
                  <c:v>0.71225569788195087</c:v>
                </c:pt>
                <c:pt idx="1658">
                  <c:v>0.71306671739034899</c:v>
                </c:pt>
                <c:pt idx="1659">
                  <c:v>0.71387636928280696</c:v>
                </c:pt>
                <c:pt idx="1660">
                  <c:v>0.7146846506817498</c:v>
                </c:pt>
                <c:pt idx="1661">
                  <c:v>0.71549155874079629</c:v>
                </c:pt>
                <c:pt idx="1662">
                  <c:v>0.71629709064473501</c:v>
                </c:pt>
                <c:pt idx="1663">
                  <c:v>0.71710124360949801</c:v>
                </c:pt>
                <c:pt idx="1664">
                  <c:v>0.71790401488213351</c:v>
                </c:pt>
                <c:pt idx="1665">
                  <c:v>0.71870540174077757</c:v>
                </c:pt>
                <c:pt idx="1666">
                  <c:v>0.71950540149462427</c:v>
                </c:pt>
                <c:pt idx="1667">
                  <c:v>0.72030401148389467</c:v>
                </c:pt>
                <c:pt idx="1668">
                  <c:v>0.72110122907980445</c:v>
                </c:pt>
                <c:pt idx="1669">
                  <c:v>0.72189705168453089</c:v>
                </c:pt>
                <c:pt idx="1670">
                  <c:v>0.72269147673117784</c:v>
                </c:pt>
                <c:pt idx="1671">
                  <c:v>0.72348450168374001</c:v>
                </c:pt>
                <c:pt idx="1672">
                  <c:v>0.72427612403706609</c:v>
                </c:pt>
                <c:pt idx="1673">
                  <c:v>0.72506634131682035</c:v>
                </c:pt>
                <c:pt idx="1674">
                  <c:v>0.72585515107944343</c:v>
                </c:pt>
                <c:pt idx="1675">
                  <c:v>0.72664255091211161</c:v>
                </c:pt>
                <c:pt idx="1676">
                  <c:v>0.72742853843269506</c:v>
                </c:pt>
                <c:pt idx="1677">
                  <c:v>0.72821311128971544</c:v>
                </c:pt>
                <c:pt idx="1678">
                  <c:v>0.72899626716230126</c:v>
                </c:pt>
                <c:pt idx="1679">
                  <c:v>0.72977800376014335</c:v>
                </c:pt>
                <c:pt idx="1680">
                  <c:v>0.73055831882344791</c:v>
                </c:pt>
                <c:pt idx="1681">
                  <c:v>0.73133721012288999</c:v>
                </c:pt>
                <c:pt idx="1682">
                  <c:v>0.73211467545956399</c:v>
                </c:pt>
                <c:pt idx="1683">
                  <c:v>0.73289071266493544</c:v>
                </c:pt>
                <c:pt idx="1684">
                  <c:v>0.73366531960078873</c:v>
                </c:pt>
                <c:pt idx="1685">
                  <c:v>0.73443849415917661</c:v>
                </c:pt>
                <c:pt idx="1686">
                  <c:v>0.73521023426236687</c:v>
                </c:pt>
                <c:pt idx="1687">
                  <c:v>0.73598053786278828</c:v>
                </c:pt>
                <c:pt idx="1688">
                  <c:v>0.73674940294297597</c:v>
                </c:pt>
                <c:pt idx="1689">
                  <c:v>0.73751682751551539</c:v>
                </c:pt>
                <c:pt idx="1690">
                  <c:v>0.73828280962298498</c:v>
                </c:pt>
                <c:pt idx="1691">
                  <c:v>0.73904734733789845</c:v>
                </c:pt>
                <c:pt idx="1692">
                  <c:v>0.73981043876264574</c:v>
                </c:pt>
                <c:pt idx="1693">
                  <c:v>0.74057208202943225</c:v>
                </c:pt>
                <c:pt idx="1694">
                  <c:v>0.74133227530021895</c:v>
                </c:pt>
                <c:pt idx="1695">
                  <c:v>0.74209101676665856</c:v>
                </c:pt>
                <c:pt idx="1696">
                  <c:v>0.74284830465003482</c:v>
                </c:pt>
                <c:pt idx="1697">
                  <c:v>0.74360413720119578</c:v>
                </c:pt>
                <c:pt idx="1698">
                  <c:v>0.74435851270049092</c:v>
                </c:pt>
                <c:pt idx="1699">
                  <c:v>0.74511142945770403</c:v>
                </c:pt>
                <c:pt idx="1700">
                  <c:v>0.74586288581198679</c:v>
                </c:pt>
                <c:pt idx="1701">
                  <c:v>0.7466128801317905</c:v>
                </c:pt>
                <c:pt idx="1702">
                  <c:v>0.74736141081479768</c:v>
                </c:pt>
                <c:pt idx="1703">
                  <c:v>0.74810847628785182</c:v>
                </c:pt>
                <c:pt idx="1704">
                  <c:v>0.74885407500688772</c:v>
                </c:pt>
                <c:pt idx="1705">
                  <c:v>0.74959820545685873</c:v>
                </c:pt>
                <c:pt idx="1706">
                  <c:v>0.75034086615166495</c:v>
                </c:pt>
                <c:pt idx="1707">
                  <c:v>0.75108205563408037</c:v>
                </c:pt>
                <c:pt idx="1708">
                  <c:v>0.75182177247567772</c:v>
                </c:pt>
                <c:pt idx="1709">
                  <c:v>0.75256001527675409</c:v>
                </c:pt>
                <c:pt idx="1710">
                  <c:v>0.75329678266625455</c:v>
                </c:pt>
                <c:pt idx="1711">
                  <c:v>0.75403207330169608</c:v>
                </c:pt>
                <c:pt idx="1712">
                  <c:v>0.75476588586908921</c:v>
                </c:pt>
                <c:pt idx="1713">
                  <c:v>0.75549821908286008</c:v>
                </c:pt>
                <c:pt idx="1714">
                  <c:v>0.75622907168577091</c:v>
                </c:pt>
                <c:pt idx="1715">
                  <c:v>0.75695844244884003</c:v>
                </c:pt>
                <c:pt idx="1716">
                  <c:v>0.75768633017126108</c:v>
                </c:pt>
                <c:pt idx="1717">
                  <c:v>0.75841273368032147</c:v>
                </c:pt>
                <c:pt idx="1718">
                  <c:v>0.75913765183131976</c:v>
                </c:pt>
                <c:pt idx="1719">
                  <c:v>0.75986108350748216</c:v>
                </c:pt>
                <c:pt idx="1720">
                  <c:v>0.76058302761987928</c:v>
                </c:pt>
                <c:pt idx="1721">
                  <c:v>0.76130348310734075</c:v>
                </c:pt>
                <c:pt idx="1722">
                  <c:v>0.76202244893637017</c:v>
                </c:pt>
                <c:pt idx="1723">
                  <c:v>0.76273992410105829</c:v>
                </c:pt>
                <c:pt idx="1724">
                  <c:v>0.76345590762299687</c:v>
                </c:pt>
                <c:pt idx="1725">
                  <c:v>0.76417039855119062</c:v>
                </c:pt>
                <c:pt idx="1726">
                  <c:v>0.76488339596196875</c:v>
                </c:pt>
                <c:pt idx="1727">
                  <c:v>0.76559489895889599</c:v>
                </c:pt>
                <c:pt idx="1728">
                  <c:v>0.76630490667268281</c:v>
                </c:pt>
                <c:pt idx="1729">
                  <c:v>0.76701341826109493</c:v>
                </c:pt>
                <c:pt idx="1730">
                  <c:v>0.7677204329088626</c:v>
                </c:pt>
                <c:pt idx="1731">
                  <c:v>0.76842594982758849</c:v>
                </c:pt>
                <c:pt idx="1732">
                  <c:v>0.76912996825565461</c:v>
                </c:pt>
                <c:pt idx="1733">
                  <c:v>0.76983248745813071</c:v>
                </c:pt>
                <c:pt idx="1734">
                  <c:v>0.77053350672667931</c:v>
                </c:pt>
                <c:pt idx="1735">
                  <c:v>0.77123302537946203</c:v>
                </c:pt>
                <c:pt idx="1736">
                  <c:v>0.77193104276104441</c:v>
                </c:pt>
                <c:pt idx="1737">
                  <c:v>0.77262755824230012</c:v>
                </c:pt>
                <c:pt idx="1738">
                  <c:v>0.77332257122031567</c:v>
                </c:pt>
                <c:pt idx="1739">
                  <c:v>0.77401608111829201</c:v>
                </c:pt>
                <c:pt idx="1740">
                  <c:v>0.77470808738544927</c:v>
                </c:pt>
                <c:pt idx="1741">
                  <c:v>0.77539858949692753</c:v>
                </c:pt>
                <c:pt idx="1742">
                  <c:v>0.77608758695368807</c:v>
                </c:pt>
                <c:pt idx="1743">
                  <c:v>0.77677507928241607</c:v>
                </c:pt>
                <c:pt idx="1744">
                  <c:v>0.77746106603541887</c:v>
                </c:pt>
                <c:pt idx="1745">
                  <c:v>0.77814554679052739</c:v>
                </c:pt>
                <c:pt idx="1746">
                  <c:v>0.77882852115099521</c:v>
                </c:pt>
                <c:pt idx="1747">
                  <c:v>0.77950998874539701</c:v>
                </c:pt>
                <c:pt idx="1748">
                  <c:v>0.78018994922752716</c:v>
                </c:pt>
                <c:pt idx="1749">
                  <c:v>0.78086840227629817</c:v>
                </c:pt>
                <c:pt idx="1750">
                  <c:v>0.78154534759563654</c:v>
                </c:pt>
                <c:pt idx="1751">
                  <c:v>0.78222078491438152</c:v>
                </c:pt>
                <c:pt idx="1752">
                  <c:v>0.78289471398618038</c:v>
                </c:pt>
                <c:pt idx="1753">
                  <c:v>0.78356713458938398</c:v>
                </c:pt>
                <c:pt idx="1754">
                  <c:v>0.78423804652694384</c:v>
                </c:pt>
                <c:pt idx="1755">
                  <c:v>0.78490744962630543</c:v>
                </c:pt>
                <c:pt idx="1756">
                  <c:v>0.78557534373930404</c:v>
                </c:pt>
                <c:pt idx="1757">
                  <c:v>0.78624172874205833</c:v>
                </c:pt>
                <c:pt idx="1758">
                  <c:v>0.78690660453486405</c:v>
                </c:pt>
                <c:pt idx="1759">
                  <c:v>0.78756997104208815</c:v>
                </c:pt>
                <c:pt idx="1760">
                  <c:v>0.78823182821206061</c:v>
                </c:pt>
                <c:pt idx="1761">
                  <c:v>0.78889217601696793</c:v>
                </c:pt>
                <c:pt idx="1762">
                  <c:v>0.78955101445274456</c:v>
                </c:pt>
                <c:pt idx="1763">
                  <c:v>0.7902083435389653</c:v>
                </c:pt>
                <c:pt idx="1764">
                  <c:v>0.79086416331873677</c:v>
                </c:pt>
                <c:pt idx="1765">
                  <c:v>0.79151847385858753</c:v>
                </c:pt>
                <c:pt idx="1766">
                  <c:v>0.79217127524835984</c:v>
                </c:pt>
                <c:pt idx="1767">
                  <c:v>0.79282256760109948</c:v>
                </c:pt>
                <c:pt idx="1768">
                  <c:v>0.793472351052946</c:v>
                </c:pt>
                <c:pt idx="1769">
                  <c:v>0.79412062576302267</c:v>
                </c:pt>
                <c:pt idx="1770">
                  <c:v>0.79476739191332468</c:v>
                </c:pt>
                <c:pt idx="1771">
                  <c:v>0.79541264970860992</c:v>
                </c:pt>
                <c:pt idx="1772">
                  <c:v>0.79605639937628669</c:v>
                </c:pt>
                <c:pt idx="1773">
                  <c:v>0.79669864116630229</c:v>
                </c:pt>
                <c:pt idx="1774">
                  <c:v>0.79733937535103139</c:v>
                </c:pt>
                <c:pt idx="1775">
                  <c:v>0.79797860222516381</c:v>
                </c:pt>
                <c:pt idx="1776">
                  <c:v>0.79861632210559241</c:v>
                </c:pt>
                <c:pt idx="1777">
                  <c:v>0.79925253533130014</c:v>
                </c:pt>
                <c:pt idx="1778">
                  <c:v>0.79988724226324781</c:v>
                </c:pt>
                <c:pt idx="1779">
                  <c:v>0.80052044328425964</c:v>
                </c:pt>
                <c:pt idx="1780">
                  <c:v>0.80115213879891189</c:v>
                </c:pt>
                <c:pt idx="1781">
                  <c:v>0.80178232923341752</c:v>
                </c:pt>
                <c:pt idx="1782">
                  <c:v>0.80241101503551293</c:v>
                </c:pt>
                <c:pt idx="1783">
                  <c:v>0.80303819667434451</c:v>
                </c:pt>
                <c:pt idx="1784">
                  <c:v>0.8036638746403536</c:v>
                </c:pt>
                <c:pt idx="1785">
                  <c:v>0.80428804944516297</c:v>
                </c:pt>
                <c:pt idx="1786">
                  <c:v>0.80491072162146093</c:v>
                </c:pt>
                <c:pt idx="1787">
                  <c:v>0.80553189172288842</c:v>
                </c:pt>
                <c:pt idx="1788">
                  <c:v>0.80615156032392143</c:v>
                </c:pt>
                <c:pt idx="1789">
                  <c:v>0.80676972801975888</c:v>
                </c:pt>
                <c:pt idx="1790">
                  <c:v>0.80738639542620472</c:v>
                </c:pt>
                <c:pt idx="1791">
                  <c:v>0.80800156317955374</c:v>
                </c:pt>
                <c:pt idx="1792">
                  <c:v>0.80861523193647633</c:v>
                </c:pt>
                <c:pt idx="1793">
                  <c:v>0.80922740237390178</c:v>
                </c:pt>
                <c:pt idx="1794">
                  <c:v>0.80983807518890294</c:v>
                </c:pt>
                <c:pt idx="1795">
                  <c:v>0.81044725109857962</c:v>
                </c:pt>
                <c:pt idx="1796">
                  <c:v>0.81105493083994407</c:v>
                </c:pt>
                <c:pt idx="1797">
                  <c:v>0.81166111516980266</c:v>
                </c:pt>
                <c:pt idx="1798">
                  <c:v>0.81226580486464106</c:v>
                </c:pt>
                <c:pt idx="1799">
                  <c:v>0.81286900072050716</c:v>
                </c:pt>
                <c:pt idx="1800">
                  <c:v>0.81347070355289475</c:v>
                </c:pt>
                <c:pt idx="1801">
                  <c:v>0.81407091419662736</c:v>
                </c:pt>
                <c:pt idx="1802">
                  <c:v>0.81466963350574062</c:v>
                </c:pt>
                <c:pt idx="1803">
                  <c:v>0.81526686235336632</c:v>
                </c:pt>
                <c:pt idx="1804">
                  <c:v>0.81586260163161506</c:v>
                </c:pt>
                <c:pt idx="1805">
                  <c:v>0.81645685225146025</c:v>
                </c:pt>
                <c:pt idx="1806">
                  <c:v>0.81704961514262064</c:v>
                </c:pt>
                <c:pt idx="1807">
                  <c:v>0.81764089125344286</c:v>
                </c:pt>
                <c:pt idx="1808">
                  <c:v>0.81823068155078571</c:v>
                </c:pt>
                <c:pt idx="1809">
                  <c:v>0.81881898701990208</c:v>
                </c:pt>
                <c:pt idx="1810">
                  <c:v>0.81940580866432255</c:v>
                </c:pt>
                <c:pt idx="1811">
                  <c:v>0.8199911475057382</c:v>
                </c:pt>
                <c:pt idx="1812">
                  <c:v>0.82057500458388333</c:v>
                </c:pt>
                <c:pt idx="1813">
                  <c:v>0.82115738095641888</c:v>
                </c:pt>
                <c:pt idx="1814">
                  <c:v>0.82173827769881491</c:v>
                </c:pt>
                <c:pt idx="1815">
                  <c:v>0.82231769590423409</c:v>
                </c:pt>
                <c:pt idx="1816">
                  <c:v>0.82289563668341403</c:v>
                </c:pt>
                <c:pt idx="1817">
                  <c:v>0.82347210116455105</c:v>
                </c:pt>
                <c:pt idx="1818">
                  <c:v>0.8240470904931827</c:v>
                </c:pt>
                <c:pt idx="1819">
                  <c:v>0.8246206058320712</c:v>
                </c:pt>
                <c:pt idx="1820">
                  <c:v>0.82519264836108586</c:v>
                </c:pt>
                <c:pt idx="1821">
                  <c:v>0.82576321927708751</c:v>
                </c:pt>
                <c:pt idx="1822">
                  <c:v>0.82633231979381039</c:v>
                </c:pt>
                <c:pt idx="1823">
                  <c:v>0.8268999511417463</c:v>
                </c:pt>
                <c:pt idx="1824">
                  <c:v>0.82746611456802732</c:v>
                </c:pt>
                <c:pt idx="1825">
                  <c:v>0.82803081133631051</c:v>
                </c:pt>
                <c:pt idx="1826">
                  <c:v>0.82859404272665926</c:v>
                </c:pt>
                <c:pt idx="1827">
                  <c:v>0.82915581003542882</c:v>
                </c:pt>
                <c:pt idx="1828">
                  <c:v>0.82971611457514938</c:v>
                </c:pt>
                <c:pt idx="1829">
                  <c:v>0.83027495767440929</c:v>
                </c:pt>
                <c:pt idx="1830">
                  <c:v>0.83083234067773948</c:v>
                </c:pt>
                <c:pt idx="1831">
                  <c:v>0.83138826494549734</c:v>
                </c:pt>
                <c:pt idx="1832">
                  <c:v>0.83194273185375056</c:v>
                </c:pt>
                <c:pt idx="1833">
                  <c:v>0.83249574279416161</c:v>
                </c:pt>
                <c:pt idx="1834">
                  <c:v>0.8330472991738721</c:v>
                </c:pt>
                <c:pt idx="1835">
                  <c:v>0.83359740241538682</c:v>
                </c:pt>
                <c:pt idx="1836">
                  <c:v>0.83414605395645847</c:v>
                </c:pt>
                <c:pt idx="1837">
                  <c:v>0.83469325524997284</c:v>
                </c:pt>
                <c:pt idx="1838">
                  <c:v>0.83523900776383286</c:v>
                </c:pt>
                <c:pt idx="1839">
                  <c:v>0.8357833129808443</c:v>
                </c:pt>
                <c:pt idx="1840">
                  <c:v>0.83632617239860019</c:v>
                </c:pt>
                <c:pt idx="1841">
                  <c:v>0.83686758752936696</c:v>
                </c:pt>
                <c:pt idx="1842">
                  <c:v>0.83740755989996918</c:v>
                </c:pt>
                <c:pt idx="1843">
                  <c:v>0.83794609105167572</c:v>
                </c:pt>
                <c:pt idx="1844">
                  <c:v>0.83848318254008525</c:v>
                </c:pt>
                <c:pt idx="1845">
                  <c:v>0.83901883593501225</c:v>
                </c:pt>
                <c:pt idx="1846">
                  <c:v>0.83955305282037307</c:v>
                </c:pt>
                <c:pt idx="1847">
                  <c:v>0.84008583479407262</c:v>
                </c:pt>
                <c:pt idx="1848">
                  <c:v>0.84061718346789072</c:v>
                </c:pt>
                <c:pt idx="1849">
                  <c:v>0.8411471004673684</c:v>
                </c:pt>
                <c:pt idx="1850">
                  <c:v>0.84167558743169546</c:v>
                </c:pt>
                <c:pt idx="1851">
                  <c:v>0.84220264601359762</c:v>
                </c:pt>
                <c:pt idx="1852">
                  <c:v>0.842728277879223</c:v>
                </c:pt>
                <c:pt idx="1853">
                  <c:v>0.84325248470803071</c:v>
                </c:pt>
                <c:pt idx="1854">
                  <c:v>0.84377526819267801</c:v>
                </c:pt>
                <c:pt idx="1855">
                  <c:v>0.8442966300389082</c:v>
                </c:pt>
                <c:pt idx="1856">
                  <c:v>0.84481657196543958</c:v>
                </c:pt>
                <c:pt idx="1857">
                  <c:v>0.84533509570385268</c:v>
                </c:pt>
                <c:pt idx="1858">
                  <c:v>0.84585220299848018</c:v>
                </c:pt>
                <c:pt idx="1859">
                  <c:v>0.846367895606295</c:v>
                </c:pt>
                <c:pt idx="1860">
                  <c:v>0.84688217529679954</c:v>
                </c:pt>
                <c:pt idx="1861">
                  <c:v>0.84739504385191555</c:v>
                </c:pt>
                <c:pt idx="1862">
                  <c:v>0.84790650306587323</c:v>
                </c:pt>
                <c:pt idx="1863">
                  <c:v>0.84841655474510125</c:v>
                </c:pt>
                <c:pt idx="1864">
                  <c:v>0.84892520070811739</c:v>
                </c:pt>
                <c:pt idx="1865">
                  <c:v>0.84943244278541796</c:v>
                </c:pt>
                <c:pt idx="1866">
                  <c:v>0.84993828281936934</c:v>
                </c:pt>
                <c:pt idx="1867">
                  <c:v>0.85044272266409882</c:v>
                </c:pt>
                <c:pt idx="1868">
                  <c:v>0.85094576418538503</c:v>
                </c:pt>
                <c:pt idx="1869">
                  <c:v>0.85144740926055051</c:v>
                </c:pt>
                <c:pt idx="1870">
                  <c:v>0.85194765977835296</c:v>
                </c:pt>
                <c:pt idx="1871">
                  <c:v>0.85244651763887691</c:v>
                </c:pt>
                <c:pt idx="1872">
                  <c:v>0.8529439847534267</c:v>
                </c:pt>
                <c:pt idx="1873">
                  <c:v>0.85344006304441888</c:v>
                </c:pt>
                <c:pt idx="1874">
                  <c:v>0.85393475444527478</c:v>
                </c:pt>
                <c:pt idx="1875">
                  <c:v>0.8544280609003142</c:v>
                </c:pt>
                <c:pt idx="1876">
                  <c:v>0.85491998436464867</c:v>
                </c:pt>
                <c:pt idx="1877">
                  <c:v>0.85541052680407526</c:v>
                </c:pt>
                <c:pt idx="1878">
                  <c:v>0.85589969019497047</c:v>
                </c:pt>
                <c:pt idx="1879">
                  <c:v>0.85638747652418534</c:v>
                </c:pt>
                <c:pt idx="1880">
                  <c:v>0.85687388778893914</c:v>
                </c:pt>
                <c:pt idx="1881">
                  <c:v>0.85735892599671537</c:v>
                </c:pt>
                <c:pt idx="1882">
                  <c:v>0.85784259316515654</c:v>
                </c:pt>
                <c:pt idx="1883">
                  <c:v>0.8583248913219601</c:v>
                </c:pt>
                <c:pt idx="1884">
                  <c:v>0.85880582250477422</c:v>
                </c:pt>
                <c:pt idx="1885">
                  <c:v>0.85928538876109428</c:v>
                </c:pt>
                <c:pt idx="1886">
                  <c:v>0.85976359214815912</c:v>
                </c:pt>
                <c:pt idx="1887">
                  <c:v>0.86024043473284906</c:v>
                </c:pt>
                <c:pt idx="1888">
                  <c:v>0.86071591859158192</c:v>
                </c:pt>
                <c:pt idx="1889">
                  <c:v>0.86119004581021108</c:v>
                </c:pt>
                <c:pt idx="1890">
                  <c:v>0.86166281848392412</c:v>
                </c:pt>
                <c:pt idx="1891">
                  <c:v>0.86213423871714012</c:v>
                </c:pt>
                <c:pt idx="1892">
                  <c:v>0.86260430862340942</c:v>
                </c:pt>
                <c:pt idx="1893">
                  <c:v>0.86307303032531113</c:v>
                </c:pt>
                <c:pt idx="1894">
                  <c:v>0.86354040595435433</c:v>
                </c:pt>
                <c:pt idx="1895">
                  <c:v>0.86400643765087604</c:v>
                </c:pt>
                <c:pt idx="1896">
                  <c:v>0.86447112756394262</c:v>
                </c:pt>
                <c:pt idx="1897">
                  <c:v>0.86493447785124911</c:v>
                </c:pt>
                <c:pt idx="1898">
                  <c:v>0.8653964906790208</c:v>
                </c:pt>
                <c:pt idx="1899">
                  <c:v>0.86585716822191383</c:v>
                </c:pt>
                <c:pt idx="1900">
                  <c:v>0.8663165126629172</c:v>
                </c:pt>
                <c:pt idx="1901">
                  <c:v>0.86677452619325401</c:v>
                </c:pt>
                <c:pt idx="1902">
                  <c:v>0.86723121101228406</c:v>
                </c:pt>
                <c:pt idx="1903">
                  <c:v>0.86768656932740629</c:v>
                </c:pt>
                <c:pt idx="1904">
                  <c:v>0.86814060335396182</c:v>
                </c:pt>
                <c:pt idx="1905">
                  <c:v>0.86859331531513717</c:v>
                </c:pt>
                <c:pt idx="1906">
                  <c:v>0.86904470744186779</c:v>
                </c:pt>
                <c:pt idx="1907">
                  <c:v>0.86949478197274299</c:v>
                </c:pt>
                <c:pt idx="1908">
                  <c:v>0.86994354115390893</c:v>
                </c:pt>
                <c:pt idx="1909">
                  <c:v>0.87039098723897468</c:v>
                </c:pt>
                <c:pt idx="1910">
                  <c:v>0.87083712248891698</c:v>
                </c:pt>
                <c:pt idx="1911">
                  <c:v>0.87128194917198531</c:v>
                </c:pt>
                <c:pt idx="1912">
                  <c:v>0.87172546956360919</c:v>
                </c:pt>
                <c:pt idx="1913">
                  <c:v>0.87216768594630267</c:v>
                </c:pt>
                <c:pt idx="1914">
                  <c:v>0.87260860060957313</c:v>
                </c:pt>
                <c:pt idx="1915">
                  <c:v>0.8730482158498265</c:v>
                </c:pt>
                <c:pt idx="1916">
                  <c:v>0.87348653397027609</c:v>
                </c:pt>
                <c:pt idx="1917">
                  <c:v>0.87392355728084981</c:v>
                </c:pt>
                <c:pt idx="1918">
                  <c:v>0.87435928809809882</c:v>
                </c:pt>
                <c:pt idx="1919">
                  <c:v>0.87479372874510586</c:v>
                </c:pt>
                <c:pt idx="1920">
                  <c:v>0.87522688155139461</c:v>
                </c:pt>
                <c:pt idx="1921">
                  <c:v>0.87565874885283923</c:v>
                </c:pt>
                <c:pt idx="1922">
                  <c:v>0.8760893329915741</c:v>
                </c:pt>
                <c:pt idx="1923">
                  <c:v>0.87651863631590377</c:v>
                </c:pt>
                <c:pt idx="1924">
                  <c:v>0.87694666118021425</c:v>
                </c:pt>
                <c:pt idx="1925">
                  <c:v>0.87737340994488355</c:v>
                </c:pt>
                <c:pt idx="1926">
                  <c:v>0.87779888497619341</c:v>
                </c:pt>
                <c:pt idx="1927">
                  <c:v>0.87822308864624132</c:v>
                </c:pt>
                <c:pt idx="1928">
                  <c:v>0.87864602333285258</c:v>
                </c:pt>
                <c:pt idx="1929">
                  <c:v>0.87906769141949281</c:v>
                </c:pt>
                <c:pt idx="1930">
                  <c:v>0.87948809529518135</c:v>
                </c:pt>
                <c:pt idx="1931">
                  <c:v>0.87990723735440479</c:v>
                </c:pt>
                <c:pt idx="1932">
                  <c:v>0.88032511999703045</c:v>
                </c:pt>
                <c:pt idx="1933">
                  <c:v>0.88074174562822116</c:v>
                </c:pt>
                <c:pt idx="1934">
                  <c:v>0.88115711665834995</c:v>
                </c:pt>
                <c:pt idx="1935">
                  <c:v>0.88157123550291472</c:v>
                </c:pt>
                <c:pt idx="1936">
                  <c:v>0.88198410458245413</c:v>
                </c:pt>
                <c:pt idx="1937">
                  <c:v>0.88239572632246377</c:v>
                </c:pt>
                <c:pt idx="1938">
                  <c:v>0.88280610315331187</c:v>
                </c:pt>
                <c:pt idx="1939">
                  <c:v>0.88321523751015663</c:v>
                </c:pt>
                <c:pt idx="1940">
                  <c:v>0.8836231318328639</c:v>
                </c:pt>
                <c:pt idx="1941">
                  <c:v>0.88402978856592274</c:v>
                </c:pt>
                <c:pt idx="1942">
                  <c:v>0.88443521015836613</c:v>
                </c:pt>
                <c:pt idx="1943">
                  <c:v>0.88483939906368747</c:v>
                </c:pt>
                <c:pt idx="1944">
                  <c:v>0.88524235773976012</c:v>
                </c:pt>
                <c:pt idx="1945">
                  <c:v>0.88564408864875677</c:v>
                </c:pt>
                <c:pt idx="1946">
                  <c:v>0.88604459425706872</c:v>
                </c:pt>
                <c:pt idx="1947">
                  <c:v>0.88644387703522676</c:v>
                </c:pt>
                <c:pt idx="1948">
                  <c:v>0.88684193945782019</c:v>
                </c:pt>
                <c:pt idx="1949">
                  <c:v>0.88723878400342004</c:v>
                </c:pt>
                <c:pt idx="1950">
                  <c:v>0.88763441315449776</c:v>
                </c:pt>
                <c:pt idx="1951">
                  <c:v>0.88802882939734906</c:v>
                </c:pt>
                <c:pt idx="1952">
                  <c:v>0.88842203522201546</c:v>
                </c:pt>
                <c:pt idx="1953">
                  <c:v>0.88881403312220608</c:v>
                </c:pt>
                <c:pt idx="1954">
                  <c:v>0.88920482559522229</c:v>
                </c:pt>
                <c:pt idx="1955">
                  <c:v>0.88959441514187976</c:v>
                </c:pt>
                <c:pt idx="1956">
                  <c:v>0.88998280426643261</c:v>
                </c:pt>
                <c:pt idx="1957">
                  <c:v>0.89036999547649842</c:v>
                </c:pt>
                <c:pt idx="1958">
                  <c:v>0.89075599128298211</c:v>
                </c:pt>
                <c:pt idx="1959">
                  <c:v>0.89114079420000125</c:v>
                </c:pt>
                <c:pt idx="1960">
                  <c:v>0.89152440674481215</c:v>
                </c:pt>
                <c:pt idx="1961">
                  <c:v>0.89190683143773497</c:v>
                </c:pt>
                <c:pt idx="1962">
                  <c:v>0.89228807080208061</c:v>
                </c:pt>
                <c:pt idx="1963">
                  <c:v>0.89266812736407752</c:v>
                </c:pt>
                <c:pt idx="1964">
                  <c:v>0.89304700365279899</c:v>
                </c:pt>
                <c:pt idx="1965">
                  <c:v>0.89342470220009007</c:v>
                </c:pt>
                <c:pt idx="1966">
                  <c:v>0.89380122554049679</c:v>
                </c:pt>
                <c:pt idx="1967">
                  <c:v>0.89417657621119384</c:v>
                </c:pt>
                <c:pt idx="1968">
                  <c:v>0.89455075675191331</c:v>
                </c:pt>
                <c:pt idx="1969">
                  <c:v>0.89492376970487486</c:v>
                </c:pt>
                <c:pt idx="1970">
                  <c:v>0.89529561761471466</c:v>
                </c:pt>
                <c:pt idx="1971">
                  <c:v>0.89566630302841577</c:v>
                </c:pt>
                <c:pt idx="1972">
                  <c:v>0.896035828495239</c:v>
                </c:pt>
                <c:pt idx="1973">
                  <c:v>0.89640419656665382</c:v>
                </c:pt>
                <c:pt idx="1974">
                  <c:v>0.89677140979626913</c:v>
                </c:pt>
                <c:pt idx="1975">
                  <c:v>0.89713747073976591</c:v>
                </c:pt>
                <c:pt idx="1976">
                  <c:v>0.89750238195482923</c:v>
                </c:pt>
                <c:pt idx="1977">
                  <c:v>0.89786614600108028</c:v>
                </c:pt>
                <c:pt idx="1978">
                  <c:v>0.8982287654400104</c:v>
                </c:pt>
                <c:pt idx="1979">
                  <c:v>0.89859024283491429</c:v>
                </c:pt>
                <c:pt idx="1980">
                  <c:v>0.89895058075082346</c:v>
                </c:pt>
                <c:pt idx="1981">
                  <c:v>0.8993097817544411</c:v>
                </c:pt>
                <c:pt idx="1982">
                  <c:v>0.89966784841407599</c:v>
                </c:pt>
                <c:pt idx="1983">
                  <c:v>0.9000247832995788</c:v>
                </c:pt>
                <c:pt idx="1984">
                  <c:v>0.90038058898227713</c:v>
                </c:pt>
                <c:pt idx="1985">
                  <c:v>0.90073526803491122</c:v>
                </c:pt>
                <c:pt idx="1986">
                  <c:v>0.90108882303157034</c:v>
                </c:pt>
                <c:pt idx="1987">
                  <c:v>0.90144125654763019</c:v>
                </c:pt>
                <c:pt idx="1988">
                  <c:v>0.90179257115968925</c:v>
                </c:pt>
                <c:pt idx="1989">
                  <c:v>0.90214276944550775</c:v>
                </c:pt>
                <c:pt idx="1990">
                  <c:v>0.90249185398394405</c:v>
                </c:pt>
                <c:pt idx="1991">
                  <c:v>0.90283982735489376</c:v>
                </c:pt>
                <c:pt idx="1992">
                  <c:v>0.90318669213922931</c:v>
                </c:pt>
                <c:pt idx="1993">
                  <c:v>0.90353245091873802</c:v>
                </c:pt>
                <c:pt idx="1994">
                  <c:v>0.90387710627606277</c:v>
                </c:pt>
                <c:pt idx="1995">
                  <c:v>0.90422066079464136</c:v>
                </c:pt>
                <c:pt idx="1996">
                  <c:v>0.904563117058647</c:v>
                </c:pt>
                <c:pt idx="1997">
                  <c:v>0.90490447765293003</c:v>
                </c:pt>
                <c:pt idx="1998">
                  <c:v>0.90524474516295828</c:v>
                </c:pt>
                <c:pt idx="1999">
                  <c:v>0.90558392217475892</c:v>
                </c:pt>
                <c:pt idx="2000">
                  <c:v>0.90592201127486127</c:v>
                </c:pt>
                <c:pt idx="2001">
                  <c:v>0.90625901505023798</c:v>
                </c:pt>
                <c:pt idx="2002">
                  <c:v>0.90659493608824937</c:v>
                </c:pt>
                <c:pt idx="2003">
                  <c:v>0.90692977697658583</c:v>
                </c:pt>
                <c:pt idx="2004">
                  <c:v>0.90726354030321144</c:v>
                </c:pt>
                <c:pt idx="2005">
                  <c:v>0.90759622865630862</c:v>
                </c:pt>
                <c:pt idx="2006">
                  <c:v>0.90792784462422282</c:v>
                </c:pt>
                <c:pt idx="2007">
                  <c:v>0.90825839079540593</c:v>
                </c:pt>
                <c:pt idx="2008">
                  <c:v>0.90858786975836314</c:v>
                </c:pt>
                <c:pt idx="2009">
                  <c:v>0.90891628410159819</c:v>
                </c:pt>
                <c:pt idx="2010">
                  <c:v>0.9092436364135591</c:v>
                </c:pt>
                <c:pt idx="2011">
                  <c:v>0.90956992928258462</c:v>
                </c:pt>
                <c:pt idx="2012">
                  <c:v>0.90989516529685188</c:v>
                </c:pt>
                <c:pt idx="2013">
                  <c:v>0.91021934704432228</c:v>
                </c:pt>
                <c:pt idx="2014">
                  <c:v>0.91054247711269065</c:v>
                </c:pt>
                <c:pt idx="2015">
                  <c:v>0.91086455808933231</c:v>
                </c:pt>
                <c:pt idx="2016">
                  <c:v>0.91118559256125109</c:v>
                </c:pt>
                <c:pt idx="2017">
                  <c:v>0.91150558311502983</c:v>
                </c:pt>
                <c:pt idx="2018">
                  <c:v>0.91182453233677752</c:v>
                </c:pt>
                <c:pt idx="2019">
                  <c:v>0.91214244281208023</c:v>
                </c:pt>
                <c:pt idx="2020">
                  <c:v>0.91245931712595096</c:v>
                </c:pt>
                <c:pt idx="2021">
                  <c:v>0.91277515786277907</c:v>
                </c:pt>
                <c:pt idx="2022">
                  <c:v>0.91308996760628203</c:v>
                </c:pt>
                <c:pt idx="2023">
                  <c:v>0.91340374893945597</c:v>
                </c:pt>
                <c:pt idx="2024">
                  <c:v>0.91371650444452723</c:v>
                </c:pt>
                <c:pt idx="2025">
                  <c:v>0.91402823670290467</c:v>
                </c:pt>
                <c:pt idx="2026">
                  <c:v>0.91433894829513085</c:v>
                </c:pt>
                <c:pt idx="2027">
                  <c:v>0.91464864180083583</c:v>
                </c:pt>
                <c:pt idx="2028">
                  <c:v>0.91495731979868944</c:v>
                </c:pt>
                <c:pt idx="2029">
                  <c:v>0.91526498486635477</c:v>
                </c:pt>
                <c:pt idx="2030">
                  <c:v>0.91557163958044196</c:v>
                </c:pt>
                <c:pt idx="2031">
                  <c:v>0.9158772865164625</c:v>
                </c:pt>
                <c:pt idx="2032">
                  <c:v>0.91618192824878297</c:v>
                </c:pt>
                <c:pt idx="2033">
                  <c:v>0.91648556735058129</c:v>
                </c:pt>
                <c:pt idx="2034">
                  <c:v>0.91678820639379999</c:v>
                </c:pt>
                <c:pt idx="2035">
                  <c:v>0.91708984794910386</c:v>
                </c:pt>
                <c:pt idx="2036">
                  <c:v>0.91739049458583399</c:v>
                </c:pt>
                <c:pt idx="2037">
                  <c:v>0.91769014887196532</c:v>
                </c:pt>
                <c:pt idx="2038">
                  <c:v>0.91798881337406313</c:v>
                </c:pt>
                <c:pt idx="2039">
                  <c:v>0.91828649065723955</c:v>
                </c:pt>
                <c:pt idx="2040">
                  <c:v>0.91858318328511102</c:v>
                </c:pt>
                <c:pt idx="2041">
                  <c:v>0.91887889381975718</c:v>
                </c:pt>
                <c:pt idx="2042">
                  <c:v>0.91917362482167697</c:v>
                </c:pt>
                <c:pt idx="2043">
                  <c:v>0.91946737884974916</c:v>
                </c:pt>
                <c:pt idx="2044">
                  <c:v>0.91976015846118919</c:v>
                </c:pt>
                <c:pt idx="2045">
                  <c:v>0.92005196621151042</c:v>
                </c:pt>
                <c:pt idx="2046">
                  <c:v>0.92034280465448171</c:v>
                </c:pt>
                <c:pt idx="2047">
                  <c:v>0.92063267634208834</c:v>
                </c:pt>
                <c:pt idx="2048">
                  <c:v>0.9209215838244923</c:v>
                </c:pt>
                <c:pt idx="2049">
                  <c:v>0.92120952964999236</c:v>
                </c:pt>
                <c:pt idx="2050">
                  <c:v>0.92149651636498509</c:v>
                </c:pt>
                <c:pt idx="2051">
                  <c:v>0.92178254651392677</c:v>
                </c:pt>
                <c:pt idx="2052">
                  <c:v>0.92206762263929365</c:v>
                </c:pt>
                <c:pt idx="2053">
                  <c:v>0.92235174728154534</c:v>
                </c:pt>
                <c:pt idx="2054">
                  <c:v>0.92263492297908622</c:v>
                </c:pt>
                <c:pt idx="2055">
                  <c:v>0.92291715226822857</c:v>
                </c:pt>
                <c:pt idx="2056">
                  <c:v>0.92319843768315446</c:v>
                </c:pt>
                <c:pt idx="2057">
                  <c:v>0.92347878175588127</c:v>
                </c:pt>
                <c:pt idx="2058">
                  <c:v>0.92375818701622248</c:v>
                </c:pt>
                <c:pt idx="2059">
                  <c:v>0.92403665599175411</c:v>
                </c:pt>
                <c:pt idx="2060">
                  <c:v>0.92431419120777747</c:v>
                </c:pt>
                <c:pt idx="2061">
                  <c:v>0.9245907951872846</c:v>
                </c:pt>
                <c:pt idx="2062">
                  <c:v>0.92486647045092296</c:v>
                </c:pt>
                <c:pt idx="2063">
                  <c:v>0.9251412195169606</c:v>
                </c:pt>
                <c:pt idx="2064">
                  <c:v>0.92541504490125215</c:v>
                </c:pt>
                <c:pt idx="2065">
                  <c:v>0.92568794911720409</c:v>
                </c:pt>
                <c:pt idx="2066">
                  <c:v>0.92595993467574222</c:v>
                </c:pt>
                <c:pt idx="2067">
                  <c:v>0.92623100408527714</c:v>
                </c:pt>
                <c:pt idx="2068">
                  <c:v>0.92650115985167114</c:v>
                </c:pt>
                <c:pt idx="2069">
                  <c:v>0.9267704044782068</c:v>
                </c:pt>
                <c:pt idx="2070">
                  <c:v>0.92703874046555301</c:v>
                </c:pt>
                <c:pt idx="2071">
                  <c:v>0.92730617031173335</c:v>
                </c:pt>
                <c:pt idx="2072">
                  <c:v>0.92757269651209484</c:v>
                </c:pt>
                <c:pt idx="2073">
                  <c:v>0.92783832155927559</c:v>
                </c:pt>
                <c:pt idx="2074">
                  <c:v>0.92810304794317433</c:v>
                </c:pt>
                <c:pt idx="2075">
                  <c:v>0.92836687815091912</c:v>
                </c:pt>
                <c:pt idx="2076">
                  <c:v>0.92862981466683703</c:v>
                </c:pt>
                <c:pt idx="2077">
                  <c:v>0.92889185997242341</c:v>
                </c:pt>
                <c:pt idx="2078">
                  <c:v>0.92915301654631288</c:v>
                </c:pt>
                <c:pt idx="2079">
                  <c:v>0.92941328686424884</c:v>
                </c:pt>
                <c:pt idx="2080">
                  <c:v>0.92967267339905446</c:v>
                </c:pt>
                <c:pt idx="2081">
                  <c:v>0.92993117862060348</c:v>
                </c:pt>
                <c:pt idx="2082">
                  <c:v>0.93018880499579193</c:v>
                </c:pt>
                <c:pt idx="2083">
                  <c:v>0.93044555498850956</c:v>
                </c:pt>
                <c:pt idx="2084">
                  <c:v>0.93070143105961101</c:v>
                </c:pt>
                <c:pt idx="2085">
                  <c:v>0.93095643566688902</c:v>
                </c:pt>
                <c:pt idx="2086">
                  <c:v>0.93121057126504625</c:v>
                </c:pt>
                <c:pt idx="2087">
                  <c:v>0.93146384030566831</c:v>
                </c:pt>
                <c:pt idx="2088">
                  <c:v>0.93171624523719654</c:v>
                </c:pt>
                <c:pt idx="2089">
                  <c:v>0.93196778850490192</c:v>
                </c:pt>
                <c:pt idx="2090">
                  <c:v>0.93221847255085766</c:v>
                </c:pt>
                <c:pt idx="2091">
                  <c:v>0.93246829981391466</c:v>
                </c:pt>
                <c:pt idx="2092">
                  <c:v>0.93271727272967409</c:v>
                </c:pt>
                <c:pt idx="2093">
                  <c:v>0.93296539373046294</c:v>
                </c:pt>
                <c:pt idx="2094">
                  <c:v>0.93321266524530855</c:v>
                </c:pt>
                <c:pt idx="2095">
                  <c:v>0.93345908969991376</c:v>
                </c:pt>
                <c:pt idx="2096">
                  <c:v>0.93370466951663178</c:v>
                </c:pt>
                <c:pt idx="2097">
                  <c:v>0.9339494071144423</c:v>
                </c:pt>
                <c:pt idx="2098">
                  <c:v>0.93419330490892749</c:v>
                </c:pt>
                <c:pt idx="2099">
                  <c:v>0.93443636531224761</c:v>
                </c:pt>
                <c:pt idx="2100">
                  <c:v>0.93467859073311765</c:v>
                </c:pt>
                <c:pt idx="2101">
                  <c:v>0.93491998357678485</c:v>
                </c:pt>
                <c:pt idx="2102">
                  <c:v>0.93516054624500444</c:v>
                </c:pt>
                <c:pt idx="2103">
                  <c:v>0.9354002811360177</c:v>
                </c:pt>
                <c:pt idx="2104">
                  <c:v>0.93563919064452938</c:v>
                </c:pt>
                <c:pt idx="2105">
                  <c:v>0.93587727716168545</c:v>
                </c:pt>
                <c:pt idx="2106">
                  <c:v>0.93611454307505082</c:v>
                </c:pt>
                <c:pt idx="2107">
                  <c:v>0.93635099076858885</c:v>
                </c:pt>
                <c:pt idx="2108">
                  <c:v>0.93658662262263803</c:v>
                </c:pt>
                <c:pt idx="2109">
                  <c:v>0.93682144101389275</c:v>
                </c:pt>
                <c:pt idx="2110">
                  <c:v>0.93705544831538123</c:v>
                </c:pt>
                <c:pt idx="2111">
                  <c:v>0.93728864689644564</c:v>
                </c:pt>
                <c:pt idx="2112">
                  <c:v>0.93752103912272067</c:v>
                </c:pt>
                <c:pt idx="2113">
                  <c:v>0.93775262735611487</c:v>
                </c:pt>
                <c:pt idx="2114">
                  <c:v>0.93798341395478979</c:v>
                </c:pt>
                <c:pt idx="2115">
                  <c:v>0.93821340127314035</c:v>
                </c:pt>
                <c:pt idx="2116">
                  <c:v>0.93844259166177635</c:v>
                </c:pt>
                <c:pt idx="2117">
                  <c:v>0.93867098746750266</c:v>
                </c:pt>
                <c:pt idx="2118">
                  <c:v>0.93889859103330009</c:v>
                </c:pt>
                <c:pt idx="2119">
                  <c:v>0.93912540469830796</c:v>
                </c:pt>
                <c:pt idx="2120">
                  <c:v>0.93935143079780437</c:v>
                </c:pt>
                <c:pt idx="2121">
                  <c:v>0.93957667166318903</c:v>
                </c:pt>
                <c:pt idx="2122">
                  <c:v>0.93980112962196538</c:v>
                </c:pt>
                <c:pt idx="2123">
                  <c:v>0.94002480699772217</c:v>
                </c:pt>
                <c:pt idx="2124">
                  <c:v>0.9402477061101171</c:v>
                </c:pt>
                <c:pt idx="2125">
                  <c:v>0.94046982927485856</c:v>
                </c:pt>
                <c:pt idx="2126">
                  <c:v>0.94069117880369013</c:v>
                </c:pt>
                <c:pt idx="2127">
                  <c:v>0.94091175700437257</c:v>
                </c:pt>
                <c:pt idx="2128">
                  <c:v>0.94113156618066773</c:v>
                </c:pt>
                <c:pt idx="2129">
                  <c:v>0.94135060863232323</c:v>
                </c:pt>
                <c:pt idx="2130">
                  <c:v>0.94156888665505545</c:v>
                </c:pt>
                <c:pt idx="2131">
                  <c:v>0.94178640254053381</c:v>
                </c:pt>
                <c:pt idx="2132">
                  <c:v>0.94200315857636596</c:v>
                </c:pt>
                <c:pt idx="2133">
                  <c:v>0.94221915704608217</c:v>
                </c:pt>
                <c:pt idx="2134">
                  <c:v>0.94243440022911984</c:v>
                </c:pt>
                <c:pt idx="2135">
                  <c:v>0.94264889040080935</c:v>
                </c:pt>
                <c:pt idx="2136">
                  <c:v>0.9428626298323588</c:v>
                </c:pt>
                <c:pt idx="2137">
                  <c:v>0.94307562079084029</c:v>
                </c:pt>
                <c:pt idx="2138">
                  <c:v>0.94328786553917532</c:v>
                </c:pt>
                <c:pt idx="2139">
                  <c:v>0.94349936633612053</c:v>
                </c:pt>
                <c:pt idx="2140">
                  <c:v>0.94371012543625465</c:v>
                </c:pt>
                <c:pt idx="2141">
                  <c:v>0.9439201450899648</c:v>
                </c:pt>
                <c:pt idx="2142">
                  <c:v>0.94412942754343265</c:v>
                </c:pt>
                <c:pt idx="2143">
                  <c:v>0.94433797503862194</c:v>
                </c:pt>
                <c:pt idx="2144">
                  <c:v>0.94454578981326542</c:v>
                </c:pt>
                <c:pt idx="2145">
                  <c:v>0.94475287410085196</c:v>
                </c:pt>
                <c:pt idx="2146">
                  <c:v>0.94495923013061456</c:v>
                </c:pt>
                <c:pt idx="2147">
                  <c:v>0.94516486012751733</c:v>
                </c:pt>
                <c:pt idx="2148">
                  <c:v>0.94536976631224412</c:v>
                </c:pt>
                <c:pt idx="2149">
                  <c:v>0.9455739509011869</c:v>
                </c:pt>
                <c:pt idx="2150">
                  <c:v>0.94577741610643296</c:v>
                </c:pt>
                <c:pt idx="2151">
                  <c:v>0.94598016413575448</c:v>
                </c:pt>
                <c:pt idx="2152">
                  <c:v>0.94618219719259733</c:v>
                </c:pt>
                <c:pt idx="2153">
                  <c:v>0.94638351747606908</c:v>
                </c:pt>
                <c:pt idx="2154">
                  <c:v>0.9465841271809291</c:v>
                </c:pt>
                <c:pt idx="2155">
                  <c:v>0.9467840284975777</c:v>
                </c:pt>
                <c:pt idx="2156">
                  <c:v>0.94698322361204523</c:v>
                </c:pt>
                <c:pt idx="2157">
                  <c:v>0.94718171470598278</c:v>
                </c:pt>
                <c:pt idx="2158">
                  <c:v>0.94737950395665083</c:v>
                </c:pt>
                <c:pt idx="2159">
                  <c:v>0.94757659353691026</c:v>
                </c:pt>
                <c:pt idx="2160">
                  <c:v>0.94777298561521262</c:v>
                </c:pt>
                <c:pt idx="2161">
                  <c:v>0.94796868235559062</c:v>
                </c:pt>
                <c:pt idx="2162">
                  <c:v>0.94816368591764821</c:v>
                </c:pt>
                <c:pt idx="2163">
                  <c:v>0.94835799845655233</c:v>
                </c:pt>
                <c:pt idx="2164">
                  <c:v>0.94855162212302335</c:v>
                </c:pt>
                <c:pt idx="2165">
                  <c:v>0.94874455906332678</c:v>
                </c:pt>
                <c:pt idx="2166">
                  <c:v>0.94893681141926423</c:v>
                </c:pt>
                <c:pt idx="2167">
                  <c:v>0.94912838132816579</c:v>
                </c:pt>
                <c:pt idx="2168">
                  <c:v>0.94931927092288027</c:v>
                </c:pt>
                <c:pt idx="2169">
                  <c:v>0.94950948233176924</c:v>
                </c:pt>
                <c:pt idx="2170">
                  <c:v>0.94969901767869791</c:v>
                </c:pt>
                <c:pt idx="2171">
                  <c:v>0.94988787908302719</c:v>
                </c:pt>
                <c:pt idx="2172">
                  <c:v>0.95007606865960714</c:v>
                </c:pt>
                <c:pt idx="2173">
                  <c:v>0.95026358851876913</c:v>
                </c:pt>
                <c:pt idx="2174">
                  <c:v>0.95045044076631879</c:v>
                </c:pt>
                <c:pt idx="2175">
                  <c:v>0.95063662750352862</c:v>
                </c:pt>
                <c:pt idx="2176">
                  <c:v>0.95082215082713184</c:v>
                </c:pt>
                <c:pt idx="2177">
                  <c:v>0.95100701282931555</c:v>
                </c:pt>
                <c:pt idx="2178">
                  <c:v>0.95119121559771369</c:v>
                </c:pt>
                <c:pt idx="2179">
                  <c:v>0.95137476121540165</c:v>
                </c:pt>
                <c:pt idx="2180">
                  <c:v>0.95155765176088913</c:v>
                </c:pt>
                <c:pt idx="2181">
                  <c:v>0.95173988930811526</c:v>
                </c:pt>
                <c:pt idx="2182">
                  <c:v>0.95192147592644172</c:v>
                </c:pt>
                <c:pt idx="2183">
                  <c:v>0.95210241368064741</c:v>
                </c:pt>
                <c:pt idx="2184">
                  <c:v>0.95228270463092357</c:v>
                </c:pt>
                <c:pt idx="2185">
                  <c:v>0.95246235083286757</c:v>
                </c:pt>
                <c:pt idx="2186">
                  <c:v>0.95264135433747832</c:v>
                </c:pt>
                <c:pt idx="2187">
                  <c:v>0.95281971719115033</c:v>
                </c:pt>
                <c:pt idx="2188">
                  <c:v>0.95299744143567033</c:v>
                </c:pt>
                <c:pt idx="2189">
                  <c:v>0.95317452910821121</c:v>
                </c:pt>
                <c:pt idx="2190">
                  <c:v>0.95335098224132808</c:v>
                </c:pt>
                <c:pt idx="2191">
                  <c:v>0.9535268028629541</c:v>
                </c:pt>
                <c:pt idx="2192">
                  <c:v>0.95370199299639469</c:v>
                </c:pt>
                <c:pt idx="2193">
                  <c:v>0.95387655466032595</c:v>
                </c:pt>
                <c:pt idx="2194">
                  <c:v>0.95405048986878838</c:v>
                </c:pt>
                <c:pt idx="2195">
                  <c:v>0.95422380063118395</c:v>
                </c:pt>
                <c:pt idx="2196">
                  <c:v>0.95439648895227269</c:v>
                </c:pt>
                <c:pt idx="2197">
                  <c:v>0.95456855683216912</c:v>
                </c:pt>
                <c:pt idx="2198">
                  <c:v>0.95474000626633759</c:v>
                </c:pt>
                <c:pt idx="2199">
                  <c:v>0.95491083924559128</c:v>
                </c:pt>
                <c:pt idx="2200">
                  <c:v>0.9550810577560872</c:v>
                </c:pt>
                <c:pt idx="2201">
                  <c:v>0.95525066377932366</c:v>
                </c:pt>
                <c:pt idx="2202">
                  <c:v>0.95541965929213812</c:v>
                </c:pt>
                <c:pt idx="2203">
                  <c:v>0.95558804626670391</c:v>
                </c:pt>
                <c:pt idx="2204">
                  <c:v>0.95575582667052716</c:v>
                </c:pt>
                <c:pt idx="2205">
                  <c:v>0.95592300246644601</c:v>
                </c:pt>
                <c:pt idx="2206">
                  <c:v>0.95608957561262653</c:v>
                </c:pt>
                <c:pt idx="2207">
                  <c:v>0.95625554806256119</c:v>
                </c:pt>
                <c:pt idx="2208">
                  <c:v>0.95642092176506777</c:v>
                </c:pt>
                <c:pt idx="2209">
                  <c:v>0.956585698664286</c:v>
                </c:pt>
                <c:pt idx="2210">
                  <c:v>0.95674988069967659</c:v>
                </c:pt>
                <c:pt idx="2211">
                  <c:v>0.95691346980601921</c:v>
                </c:pt>
                <c:pt idx="2212">
                  <c:v>0.95707646791341183</c:v>
                </c:pt>
                <c:pt idx="2213">
                  <c:v>0.95723887694726806</c:v>
                </c:pt>
                <c:pt idx="2214">
                  <c:v>0.95740069882831702</c:v>
                </c:pt>
                <c:pt idx="2215">
                  <c:v>0.95756193547260127</c:v>
                </c:pt>
                <c:pt idx="2216">
                  <c:v>0.95772258879147665</c:v>
                </c:pt>
                <c:pt idx="2217">
                  <c:v>0.95788266069161077</c:v>
                </c:pt>
                <c:pt idx="2218">
                  <c:v>0.95804215307498286</c:v>
                </c:pt>
                <c:pt idx="2219">
                  <c:v>0.95820106783888193</c:v>
                </c:pt>
                <c:pt idx="2220">
                  <c:v>0.95835940687590815</c:v>
                </c:pt>
                <c:pt idx="2221">
                  <c:v>0.95851717207397003</c:v>
                </c:pt>
                <c:pt idx="2222">
                  <c:v>0.95867436531628636</c:v>
                </c:pt>
                <c:pt idx="2223">
                  <c:v>0.95883098848138482</c:v>
                </c:pt>
                <c:pt idx="2224">
                  <c:v>0.95898704344310237</c:v>
                </c:pt>
                <c:pt idx="2225">
                  <c:v>0.95914253207058453</c:v>
                </c:pt>
                <c:pt idx="2226">
                  <c:v>0.95929745622828688</c:v>
                </c:pt>
                <c:pt idx="2227">
                  <c:v>0.95945181777597399</c:v>
                </c:pt>
                <c:pt idx="2228">
                  <c:v>0.95960561856872062</c:v>
                </c:pt>
                <c:pt idx="2229">
                  <c:v>0.95975886045691217</c:v>
                </c:pt>
                <c:pt idx="2230">
                  <c:v>0.95991154528624478</c:v>
                </c:pt>
                <c:pt idx="2231">
                  <c:v>0.9600636748977267</c:v>
                </c:pt>
                <c:pt idx="2232">
                  <c:v>0.96021525112767825</c:v>
                </c:pt>
                <c:pt idx="2233">
                  <c:v>0.96036627580773393</c:v>
                </c:pt>
                <c:pt idx="2234">
                  <c:v>0.96051675076484244</c:v>
                </c:pt>
                <c:pt idx="2235">
                  <c:v>0.96066667782126802</c:v>
                </c:pt>
                <c:pt idx="2236">
                  <c:v>0.96081605879459209</c:v>
                </c:pt>
                <c:pt idx="2237">
                  <c:v>0.96096489549771424</c:v>
                </c:pt>
                <c:pt idx="2238">
                  <c:v>0.96111318973885385</c:v>
                </c:pt>
                <c:pt idx="2239">
                  <c:v>0.96126094332155132</c:v>
                </c:pt>
                <c:pt idx="2240">
                  <c:v>0.96140815804467006</c:v>
                </c:pt>
                <c:pt idx="2241">
                  <c:v>0.96155483570239841</c:v>
                </c:pt>
                <c:pt idx="2242">
                  <c:v>0.96170097808425048</c:v>
                </c:pt>
                <c:pt idx="2243">
                  <c:v>0.96184658697506908</c:v>
                </c:pt>
                <c:pt idx="2244">
                  <c:v>0.96199166415502813</c:v>
                </c:pt>
                <c:pt idx="2245">
                  <c:v>0.96213621139963279</c:v>
                </c:pt>
                <c:pt idx="2246">
                  <c:v>0.96228023047972389</c:v>
                </c:pt>
                <c:pt idx="2247">
                  <c:v>0.96242372316147917</c:v>
                </c:pt>
                <c:pt idx="2248">
                  <c:v>0.96256669120641558</c:v>
                </c:pt>
                <c:pt idx="2249">
                  <c:v>0.9627091363713921</c:v>
                </c:pt>
                <c:pt idx="2250">
                  <c:v>0.96285106040861279</c:v>
                </c:pt>
                <c:pt idx="2251">
                  <c:v>0.96299246506562775</c:v>
                </c:pt>
                <c:pt idx="2252">
                  <c:v>0.96313335208533846</c:v>
                </c:pt>
                <c:pt idx="2253">
                  <c:v>0.96327372320599824</c:v>
                </c:pt>
                <c:pt idx="2254">
                  <c:v>0.96341358016121637</c:v>
                </c:pt>
                <c:pt idx="2255">
                  <c:v>0.9635529246799609</c:v>
                </c:pt>
                <c:pt idx="2256">
                  <c:v>0.9636917584865623</c:v>
                </c:pt>
                <c:pt idx="2257">
                  <c:v>0.96383008330071507</c:v>
                </c:pt>
                <c:pt idx="2258">
                  <c:v>0.96396790083748307</c:v>
                </c:pt>
                <c:pt idx="2259">
                  <c:v>0.96410521280730144</c:v>
                </c:pt>
                <c:pt idx="2260">
                  <c:v>0.9642420209159801</c:v>
                </c:pt>
                <c:pt idx="2261">
                  <c:v>0.96437832686470826</c:v>
                </c:pt>
                <c:pt idx="2262">
                  <c:v>0.96451413235005701</c:v>
                </c:pt>
                <c:pt idx="2263">
                  <c:v>0.96464943906398348</c:v>
                </c:pt>
                <c:pt idx="2264">
                  <c:v>0.9647842486938345</c:v>
                </c:pt>
                <c:pt idx="2265">
                  <c:v>0.96491856292235023</c:v>
                </c:pt>
                <c:pt idx="2266">
                  <c:v>0.96505238342766864</c:v>
                </c:pt>
                <c:pt idx="2267">
                  <c:v>0.96518571188332891</c:v>
                </c:pt>
                <c:pt idx="2268">
                  <c:v>0.96531854995827537</c:v>
                </c:pt>
                <c:pt idx="2269">
                  <c:v>0.96545089931686245</c:v>
                </c:pt>
                <c:pt idx="2270">
                  <c:v>0.96558276161885859</c:v>
                </c:pt>
                <c:pt idx="2271">
                  <c:v>0.96571413851944932</c:v>
                </c:pt>
                <c:pt idx="2272">
                  <c:v>0.96584503166924363</c:v>
                </c:pt>
                <c:pt idx="2273">
                  <c:v>0.96597544271427715</c:v>
                </c:pt>
                <c:pt idx="2274">
                  <c:v>0.96610537329601665</c:v>
                </c:pt>
                <c:pt idx="2275">
                  <c:v>0.96623482505136504</c:v>
                </c:pt>
                <c:pt idx="2276">
                  <c:v>0.9663637996126655</c:v>
                </c:pt>
                <c:pt idx="2277">
                  <c:v>0.96649229860770691</c:v>
                </c:pt>
                <c:pt idx="2278">
                  <c:v>0.96662032365972805</c:v>
                </c:pt>
                <c:pt idx="2279">
                  <c:v>0.96674787638742266</c:v>
                </c:pt>
                <c:pt idx="2280">
                  <c:v>0.96687495840494397</c:v>
                </c:pt>
                <c:pt idx="2281">
                  <c:v>0.96700157132191022</c:v>
                </c:pt>
                <c:pt idx="2282">
                  <c:v>0.96712771674340936</c:v>
                </c:pt>
                <c:pt idx="2283">
                  <c:v>0.96725339627000417</c:v>
                </c:pt>
                <c:pt idx="2284">
                  <c:v>0.96737861149773785</c:v>
                </c:pt>
                <c:pt idx="2285">
                  <c:v>0.96750336401813819</c:v>
                </c:pt>
                <c:pt idx="2286">
                  <c:v>0.96762765541822404</c:v>
                </c:pt>
                <c:pt idx="2287">
                  <c:v>0.96775148728051019</c:v>
                </c:pt>
                <c:pt idx="2288">
                  <c:v>0.96787486118301225</c:v>
                </c:pt>
                <c:pt idx="2289">
                  <c:v>0.96799777869925308</c:v>
                </c:pt>
                <c:pt idx="2290">
                  <c:v>0.96812024139826725</c:v>
                </c:pt>
                <c:pt idx="2291">
                  <c:v>0.96824225084460802</c:v>
                </c:pt>
                <c:pt idx="2292">
                  <c:v>0.96836380859835147</c:v>
                </c:pt>
                <c:pt idx="2293">
                  <c:v>0.96848491621510302</c:v>
                </c:pt>
                <c:pt idx="2294">
                  <c:v>0.96860557524600299</c:v>
                </c:pt>
                <c:pt idx="2295">
                  <c:v>0.96872578723773284</c:v>
                </c:pt>
                <c:pt idx="2296">
                  <c:v>0.96884555373252035</c:v>
                </c:pt>
                <c:pt idx="2297">
                  <c:v>0.96896487626814543</c:v>
                </c:pt>
                <c:pt idx="2298">
                  <c:v>0.96908375637794719</c:v>
                </c:pt>
                <c:pt idx="2299">
                  <c:v>0.96920219559082899</c:v>
                </c:pt>
                <c:pt idx="2300">
                  <c:v>0.96932019543126446</c:v>
                </c:pt>
                <c:pt idx="2301">
                  <c:v>0.96943775741930438</c:v>
                </c:pt>
                <c:pt idx="2302">
                  <c:v>0.96955488307058224</c:v>
                </c:pt>
                <c:pt idx="2303">
                  <c:v>0.96967157389632075</c:v>
                </c:pt>
                <c:pt idx="2304">
                  <c:v>0.96978783140333757</c:v>
                </c:pt>
                <c:pt idx="2305">
                  <c:v>0.96990365709405257</c:v>
                </c:pt>
                <c:pt idx="2306">
                  <c:v>0.97001905246649389</c:v>
                </c:pt>
                <c:pt idx="2307">
                  <c:v>0.97013401901430329</c:v>
                </c:pt>
                <c:pt idx="2308">
                  <c:v>0.97024855822674427</c:v>
                </c:pt>
                <c:pt idx="2309">
                  <c:v>0.9703626715887077</c:v>
                </c:pt>
                <c:pt idx="2310">
                  <c:v>0.97047636058071796</c:v>
                </c:pt>
                <c:pt idx="2311">
                  <c:v>0.970589626678941</c:v>
                </c:pt>
                <c:pt idx="2312">
                  <c:v>0.97070247135518939</c:v>
                </c:pt>
                <c:pt idx="2313">
                  <c:v>0.97081489607692961</c:v>
                </c:pt>
                <c:pt idx="2314">
                  <c:v>0.97092690230728951</c:v>
                </c:pt>
                <c:pt idx="2315">
                  <c:v>0.97103849150506361</c:v>
                </c:pt>
                <c:pt idx="2316">
                  <c:v>0.97114966512472178</c:v>
                </c:pt>
                <c:pt idx="2317">
                  <c:v>0.97126042461641393</c:v>
                </c:pt>
                <c:pt idx="2318">
                  <c:v>0.97137077142597916</c:v>
                </c:pt>
                <c:pt idx="2319">
                  <c:v>0.97148070699495093</c:v>
                </c:pt>
                <c:pt idx="2320">
                  <c:v>0.97159023276056478</c:v>
                </c:pt>
                <c:pt idx="2321">
                  <c:v>0.97169935015576547</c:v>
                </c:pt>
                <c:pt idx="2322">
                  <c:v>0.97180806060921388</c:v>
                </c:pt>
                <c:pt idx="2323">
                  <c:v>0.97191636554529437</c:v>
                </c:pt>
                <c:pt idx="2324">
                  <c:v>0.97202426638412109</c:v>
                </c:pt>
                <c:pt idx="2325">
                  <c:v>0.97213176454154615</c:v>
                </c:pt>
                <c:pt idx="2326">
                  <c:v>0.97223886142916627</c:v>
                </c:pt>
                <c:pt idx="2327">
                  <c:v>0.97234555845433013</c:v>
                </c:pt>
                <c:pt idx="2328">
                  <c:v>0.97245185702014569</c:v>
                </c:pt>
                <c:pt idx="2329">
                  <c:v>0.97255775852548787</c:v>
                </c:pt>
                <c:pt idx="2330">
                  <c:v>0.97266326436500528</c:v>
                </c:pt>
                <c:pt idx="2331">
                  <c:v>0.97276837592912768</c:v>
                </c:pt>
                <c:pt idx="2332">
                  <c:v>0.97287309460407423</c:v>
                </c:pt>
                <c:pt idx="2333">
                  <c:v>0.97297742177185942</c:v>
                </c:pt>
                <c:pt idx="2334">
                  <c:v>0.97308135881030255</c:v>
                </c:pt>
                <c:pt idx="2335">
                  <c:v>0.97318490709303329</c:v>
                </c:pt>
                <c:pt idx="2336">
                  <c:v>0.97328806798950052</c:v>
                </c:pt>
                <c:pt idx="2337">
                  <c:v>0.97339084286497957</c:v>
                </c:pt>
                <c:pt idx="2338">
                  <c:v>0.97349323308057956</c:v>
                </c:pt>
                <c:pt idx="2339">
                  <c:v>0.97359523999325137</c:v>
                </c:pt>
                <c:pt idx="2340">
                  <c:v>0.97369686495579488</c:v>
                </c:pt>
                <c:pt idx="2341">
                  <c:v>0.97379810931686772</c:v>
                </c:pt>
                <c:pt idx="2342">
                  <c:v>0.97389897442099171</c:v>
                </c:pt>
                <c:pt idx="2343">
                  <c:v>0.97399946160856132</c:v>
                </c:pt>
                <c:pt idx="2344">
                  <c:v>0.97409957221585142</c:v>
                </c:pt>
                <c:pt idx="2345">
                  <c:v>0.97419930757502493</c:v>
                </c:pt>
                <c:pt idx="2346">
                  <c:v>0.97429866901414042</c:v>
                </c:pt>
                <c:pt idx="2347">
                  <c:v>0.97439765785716081</c:v>
                </c:pt>
                <c:pt idx="2348">
                  <c:v>0.97449627542396056</c:v>
                </c:pt>
                <c:pt idx="2349">
                  <c:v>0.97459452303033389</c:v>
                </c:pt>
                <c:pt idx="2350">
                  <c:v>0.97469240198800211</c:v>
                </c:pt>
                <c:pt idx="2351">
                  <c:v>0.97478991360462275</c:v>
                </c:pt>
                <c:pt idx="2352">
                  <c:v>0.97488705918379637</c:v>
                </c:pt>
                <c:pt idx="2353">
                  <c:v>0.97498384002507554</c:v>
                </c:pt>
                <c:pt idx="2354">
                  <c:v>0.97508025742397209</c:v>
                </c:pt>
                <c:pt idx="2355">
                  <c:v>0.97517631267196525</c:v>
                </c:pt>
                <c:pt idx="2356">
                  <c:v>0.97527200705651096</c:v>
                </c:pt>
                <c:pt idx="2357">
                  <c:v>0.97536734186104823</c:v>
                </c:pt>
                <c:pt idx="2358">
                  <c:v>0.97546231836500807</c:v>
                </c:pt>
                <c:pt idx="2359">
                  <c:v>0.97555693784382203</c:v>
                </c:pt>
                <c:pt idx="2360">
                  <c:v>0.9756512015689297</c:v>
                </c:pt>
                <c:pt idx="2361">
                  <c:v>0.97574511080778725</c:v>
                </c:pt>
                <c:pt idx="2362">
                  <c:v>0.97583866682387543</c:v>
                </c:pt>
                <c:pt idx="2363">
                  <c:v>0.97593187087670785</c:v>
                </c:pt>
                <c:pt idx="2364">
                  <c:v>0.97602472422183995</c:v>
                </c:pt>
                <c:pt idx="2365">
                  <c:v>0.97611722811087553</c:v>
                </c:pt>
                <c:pt idx="2366">
                  <c:v>0.97620938379147715</c:v>
                </c:pt>
                <c:pt idx="2367">
                  <c:v>0.97630119250737268</c:v>
                </c:pt>
                <c:pt idx="2368">
                  <c:v>0.97639265549836474</c:v>
                </c:pt>
                <c:pt idx="2369">
                  <c:v>0.97648377400033848</c:v>
                </c:pt>
                <c:pt idx="2370">
                  <c:v>0.97657454924527032</c:v>
                </c:pt>
                <c:pt idx="2371">
                  <c:v>0.97666498246123545</c:v>
                </c:pt>
                <c:pt idx="2372">
                  <c:v>0.97675507487241775</c:v>
                </c:pt>
                <c:pt idx="2373">
                  <c:v>0.9768448276991164</c:v>
                </c:pt>
                <c:pt idx="2374">
                  <c:v>0.97693424215775615</c:v>
                </c:pt>
                <c:pt idx="2375">
                  <c:v>0.97702331946089394</c:v>
                </c:pt>
                <c:pt idx="2376">
                  <c:v>0.97711206081722868</c:v>
                </c:pt>
                <c:pt idx="2377">
                  <c:v>0.97720046743160893</c:v>
                </c:pt>
                <c:pt idx="2378">
                  <c:v>0.97728854050504199</c:v>
                </c:pt>
                <c:pt idx="2379">
                  <c:v>0.97737628123470177</c:v>
                </c:pt>
                <c:pt idx="2380">
                  <c:v>0.97746369081393791</c:v>
                </c:pt>
                <c:pt idx="2381">
                  <c:v>0.97755077043228344</c:v>
                </c:pt>
                <c:pt idx="2382">
                  <c:v>0.97763752127546455</c:v>
                </c:pt>
                <c:pt idx="2383">
                  <c:v>0.97772394452540767</c:v>
                </c:pt>
                <c:pt idx="2384">
                  <c:v>0.9778100413602494</c:v>
                </c:pt>
                <c:pt idx="2385">
                  <c:v>0.97789581295434402</c:v>
                </c:pt>
                <c:pt idx="2386">
                  <c:v>0.97798126047827261</c:v>
                </c:pt>
                <c:pt idx="2387">
                  <c:v>0.97806638509885124</c:v>
                </c:pt>
                <c:pt idx="2388">
                  <c:v>0.97815118797914025</c:v>
                </c:pt>
                <c:pt idx="2389">
                  <c:v>0.97823567027845226</c:v>
                </c:pt>
                <c:pt idx="2390">
                  <c:v>0.97831983315236071</c:v>
                </c:pt>
                <c:pt idx="2391">
                  <c:v>0.97840367775270853</c:v>
                </c:pt>
                <c:pt idx="2392">
                  <c:v>0.97848720522761756</c:v>
                </c:pt>
                <c:pt idx="2393">
                  <c:v>0.97857041672149636</c:v>
                </c:pt>
                <c:pt idx="2394">
                  <c:v>0.97865331337504868</c:v>
                </c:pt>
                <c:pt idx="2395">
                  <c:v>0.97873589632528257</c:v>
                </c:pt>
                <c:pt idx="2396">
                  <c:v>0.97881816670551935</c:v>
                </c:pt>
                <c:pt idx="2397">
                  <c:v>0.97890012564540174</c:v>
                </c:pt>
                <c:pt idx="2398">
                  <c:v>0.97898177427090238</c:v>
                </c:pt>
                <c:pt idx="2399">
                  <c:v>0.9790631137043333</c:v>
                </c:pt>
                <c:pt idx="2400">
                  <c:v>0.97914414506435377</c:v>
                </c:pt>
                <c:pt idx="2401">
                  <c:v>0.9792248694659792</c:v>
                </c:pt>
                <c:pt idx="2402">
                  <c:v>0.97930528802059058</c:v>
                </c:pt>
                <c:pt idx="2403">
                  <c:v>0.97938540183594214</c:v>
                </c:pt>
                <c:pt idx="2404">
                  <c:v>0.97946521201617065</c:v>
                </c:pt>
                <c:pt idx="2405">
                  <c:v>0.97954471966180434</c:v>
                </c:pt>
                <c:pt idx="2406">
                  <c:v>0.97962392586977043</c:v>
                </c:pt>
                <c:pt idx="2407">
                  <c:v>0.97970283173340544</c:v>
                </c:pt>
                <c:pt idx="2408">
                  <c:v>0.97978143834246345</c:v>
                </c:pt>
                <c:pt idx="2409">
                  <c:v>0.97985974678312338</c:v>
                </c:pt>
                <c:pt idx="2410">
                  <c:v>0.97993775813800044</c:v>
                </c:pt>
                <c:pt idx="2411">
                  <c:v>0.98001547348615248</c:v>
                </c:pt>
                <c:pt idx="2412">
                  <c:v>0.98009289390308951</c:v>
                </c:pt>
                <c:pt idx="2413">
                  <c:v>0.98017002046078305</c:v>
                </c:pt>
                <c:pt idx="2414">
                  <c:v>0.98024685422767432</c:v>
                </c:pt>
                <c:pt idx="2415">
                  <c:v>0.98032339626868259</c:v>
                </c:pt>
                <c:pt idx="2416">
                  <c:v>0.98039964764521514</c:v>
                </c:pt>
                <c:pt idx="2417">
                  <c:v>0.98047560941517464</c:v>
                </c:pt>
                <c:pt idx="2418">
                  <c:v>0.9805512826329692</c:v>
                </c:pt>
                <c:pt idx="2419">
                  <c:v>0.98062666834951973</c:v>
                </c:pt>
                <c:pt idx="2420">
                  <c:v>0.98070176761227024</c:v>
                </c:pt>
                <c:pt idx="2421">
                  <c:v>0.9807765814651952</c:v>
                </c:pt>
                <c:pt idx="2422">
                  <c:v>0.98085111094880917</c:v>
                </c:pt>
                <c:pt idx="2423">
                  <c:v>0.9809253571001757</c:v>
                </c:pt>
                <c:pt idx="2424">
                  <c:v>0.98099932095291509</c:v>
                </c:pt>
                <c:pt idx="2425">
                  <c:v>0.98107300353721416</c:v>
                </c:pt>
                <c:pt idx="2426">
                  <c:v>0.98114640587983426</c:v>
                </c:pt>
                <c:pt idx="2427">
                  <c:v>0.98121952900412135</c:v>
                </c:pt>
                <c:pt idx="2428">
                  <c:v>0.98129237393001256</c:v>
                </c:pt>
                <c:pt idx="2429">
                  <c:v>0.98136494167404709</c:v>
                </c:pt>
                <c:pt idx="2430">
                  <c:v>0.98143723324937404</c:v>
                </c:pt>
                <c:pt idx="2431">
                  <c:v>0.9815092496657607</c:v>
                </c:pt>
                <c:pt idx="2432">
                  <c:v>0.98158099192960246</c:v>
                </c:pt>
                <c:pt idx="2433">
                  <c:v>0.98165246104393045</c:v>
                </c:pt>
                <c:pt idx="2434">
                  <c:v>0.98172365800842121</c:v>
                </c:pt>
                <c:pt idx="2435">
                  <c:v>0.98179458381940454</c:v>
                </c:pt>
                <c:pt idx="2436">
                  <c:v>0.98186523946987336</c:v>
                </c:pt>
                <c:pt idx="2437">
                  <c:v>0.98193562594949124</c:v>
                </c:pt>
                <c:pt idx="2438">
                  <c:v>0.98200574424460174</c:v>
                </c:pt>
                <c:pt idx="2439">
                  <c:v>0.98207559533823807</c:v>
                </c:pt>
                <c:pt idx="2440">
                  <c:v>0.98214518021012964</c:v>
                </c:pt>
                <c:pt idx="2441">
                  <c:v>0.98221449983671261</c:v>
                </c:pt>
                <c:pt idx="2442">
                  <c:v>0.98228355519113841</c:v>
                </c:pt>
                <c:pt idx="2443">
                  <c:v>0.98235234724328158</c:v>
                </c:pt>
                <c:pt idx="2444">
                  <c:v>0.98242087695974933</c:v>
                </c:pt>
                <c:pt idx="2445">
                  <c:v>0.98248914530388987</c:v>
                </c:pt>
                <c:pt idx="2446">
                  <c:v>0.98255715323580095</c:v>
                </c:pt>
                <c:pt idx="2447">
                  <c:v>0.98262490171233963</c:v>
                </c:pt>
                <c:pt idx="2448">
                  <c:v>0.98269239168712952</c:v>
                </c:pt>
                <c:pt idx="2449">
                  <c:v>0.98275962411057016</c:v>
                </c:pt>
                <c:pt idx="2450">
                  <c:v>0.98282659992984589</c:v>
                </c:pt>
                <c:pt idx="2451">
                  <c:v>0.98289332008893449</c:v>
                </c:pt>
                <c:pt idx="2452">
                  <c:v>0.98295978552861574</c:v>
                </c:pt>
                <c:pt idx="2453">
                  <c:v>0.98302599718647954</c:v>
                </c:pt>
                <c:pt idx="2454">
                  <c:v>0.98309195599693588</c:v>
                </c:pt>
                <c:pt idx="2455">
                  <c:v>0.98315766289122242</c:v>
                </c:pt>
                <c:pt idx="2456">
                  <c:v>0.9832231187974132</c:v>
                </c:pt>
                <c:pt idx="2457">
                  <c:v>0.98328832464042826</c:v>
                </c:pt>
                <c:pt idx="2458">
                  <c:v>0.98335328134204103</c:v>
                </c:pt>
                <c:pt idx="2459">
                  <c:v>0.98341798982088802</c:v>
                </c:pt>
                <c:pt idx="2460">
                  <c:v>0.98348245099247666</c:v>
                </c:pt>
                <c:pt idx="2461">
                  <c:v>0.98354666576919403</c:v>
                </c:pt>
                <c:pt idx="2462">
                  <c:v>0.98361063506031665</c:v>
                </c:pt>
                <c:pt idx="2463">
                  <c:v>0.98367435977201689</c:v>
                </c:pt>
                <c:pt idx="2464">
                  <c:v>0.98373784080737403</c:v>
                </c:pt>
                <c:pt idx="2465">
                  <c:v>0.98380107906638081</c:v>
                </c:pt>
                <c:pt idx="2466">
                  <c:v>0.98386407544595333</c:v>
                </c:pt>
                <c:pt idx="2467">
                  <c:v>0.98392683083993904</c:v>
                </c:pt>
                <c:pt idx="2468">
                  <c:v>0.98398934613912548</c:v>
                </c:pt>
                <c:pt idx="2469">
                  <c:v>0.98405162223124854</c:v>
                </c:pt>
                <c:pt idx="2470">
                  <c:v>0.98411366000100187</c:v>
                </c:pt>
                <c:pt idx="2471">
                  <c:v>0.98417546033004444</c:v>
                </c:pt>
                <c:pt idx="2472">
                  <c:v>0.98423702409700986</c:v>
                </c:pt>
                <c:pt idx="2473">
                  <c:v>0.9842983521775136</c:v>
                </c:pt>
                <c:pt idx="2474">
                  <c:v>0.98435944544416387</c:v>
                </c:pt>
                <c:pt idx="2475">
                  <c:v>0.98442030476656772</c:v>
                </c:pt>
                <c:pt idx="2476">
                  <c:v>0.98448093101134082</c:v>
                </c:pt>
                <c:pt idx="2477">
                  <c:v>0.98454132504211578</c:v>
                </c:pt>
                <c:pt idx="2478">
                  <c:v>0.98460148771955025</c:v>
                </c:pt>
                <c:pt idx="2479">
                  <c:v>0.98466141990133615</c:v>
                </c:pt>
                <c:pt idx="2480">
                  <c:v>0.98472112244220744</c:v>
                </c:pt>
                <c:pt idx="2481">
                  <c:v>0.98478059619394875</c:v>
                </c:pt>
                <c:pt idx="2482">
                  <c:v>0.98483984200540398</c:v>
                </c:pt>
                <c:pt idx="2483">
                  <c:v>0.98489886072248456</c:v>
                </c:pt>
                <c:pt idx="2484">
                  <c:v>0.98495765318817796</c:v>
                </c:pt>
                <c:pt idx="2485">
                  <c:v>0.9850162202425562</c:v>
                </c:pt>
                <c:pt idx="2486">
                  <c:v>0.98507456272278437</c:v>
                </c:pt>
                <c:pt idx="2487">
                  <c:v>0.98513268146312838</c:v>
                </c:pt>
                <c:pt idx="2488">
                  <c:v>0.98519057729496384</c:v>
                </c:pt>
                <c:pt idx="2489">
                  <c:v>0.98524825104678493</c:v>
                </c:pt>
                <c:pt idx="2490">
                  <c:v>0.98530570354421154</c:v>
                </c:pt>
                <c:pt idx="2491">
                  <c:v>0.98536293560999866</c:v>
                </c:pt>
                <c:pt idx="2492">
                  <c:v>0.98541994806404409</c:v>
                </c:pt>
                <c:pt idx="2493">
                  <c:v>0.9854767417233975</c:v>
                </c:pt>
                <c:pt idx="2494">
                  <c:v>0.98553331740226791</c:v>
                </c:pt>
                <c:pt idx="2495">
                  <c:v>0.98558967591203239</c:v>
                </c:pt>
                <c:pt idx="2496">
                  <c:v>0.98564581806124452</c:v>
                </c:pt>
                <c:pt idx="2497">
                  <c:v>0.98570174465564209</c:v>
                </c:pt>
                <c:pt idx="2498">
                  <c:v>0.98575745649815671</c:v>
                </c:pt>
                <c:pt idx="2499">
                  <c:v>0.98581295438891992</c:v>
                </c:pt>
                <c:pt idx="2500">
                  <c:v>0.98586823912527355</c:v>
                </c:pt>
                <c:pt idx="2501">
                  <c:v>0.98592331150177648</c:v>
                </c:pt>
                <c:pt idx="2502">
                  <c:v>0.9859781723102139</c:v>
                </c:pt>
                <c:pt idx="2503">
                  <c:v>0.98603282233960476</c:v>
                </c:pt>
                <c:pt idx="2504">
                  <c:v>0.98608726237621047</c:v>
                </c:pt>
                <c:pt idx="2505">
                  <c:v>0.98614149320354294</c:v>
                </c:pt>
                <c:pt idx="2506">
                  <c:v>0.98619551560237206</c:v>
                </c:pt>
                <c:pt idx="2507">
                  <c:v>0.9862493303507357</c:v>
                </c:pt>
                <c:pt idx="2508">
                  <c:v>0.98630293822394577</c:v>
                </c:pt>
                <c:pt idx="2509">
                  <c:v>0.98635633999459738</c:v>
                </c:pt>
                <c:pt idx="2510">
                  <c:v>0.98640953643257678</c:v>
                </c:pt>
                <c:pt idx="2511">
                  <c:v>0.98646252830507031</c:v>
                </c:pt>
                <c:pt idx="2512">
                  <c:v>0.98651531637657042</c:v>
                </c:pt>
                <c:pt idx="2513">
                  <c:v>0.98656790140888628</c:v>
                </c:pt>
                <c:pt idx="2514">
                  <c:v>0.98662028416114966</c:v>
                </c:pt>
                <c:pt idx="2515">
                  <c:v>0.98667246538982478</c:v>
                </c:pt>
                <c:pt idx="2516">
                  <c:v>0.98672444584871488</c:v>
                </c:pt>
                <c:pt idx="2517">
                  <c:v>0.98677622628897121</c:v>
                </c:pt>
                <c:pt idx="2518">
                  <c:v>0.98682780745910081</c:v>
                </c:pt>
                <c:pt idx="2519">
                  <c:v>0.98687919010497427</c:v>
                </c:pt>
                <c:pt idx="2520">
                  <c:v>0.98693037496983382</c:v>
                </c:pt>
                <c:pt idx="2521">
                  <c:v>0.98698136279430182</c:v>
                </c:pt>
                <c:pt idx="2522">
                  <c:v>0.98703215431638758</c:v>
                </c:pt>
                <c:pt idx="2523">
                  <c:v>0.98708275027149683</c:v>
                </c:pt>
                <c:pt idx="2524">
                  <c:v>0.98713315139243818</c:v>
                </c:pt>
                <c:pt idx="2525">
                  <c:v>0.98718335840943217</c:v>
                </c:pt>
                <c:pt idx="2526">
                  <c:v>0.98723337205011807</c:v>
                </c:pt>
                <c:pt idx="2527">
                  <c:v>0.98728319303956324</c:v>
                </c:pt>
                <c:pt idx="2528">
                  <c:v>0.98733282210026962</c:v>
                </c:pt>
                <c:pt idx="2529">
                  <c:v>0.98738225995218243</c:v>
                </c:pt>
                <c:pt idx="2530">
                  <c:v>0.98743150731269747</c:v>
                </c:pt>
                <c:pt idx="2531">
                  <c:v>0.98748056489666969</c:v>
                </c:pt>
                <c:pt idx="2532">
                  <c:v>0.98752943341641997</c:v>
                </c:pt>
                <c:pt idx="2533">
                  <c:v>0.98757811358174408</c:v>
                </c:pt>
                <c:pt idx="2534">
                  <c:v>0.98762660609991937</c:v>
                </c:pt>
                <c:pt idx="2535">
                  <c:v>0.98767491167571353</c:v>
                </c:pt>
                <c:pt idx="2536">
                  <c:v>0.98772303101139192</c:v>
                </c:pt>
                <c:pt idx="2537">
                  <c:v>0.98777096480672477</c:v>
                </c:pt>
                <c:pt idx="2538">
                  <c:v>0.98781871375899588</c:v>
                </c:pt>
                <c:pt idx="2539">
                  <c:v>0.98786627856301013</c:v>
                </c:pt>
                <c:pt idx="2540">
                  <c:v>0.98791365991110047</c:v>
                </c:pt>
                <c:pt idx="2541">
                  <c:v>0.98796085849313631</c:v>
                </c:pt>
                <c:pt idx="2542">
                  <c:v>0.9880078749965312</c:v>
                </c:pt>
                <c:pt idx="2543">
                  <c:v>0.98805471010624946</c:v>
                </c:pt>
                <c:pt idx="2544">
                  <c:v>0.98810136450481612</c:v>
                </c:pt>
                <c:pt idx="2545">
                  <c:v>0.9881478388723216</c:v>
                </c:pt>
                <c:pt idx="2546">
                  <c:v>0.98819413388643151</c:v>
                </c:pt>
                <c:pt idx="2547">
                  <c:v>0.98824025022239326</c:v>
                </c:pt>
                <c:pt idx="2548">
                  <c:v>0.98828618855304462</c:v>
                </c:pt>
                <c:pt idx="2549">
                  <c:v>0.98833194954881942</c:v>
                </c:pt>
                <c:pt idx="2550">
                  <c:v>0.98837753387775706</c:v>
                </c:pt>
                <c:pt idx="2551">
                  <c:v>0.9884229422055093</c:v>
                </c:pt>
                <c:pt idx="2552">
                  <c:v>0.98846817519534735</c:v>
                </c:pt>
                <c:pt idx="2553">
                  <c:v>0.98851323350816989</c:v>
                </c:pt>
                <c:pt idx="2554">
                  <c:v>0.98855811780251046</c:v>
                </c:pt>
                <c:pt idx="2555">
                  <c:v>0.98860282873454475</c:v>
                </c:pt>
                <c:pt idx="2556">
                  <c:v>0.98864736695809852</c:v>
                </c:pt>
                <c:pt idx="2557">
                  <c:v>0.98869173312465475</c:v>
                </c:pt>
                <c:pt idx="2558">
                  <c:v>0.98873592788336051</c:v>
                </c:pt>
                <c:pt idx="2559">
                  <c:v>0.9887799518810354</c:v>
                </c:pt>
                <c:pt idx="2560">
                  <c:v>0.98882380576217843</c:v>
                </c:pt>
                <c:pt idx="2561">
                  <c:v>0.98886749016897535</c:v>
                </c:pt>
                <c:pt idx="2562">
                  <c:v>0.98891100574130608</c:v>
                </c:pt>
                <c:pt idx="2563">
                  <c:v>0.98895435311675206</c:v>
                </c:pt>
                <c:pt idx="2564">
                  <c:v>0.98899753293060377</c:v>
                </c:pt>
                <c:pt idx="2565">
                  <c:v>0.98904054581586753</c:v>
                </c:pt>
                <c:pt idx="2566">
                  <c:v>0.98908339240327336</c:v>
                </c:pt>
                <c:pt idx="2567">
                  <c:v>0.98912607332128233</c:v>
                </c:pt>
                <c:pt idx="2568">
                  <c:v>0.98916858919609296</c:v>
                </c:pt>
                <c:pt idx="2569">
                  <c:v>0.98921094065164961</c:v>
                </c:pt>
                <c:pt idx="2570">
                  <c:v>0.98925312830964895</c:v>
                </c:pt>
                <c:pt idx="2571">
                  <c:v>0.98929515278954683</c:v>
                </c:pt>
                <c:pt idx="2572">
                  <c:v>0.9893370147085675</c:v>
                </c:pt>
                <c:pt idx="2573">
                  <c:v>0.98937871468170768</c:v>
                </c:pt>
                <c:pt idx="2574">
                  <c:v>0.98942025332174666</c:v>
                </c:pt>
                <c:pt idx="2575">
                  <c:v>0.98946163123925157</c:v>
                </c:pt>
                <c:pt idx="2576">
                  <c:v>0.98950284904258512</c:v>
                </c:pt>
                <c:pt idx="2577">
                  <c:v>0.98954390733791331</c:v>
                </c:pt>
                <c:pt idx="2578">
                  <c:v>0.98958480672921145</c:v>
                </c:pt>
                <c:pt idx="2579">
                  <c:v>0.98962554781827194</c:v>
                </c:pt>
                <c:pt idx="2580">
                  <c:v>0.98966613120471092</c:v>
                </c:pt>
                <c:pt idx="2581">
                  <c:v>0.98970655748597658</c:v>
                </c:pt>
                <c:pt idx="2582">
                  <c:v>0.98974682725735352</c:v>
                </c:pt>
                <c:pt idx="2583">
                  <c:v>0.98978694111197318</c:v>
                </c:pt>
                <c:pt idx="2584">
                  <c:v>0.98982689964081827</c:v>
                </c:pt>
                <c:pt idx="2585">
                  <c:v>0.98986670343273042</c:v>
                </c:pt>
                <c:pt idx="2586">
                  <c:v>0.98990635307441821</c:v>
                </c:pt>
                <c:pt idx="2587">
                  <c:v>0.98994584915046246</c:v>
                </c:pt>
                <c:pt idx="2588">
                  <c:v>0.98998519224332449</c:v>
                </c:pt>
                <c:pt idx="2589">
                  <c:v>0.99002438293335226</c:v>
                </c:pt>
                <c:pt idx="2590">
                  <c:v>0.9900634217987877</c:v>
                </c:pt>
                <c:pt idx="2591">
                  <c:v>0.99010230941577371</c:v>
                </c:pt>
                <c:pt idx="2592">
                  <c:v>0.99014104635836042</c:v>
                </c:pt>
                <c:pt idx="2593">
                  <c:v>0.99017963319851265</c:v>
                </c:pt>
                <c:pt idx="2594">
                  <c:v>0.99021807050611643</c:v>
                </c:pt>
                <c:pt idx="2595">
                  <c:v>0.99025635884898611</c:v>
                </c:pt>
                <c:pt idx="2596">
                  <c:v>0.99029449879287068</c:v>
                </c:pt>
                <c:pt idx="2597">
                  <c:v>0.99033249090146158</c:v>
                </c:pt>
                <c:pt idx="2598">
                  <c:v>0.99037033573639766</c:v>
                </c:pt>
                <c:pt idx="2599">
                  <c:v>0.99040803385727438</c:v>
                </c:pt>
                <c:pt idx="2600">
                  <c:v>0.9904455858216481</c:v>
                </c:pt>
                <c:pt idx="2601">
                  <c:v>0.99048299218504454</c:v>
                </c:pt>
                <c:pt idx="2602">
                  <c:v>0.99052025350096451</c:v>
                </c:pt>
                <c:pt idx="2603">
                  <c:v>0.99055737032089164</c:v>
                </c:pt>
                <c:pt idx="2604">
                  <c:v>0.99059434319429784</c:v>
                </c:pt>
                <c:pt idx="2605">
                  <c:v>0.99063117266865053</c:v>
                </c:pt>
                <c:pt idx="2606">
                  <c:v>0.99066785928941969</c:v>
                </c:pt>
                <c:pt idx="2607">
                  <c:v>0.99070440360008383</c:v>
                </c:pt>
                <c:pt idx="2608">
                  <c:v>0.99074080614213644</c:v>
                </c:pt>
                <c:pt idx="2609">
                  <c:v>0.99077706745509397</c:v>
                </c:pt>
                <c:pt idx="2610">
                  <c:v>0.99081318807650054</c:v>
                </c:pt>
                <c:pt idx="2611">
                  <c:v>0.99084916854193572</c:v>
                </c:pt>
                <c:pt idx="2612">
                  <c:v>0.99088500938502111</c:v>
                </c:pt>
                <c:pt idx="2613">
                  <c:v>0.99092071113742564</c:v>
                </c:pt>
                <c:pt idx="2614">
                  <c:v>0.99095627432887379</c:v>
                </c:pt>
                <c:pt idx="2615">
                  <c:v>0.99099169948715071</c:v>
                </c:pt>
                <c:pt idx="2616">
                  <c:v>0.99102698713810966</c:v>
                </c:pt>
                <c:pt idx="2617">
                  <c:v>0.99106213780567776</c:v>
                </c:pt>
                <c:pt idx="2618">
                  <c:v>0.99109715201186266</c:v>
                </c:pt>
                <c:pt idx="2619">
                  <c:v>0.99113203027675922</c:v>
                </c:pt>
                <c:pt idx="2620">
                  <c:v>0.99116677311855561</c:v>
                </c:pt>
                <c:pt idx="2621">
                  <c:v>0.99120138105353972</c:v>
                </c:pt>
                <c:pt idx="2622">
                  <c:v>0.99123585459610608</c:v>
                </c:pt>
                <c:pt idx="2623">
                  <c:v>0.99127019425876117</c:v>
                </c:pt>
                <c:pt idx="2624">
                  <c:v>0.99130440055213098</c:v>
                </c:pt>
                <c:pt idx="2625">
                  <c:v>0.99133847398496588</c:v>
                </c:pt>
                <c:pt idx="2626">
                  <c:v>0.99137241506414875</c:v>
                </c:pt>
                <c:pt idx="2627">
                  <c:v>0.99140622429469971</c:v>
                </c:pt>
                <c:pt idx="2628">
                  <c:v>0.99143990217978306</c:v>
                </c:pt>
                <c:pt idx="2629">
                  <c:v>0.99147344922071379</c:v>
                </c:pt>
                <c:pt idx="2630">
                  <c:v>0.99150686591696313</c:v>
                </c:pt>
                <c:pt idx="2631">
                  <c:v>0.99154015276616536</c:v>
                </c:pt>
                <c:pt idx="2632">
                  <c:v>0.99157331026412365</c:v>
                </c:pt>
                <c:pt idx="2633">
                  <c:v>0.99160633890481653</c:v>
                </c:pt>
                <c:pt idx="2634">
                  <c:v>0.99163923918040409</c:v>
                </c:pt>
                <c:pt idx="2635">
                  <c:v>0.99167201158123397</c:v>
                </c:pt>
                <c:pt idx="2636">
                  <c:v>0.99170465659584706</c:v>
                </c:pt>
                <c:pt idx="2637">
                  <c:v>0.99173717471098477</c:v>
                </c:pt>
                <c:pt idx="2638">
                  <c:v>0.99176956641159408</c:v>
                </c:pt>
                <c:pt idx="2639">
                  <c:v>0.99180183218083429</c:v>
                </c:pt>
                <c:pt idx="2640">
                  <c:v>0.99183397250008265</c:v>
                </c:pt>
                <c:pt idx="2641">
                  <c:v>0.99186598784894076</c:v>
                </c:pt>
                <c:pt idx="2642">
                  <c:v>0.99189787870524049</c:v>
                </c:pt>
                <c:pt idx="2643">
                  <c:v>0.9919296455450497</c:v>
                </c:pt>
                <c:pt idx="2644">
                  <c:v>0.99196128884267887</c:v>
                </c:pt>
                <c:pt idx="2645">
                  <c:v>0.99199280907068677</c:v>
                </c:pt>
                <c:pt idx="2646">
                  <c:v>0.99202420669988611</c:v>
                </c:pt>
                <c:pt idx="2647">
                  <c:v>0.99205548219935036</c:v>
                </c:pt>
                <c:pt idx="2648">
                  <c:v>0.99208663603641856</c:v>
                </c:pt>
                <c:pt idx="2649">
                  <c:v>0.99211766867670226</c:v>
                </c:pt>
                <c:pt idx="2650">
                  <c:v>0.99214858058409094</c:v>
                </c:pt>
                <c:pt idx="2651">
                  <c:v>0.99217937222075803</c:v>
                </c:pt>
                <c:pt idx="2652">
                  <c:v>0.99221004404716673</c:v>
                </c:pt>
                <c:pt idx="2653">
                  <c:v>0.99224059652207575</c:v>
                </c:pt>
                <c:pt idx="2654">
                  <c:v>0.99227103010254569</c:v>
                </c:pt>
                <c:pt idx="2655">
                  <c:v>0.9923013452439442</c:v>
                </c:pt>
                <c:pt idx="2656">
                  <c:v>0.99233154239995192</c:v>
                </c:pt>
                <c:pt idx="2657">
                  <c:v>0.99236162202256895</c:v>
                </c:pt>
                <c:pt idx="2658">
                  <c:v>0.99239158456211962</c:v>
                </c:pt>
                <c:pt idx="2659">
                  <c:v>0.99242143046725928</c:v>
                </c:pt>
                <c:pt idx="2660">
                  <c:v>0.99245116018497881</c:v>
                </c:pt>
                <c:pt idx="2661">
                  <c:v>0.99248077416061209</c:v>
                </c:pt>
                <c:pt idx="2662">
                  <c:v>0.99251027283783966</c:v>
                </c:pt>
                <c:pt idx="2663">
                  <c:v>0.99253965665869626</c:v>
                </c:pt>
                <c:pt idx="2664">
                  <c:v>0.99256892606357505</c:v>
                </c:pt>
                <c:pt idx="2665">
                  <c:v>0.99259808149123441</c:v>
                </c:pt>
                <c:pt idx="2666">
                  <c:v>0.99262712337880343</c:v>
                </c:pt>
                <c:pt idx="2667">
                  <c:v>0.99265605216178621</c:v>
                </c:pt>
                <c:pt idx="2668">
                  <c:v>0.99268486827406932</c:v>
                </c:pt>
                <c:pt idx="2669">
                  <c:v>0.99271357214792677</c:v>
                </c:pt>
                <c:pt idx="2670">
                  <c:v>0.9927421642140245</c:v>
                </c:pt>
                <c:pt idx="2671">
                  <c:v>0.99277064490142808</c:v>
                </c:pt>
                <c:pt idx="2672">
                  <c:v>0.99279901463760578</c:v>
                </c:pt>
                <c:pt idx="2673">
                  <c:v>0.99282727384843639</c:v>
                </c:pt>
                <c:pt idx="2674">
                  <c:v>0.99285542295821372</c:v>
                </c:pt>
                <c:pt idx="2675">
                  <c:v>0.99288346238965108</c:v>
                </c:pt>
                <c:pt idx="2676">
                  <c:v>0.99291139256388905</c:v>
                </c:pt>
                <c:pt idx="2677">
                  <c:v>0.99293921390049922</c:v>
                </c:pt>
                <c:pt idx="2678">
                  <c:v>0.99296692681748999</c:v>
                </c:pt>
                <c:pt idx="2679">
                  <c:v>0.99299453173131269</c:v>
                </c:pt>
                <c:pt idx="2680">
                  <c:v>0.99302202905686576</c:v>
                </c:pt>
                <c:pt idx="2681">
                  <c:v>0.99304941920750178</c:v>
                </c:pt>
                <c:pt idx="2682">
                  <c:v>0.99307670259503111</c:v>
                </c:pt>
                <c:pt idx="2683">
                  <c:v>0.9931038796297289</c:v>
                </c:pt>
                <c:pt idx="2684">
                  <c:v>0.99313095072033919</c:v>
                </c:pt>
                <c:pt idx="2685">
                  <c:v>0.9931579162740809</c:v>
                </c:pt>
                <c:pt idx="2686">
                  <c:v>0.99318477669665306</c:v>
                </c:pt>
                <c:pt idx="2687">
                  <c:v>0.99321153239224047</c:v>
                </c:pt>
                <c:pt idx="2688">
                  <c:v>0.99323818376351769</c:v>
                </c:pt>
                <c:pt idx="2689">
                  <c:v>0.99326473121165659</c:v>
                </c:pt>
                <c:pt idx="2690">
                  <c:v>0.99329117513632881</c:v>
                </c:pt>
                <c:pt idx="2691">
                  <c:v>0.9933175159357136</c:v>
                </c:pt>
                <c:pt idx="2692">
                  <c:v>0.99334375400650154</c:v>
                </c:pt>
                <c:pt idx="2693">
                  <c:v>0.99336988974390028</c:v>
                </c:pt>
                <c:pt idx="2694">
                  <c:v>0.99339592354163964</c:v>
                </c:pt>
                <c:pt idx="2695">
                  <c:v>0.9934218557919765</c:v>
                </c:pt>
                <c:pt idx="2696">
                  <c:v>0.99344768688570051</c:v>
                </c:pt>
                <c:pt idx="2697">
                  <c:v>0.99347341721213955</c:v>
                </c:pt>
                <c:pt idx="2698">
                  <c:v>0.99349904715916326</c:v>
                </c:pt>
                <c:pt idx="2699">
                  <c:v>0.99352457711319031</c:v>
                </c:pt>
                <c:pt idx="2700">
                  <c:v>0.99355000745919153</c:v>
                </c:pt>
                <c:pt idx="2701">
                  <c:v>0.99357533858069658</c:v>
                </c:pt>
                <c:pt idx="2702">
                  <c:v>0.99360057085979825</c:v>
                </c:pt>
                <c:pt idx="2703">
                  <c:v>0.99362570467715738</c:v>
                </c:pt>
                <c:pt idx="2704">
                  <c:v>0.99365074041200885</c:v>
                </c:pt>
                <c:pt idx="2705">
                  <c:v>0.99367567844216509</c:v>
                </c:pt>
                <c:pt idx="2706">
                  <c:v>0.9937005191440228</c:v>
                </c:pt>
                <c:pt idx="2707">
                  <c:v>0.99372526289256646</c:v>
                </c:pt>
                <c:pt idx="2708">
                  <c:v>0.99374991006137425</c:v>
                </c:pt>
                <c:pt idx="2709">
                  <c:v>0.99377446102262279</c:v>
                </c:pt>
                <c:pt idx="2710">
                  <c:v>0.99379891614709248</c:v>
                </c:pt>
                <c:pt idx="2711">
                  <c:v>0.99382327580417129</c:v>
                </c:pt>
                <c:pt idx="2712">
                  <c:v>0.99384754036186085</c:v>
                </c:pt>
                <c:pt idx="2713">
                  <c:v>0.993871710186781</c:v>
                </c:pt>
                <c:pt idx="2714">
                  <c:v>0.99389578564417458</c:v>
                </c:pt>
                <c:pt idx="2715">
                  <c:v>0.99391976709791219</c:v>
                </c:pt>
                <c:pt idx="2716">
                  <c:v>0.99394365491049752</c:v>
                </c:pt>
                <c:pt idx="2717">
                  <c:v>0.99396744944307203</c:v>
                </c:pt>
                <c:pt idx="2718">
                  <c:v>0.99399115105541913</c:v>
                </c:pt>
                <c:pt idx="2719">
                  <c:v>0.9940147601059699</c:v>
                </c:pt>
                <c:pt idx="2720">
                  <c:v>0.99403827695180835</c:v>
                </c:pt>
                <c:pt idx="2721">
                  <c:v>0.99406170194867383</c:v>
                </c:pt>
                <c:pt idx="2722">
                  <c:v>0.99408503545096882</c:v>
                </c:pt>
                <c:pt idx="2723">
                  <c:v>0.99410827781176136</c:v>
                </c:pt>
                <c:pt idx="2724">
                  <c:v>0.99413142938279164</c:v>
                </c:pt>
                <c:pt idx="2725">
                  <c:v>0.9941544905144748</c:v>
                </c:pt>
                <c:pt idx="2726">
                  <c:v>0.99417746155590769</c:v>
                </c:pt>
                <c:pt idx="2727">
                  <c:v>0.99420034285487158</c:v>
                </c:pt>
                <c:pt idx="2728">
                  <c:v>0.99422313475783863</c:v>
                </c:pt>
                <c:pt idx="2729">
                  <c:v>0.99424583760997531</c:v>
                </c:pt>
                <c:pt idx="2730">
                  <c:v>0.99426845175514778</c:v>
                </c:pt>
                <c:pt idx="2731">
                  <c:v>0.99429097753592621</c:v>
                </c:pt>
                <c:pt idx="2732">
                  <c:v>0.99431341529358908</c:v>
                </c:pt>
                <c:pt idx="2733">
                  <c:v>0.99433576536812918</c:v>
                </c:pt>
                <c:pt idx="2734">
                  <c:v>0.99435802809825613</c:v>
                </c:pt>
                <c:pt idx="2735">
                  <c:v>0.99438020382140269</c:v>
                </c:pt>
                <c:pt idx="2736">
                  <c:v>0.99440229287372872</c:v>
                </c:pt>
                <c:pt idx="2737">
                  <c:v>0.9944242955901258</c:v>
                </c:pt>
                <c:pt idx="2738">
                  <c:v>0.99444621230422103</c:v>
                </c:pt>
                <c:pt idx="2739">
                  <c:v>0.99446804334838301</c:v>
                </c:pt>
                <c:pt idx="2740">
                  <c:v>0.99448978905372543</c:v>
                </c:pt>
                <c:pt idx="2741">
                  <c:v>0.99451144975011152</c:v>
                </c:pt>
                <c:pt idx="2742">
                  <c:v>0.99453302576615887</c:v>
                </c:pt>
                <c:pt idx="2743">
                  <c:v>0.99455451742924383</c:v>
                </c:pt>
                <c:pt idx="2744">
                  <c:v>0.99457592506550585</c:v>
                </c:pt>
                <c:pt idx="2745">
                  <c:v>0.99459724899985225</c:v>
                </c:pt>
                <c:pt idx="2746">
                  <c:v>0.99461848955596188</c:v>
                </c:pt>
                <c:pt idx="2747">
                  <c:v>0.9946396470562906</c:v>
                </c:pt>
                <c:pt idx="2748">
                  <c:v>0.99466072182207499</c:v>
                </c:pt>
                <c:pt idx="2749">
                  <c:v>0.99468171417333684</c:v>
                </c:pt>
                <c:pt idx="2750">
                  <c:v>0.99470262442888724</c:v>
                </c:pt>
                <c:pt idx="2751">
                  <c:v>0.99472345290633224</c:v>
                </c:pt>
                <c:pt idx="2752">
                  <c:v>0.99474419992207497</c:v>
                </c:pt>
                <c:pt idx="2753">
                  <c:v>0.99476486579132239</c:v>
                </c:pt>
                <c:pt idx="2754">
                  <c:v>0.99478545082808789</c:v>
                </c:pt>
                <c:pt idx="2755">
                  <c:v>0.99480595534519611</c:v>
                </c:pt>
                <c:pt idx="2756">
                  <c:v>0.99482637965428755</c:v>
                </c:pt>
                <c:pt idx="2757">
                  <c:v>0.99484672406582231</c:v>
                </c:pt>
                <c:pt idx="2758">
                  <c:v>0.9948669888890852</c:v>
                </c:pt>
                <c:pt idx="2759">
                  <c:v>0.99488717443218855</c:v>
                </c:pt>
                <c:pt idx="2760">
                  <c:v>0.99490728100207815</c:v>
                </c:pt>
                <c:pt idx="2761">
                  <c:v>0.99492730890453596</c:v>
                </c:pt>
                <c:pt idx="2762">
                  <c:v>0.99494725844418563</c:v>
                </c:pt>
                <c:pt idx="2763">
                  <c:v>0.99496712992449565</c:v>
                </c:pt>
                <c:pt idx="2764">
                  <c:v>0.99498692364778374</c:v>
                </c:pt>
                <c:pt idx="2765">
                  <c:v>0.99500663991522198</c:v>
                </c:pt>
                <c:pt idx="2766">
                  <c:v>0.9950262790268396</c:v>
                </c:pt>
                <c:pt idx="2767">
                  <c:v>0.99504584128152784</c:v>
                </c:pt>
                <c:pt idx="2768">
                  <c:v>0.9950653269770442</c:v>
                </c:pt>
                <c:pt idx="2769">
                  <c:v>0.99508473641001571</c:v>
                </c:pt>
                <c:pt idx="2770">
                  <c:v>0.99510406987594457</c:v>
                </c:pt>
                <c:pt idx="2771">
                  <c:v>0.99512332766921074</c:v>
                </c:pt>
                <c:pt idx="2772">
                  <c:v>0.9951425100830763</c:v>
                </c:pt>
                <c:pt idx="2773">
                  <c:v>0.99516161740969078</c:v>
                </c:pt>
                <c:pt idx="2774">
                  <c:v>0.99518064994009303</c:v>
                </c:pt>
                <c:pt idx="2775">
                  <c:v>0.99519960796421714</c:v>
                </c:pt>
                <c:pt idx="2776">
                  <c:v>0.99521849177089594</c:v>
                </c:pt>
                <c:pt idx="2777">
                  <c:v>0.99523730164786406</c:v>
                </c:pt>
                <c:pt idx="2778">
                  <c:v>0.99525603788176364</c:v>
                </c:pt>
                <c:pt idx="2779">
                  <c:v>0.99527470075814672</c:v>
                </c:pt>
                <c:pt idx="2780">
                  <c:v>0.99529329056147997</c:v>
                </c:pt>
                <c:pt idx="2781">
                  <c:v>0.9953118075751487</c:v>
                </c:pt>
                <c:pt idx="2782">
                  <c:v>0.99533025208146042</c:v>
                </c:pt>
                <c:pt idx="2783">
                  <c:v>0.99534862436164939</c:v>
                </c:pt>
                <c:pt idx="2784">
                  <c:v>0.9953669246958794</c:v>
                </c:pt>
                <c:pt idx="2785">
                  <c:v>0.9953851533632494</c:v>
                </c:pt>
                <c:pt idx="2786">
                  <c:v>0.99540331064179521</c:v>
                </c:pt>
                <c:pt idx="2787">
                  <c:v>0.99542139680849584</c:v>
                </c:pt>
                <c:pt idx="2788">
                  <c:v>0.995439412139275</c:v>
                </c:pt>
                <c:pt idx="2789">
                  <c:v>0.99545735690900672</c:v>
                </c:pt>
                <c:pt idx="2790">
                  <c:v>0.9954752313915185</c:v>
                </c:pt>
                <c:pt idx="2791">
                  <c:v>0.99549303585959448</c:v>
                </c:pt>
                <c:pt idx="2792">
                  <c:v>0.99551077058498083</c:v>
                </c:pt>
                <c:pt idx="2793">
                  <c:v>0.99552843583838802</c:v>
                </c:pt>
                <c:pt idx="2794">
                  <c:v>0.99554603188949531</c:v>
                </c:pt>
                <c:pt idx="2795">
                  <c:v>0.9955635590069547</c:v>
                </c:pt>
                <c:pt idx="2796">
                  <c:v>0.99558101745839456</c:v>
                </c:pt>
                <c:pt idx="2797">
                  <c:v>0.99559840751042261</c:v>
                </c:pt>
                <c:pt idx="2798">
                  <c:v>0.99561572942863075</c:v>
                </c:pt>
                <c:pt idx="2799">
                  <c:v>0.99563298347759865</c:v>
                </c:pt>
                <c:pt idx="2800">
                  <c:v>0.99565016992089639</c:v>
                </c:pt>
                <c:pt idx="2801">
                  <c:v>0.99566728902108959</c:v>
                </c:pt>
                <c:pt idx="2802">
                  <c:v>0.99568434103974224</c:v>
                </c:pt>
                <c:pt idx="2803">
                  <c:v>0.99570132623742036</c:v>
                </c:pt>
                <c:pt idx="2804">
                  <c:v>0.99571824487369598</c:v>
                </c:pt>
                <c:pt idx="2805">
                  <c:v>0.99573509720715092</c:v>
                </c:pt>
                <c:pt idx="2806">
                  <c:v>0.99575188349537957</c:v>
                </c:pt>
                <c:pt idx="2807">
                  <c:v>0.99576860399499423</c:v>
                </c:pt>
                <c:pt idx="2808">
                  <c:v>0.99578525896162629</c:v>
                </c:pt>
                <c:pt idx="2809">
                  <c:v>0.99580184864993249</c:v>
                </c:pt>
                <c:pt idx="2810">
                  <c:v>0.99581837331359591</c:v>
                </c:pt>
                <c:pt idx="2811">
                  <c:v>0.99583483320533206</c:v>
                </c:pt>
                <c:pt idx="2812">
                  <c:v>0.99585122857689035</c:v>
                </c:pt>
                <c:pt idx="2813">
                  <c:v>0.9958675596790586</c:v>
                </c:pt>
                <c:pt idx="2814">
                  <c:v>0.99588382676166698</c:v>
                </c:pt>
                <c:pt idx="2815">
                  <c:v>0.99590003007359074</c:v>
                </c:pt>
                <c:pt idx="2816">
                  <c:v>0.99591616986275366</c:v>
                </c:pt>
                <c:pt idx="2817">
                  <c:v>0.99593224637613287</c:v>
                </c:pt>
                <c:pt idx="2818">
                  <c:v>0.99594825985976043</c:v>
                </c:pt>
                <c:pt idx="2819">
                  <c:v>0.9959642105587283</c:v>
                </c:pt>
                <c:pt idx="2820">
                  <c:v>0.99598009871719151</c:v>
                </c:pt>
                <c:pt idx="2821">
                  <c:v>0.99599592457837061</c:v>
                </c:pt>
                <c:pt idx="2822">
                  <c:v>0.99601168838455656</c:v>
                </c:pt>
                <c:pt idx="2823">
                  <c:v>0.99602739037711363</c:v>
                </c:pt>
                <c:pt idx="2824">
                  <c:v>0.99604303079648215</c:v>
                </c:pt>
                <c:pt idx="2825">
                  <c:v>0.99605860988218287</c:v>
                </c:pt>
                <c:pt idx="2826">
                  <c:v>0.9960741278728199</c:v>
                </c:pt>
                <c:pt idx="2827">
                  <c:v>0.99608958500608402</c:v>
                </c:pt>
                <c:pt idx="2828">
                  <c:v>0.99610498151875637</c:v>
                </c:pt>
                <c:pt idx="2829">
                  <c:v>0.99612031764671161</c:v>
                </c:pt>
                <c:pt idx="2830">
                  <c:v>0.99613559362492143</c:v>
                </c:pt>
                <c:pt idx="2831">
                  <c:v>0.99615080968745739</c:v>
                </c:pt>
                <c:pt idx="2832">
                  <c:v>0.99616596606749508</c:v>
                </c:pt>
                <c:pt idx="2833">
                  <c:v>0.99618106299731657</c:v>
                </c:pt>
                <c:pt idx="2834">
                  <c:v>0.99619610070831477</c:v>
                </c:pt>
                <c:pt idx="2835">
                  <c:v>0.99621107943099529</c:v>
                </c:pt>
                <c:pt idx="2836">
                  <c:v>0.99622599939498124</c:v>
                </c:pt>
                <c:pt idx="2837">
                  <c:v>0.9962408608290152</c:v>
                </c:pt>
                <c:pt idx="2838">
                  <c:v>0.99625566396096377</c:v>
                </c:pt>
                <c:pt idx="2839">
                  <c:v>0.99627040901781949</c:v>
                </c:pt>
                <c:pt idx="2840">
                  <c:v>0.99628509622570482</c:v>
                </c:pt>
                <c:pt idx="2841">
                  <c:v>0.99629972580987602</c:v>
                </c:pt>
                <c:pt idx="2842">
                  <c:v>0.99631429799472415</c:v>
                </c:pt>
                <c:pt idx="2843">
                  <c:v>0.99632881300378118</c:v>
                </c:pt>
                <c:pt idx="2844">
                  <c:v>0.99634327105972109</c:v>
                </c:pt>
                <c:pt idx="2845">
                  <c:v>0.99635767238436379</c:v>
                </c:pt>
                <c:pt idx="2846">
                  <c:v>0.99637201719867807</c:v>
                </c:pt>
                <c:pt idx="2847">
                  <c:v>0.99638630572278541</c:v>
                </c:pt>
                <c:pt idx="2848">
                  <c:v>0.99640053817596175</c:v>
                </c:pt>
                <c:pt idx="2849">
                  <c:v>0.99641471477664234</c:v>
                </c:pt>
                <c:pt idx="2850">
                  <c:v>0.99642883574242391</c:v>
                </c:pt>
                <c:pt idx="2851">
                  <c:v>0.99644290129006741</c:v>
                </c:pt>
                <c:pt idx="2852">
                  <c:v>0.9964569116355021</c:v>
                </c:pt>
                <c:pt idx="2853">
                  <c:v>0.99647086699382803</c:v>
                </c:pt>
                <c:pt idx="2854">
                  <c:v>0.99648476757931936</c:v>
                </c:pt>
                <c:pt idx="2855">
                  <c:v>0.99649861360542746</c:v>
                </c:pt>
                <c:pt idx="2856">
                  <c:v>0.99651240528478313</c:v>
                </c:pt>
                <c:pt idx="2857">
                  <c:v>0.99652614282920116</c:v>
                </c:pt>
                <c:pt idx="2858">
                  <c:v>0.99653982644968264</c:v>
                </c:pt>
                <c:pt idx="2859">
                  <c:v>0.99655345635641723</c:v>
                </c:pt>
                <c:pt idx="2860">
                  <c:v>0.99656703275878777</c:v>
                </c:pt>
                <c:pt idx="2861">
                  <c:v>0.99658055586537186</c:v>
                </c:pt>
                <c:pt idx="2862">
                  <c:v>0.99659402588394563</c:v>
                </c:pt>
                <c:pt idx="2863">
                  <c:v>0.99660744302148629</c:v>
                </c:pt>
                <c:pt idx="2864">
                  <c:v>0.9966208074841757</c:v>
                </c:pt>
                <c:pt idx="2865">
                  <c:v>0.99663411947740299</c:v>
                </c:pt>
                <c:pt idx="2866">
                  <c:v>0.99664737920576707</c:v>
                </c:pt>
                <c:pt idx="2867">
                  <c:v>0.99666058687308057</c:v>
                </c:pt>
                <c:pt idx="2868">
                  <c:v>0.99667374268237174</c:v>
                </c:pt>
                <c:pt idx="2869">
                  <c:v>0.99668684683588848</c:v>
                </c:pt>
                <c:pt idx="2870">
                  <c:v>0.99669989953510019</c:v>
                </c:pt>
                <c:pt idx="2871">
                  <c:v>0.99671290098070098</c:v>
                </c:pt>
                <c:pt idx="2872">
                  <c:v>0.99672585137261349</c:v>
                </c:pt>
                <c:pt idx="2873">
                  <c:v>0.99673875090999053</c:v>
                </c:pt>
                <c:pt idx="2874">
                  <c:v>0.99675159979121808</c:v>
                </c:pt>
                <c:pt idx="2875">
                  <c:v>0.99676439821391938</c:v>
                </c:pt>
                <c:pt idx="2876">
                  <c:v>0.99677714637495618</c:v>
                </c:pt>
                <c:pt idx="2877">
                  <c:v>0.99678984447043295</c:v>
                </c:pt>
                <c:pt idx="2878">
                  <c:v>0.99680249269569865</c:v>
                </c:pt>
                <c:pt idx="2879">
                  <c:v>0.99681509124535017</c:v>
                </c:pt>
                <c:pt idx="2880">
                  <c:v>0.99682764031323512</c:v>
                </c:pt>
                <c:pt idx="2881">
                  <c:v>0.99684014009245436</c:v>
                </c:pt>
                <c:pt idx="2882">
                  <c:v>0.99685259077536481</c:v>
                </c:pt>
                <c:pt idx="2883">
                  <c:v>0.99686499255358296</c:v>
                </c:pt>
                <c:pt idx="2884">
                  <c:v>0.99687734561798635</c:v>
                </c:pt>
                <c:pt idx="2885">
                  <c:v>0.99688965015871756</c:v>
                </c:pt>
                <c:pt idx="2886">
                  <c:v>0.99690190636518616</c:v>
                </c:pt>
                <c:pt idx="2887">
                  <c:v>0.99691411442607214</c:v>
                </c:pt>
                <c:pt idx="2888">
                  <c:v>0.99692627452932792</c:v>
                </c:pt>
                <c:pt idx="2889">
                  <c:v>0.9969383868621815</c:v>
                </c:pt>
                <c:pt idx="2890">
                  <c:v>0.99695045161113938</c:v>
                </c:pt>
                <c:pt idx="2891">
                  <c:v>0.99696246896198848</c:v>
                </c:pt>
                <c:pt idx="2892">
                  <c:v>0.99697443909979977</c:v>
                </c:pt>
                <c:pt idx="2893">
                  <c:v>0.99698636220893044</c:v>
                </c:pt>
                <c:pt idx="2894">
                  <c:v>0.99699823847302682</c:v>
                </c:pt>
                <c:pt idx="2895">
                  <c:v>0.99701006807502668</c:v>
                </c:pt>
                <c:pt idx="2896">
                  <c:v>0.99702185119716258</c:v>
                </c:pt>
                <c:pt idx="2897">
                  <c:v>0.99703358802096331</c:v>
                </c:pt>
                <c:pt idx="2898">
                  <c:v>0.99704527872725823</c:v>
                </c:pt>
                <c:pt idx="2899">
                  <c:v>0.99705692349617803</c:v>
                </c:pt>
                <c:pt idx="2900">
                  <c:v>0.99706852250715927</c:v>
                </c:pt>
                <c:pt idx="2901">
                  <c:v>0.99708007593894565</c:v>
                </c:pt>
                <c:pt idx="2902">
                  <c:v>0.9970915839695903</c:v>
                </c:pt>
                <c:pt idx="2903">
                  <c:v>0.99710304677646011</c:v>
                </c:pt>
                <c:pt idx="2904">
                  <c:v>0.99711446453623698</c:v>
                </c:pt>
                <c:pt idx="2905">
                  <c:v>0.99712583742492034</c:v>
                </c:pt>
                <c:pt idx="2906">
                  <c:v>0.99713716561783028</c:v>
                </c:pt>
                <c:pt idx="2907">
                  <c:v>0.99714844928961011</c:v>
                </c:pt>
                <c:pt idx="2908">
                  <c:v>0.99715968861422832</c:v>
                </c:pt>
                <c:pt idx="2909">
                  <c:v>0.99717088376498209</c:v>
                </c:pt>
                <c:pt idx="2910">
                  <c:v>0.99718203491449864</c:v>
                </c:pt>
                <c:pt idx="2911">
                  <c:v>0.99719314223473865</c:v>
                </c:pt>
                <c:pt idx="2912">
                  <c:v>0.99720420589699854</c:v>
                </c:pt>
                <c:pt idx="2913">
                  <c:v>0.99721522607191271</c:v>
                </c:pt>
                <c:pt idx="2914">
                  <c:v>0.99722620292945641</c:v>
                </c:pt>
                <c:pt idx="2915">
                  <c:v>0.99723713663894797</c:v>
                </c:pt>
                <c:pt idx="2916">
                  <c:v>0.99724802736905138</c:v>
                </c:pt>
                <c:pt idx="2917">
                  <c:v>0.99725887528777879</c:v>
                </c:pt>
                <c:pt idx="2918">
                  <c:v>0.9972696805624931</c:v>
                </c:pt>
                <c:pt idx="2919">
                  <c:v>0.99728044335990984</c:v>
                </c:pt>
                <c:pt idx="2920">
                  <c:v>0.99729116384610017</c:v>
                </c:pt>
                <c:pt idx="2921">
                  <c:v>0.99730184218649354</c:v>
                </c:pt>
                <c:pt idx="2922">
                  <c:v>0.99731247854587923</c:v>
                </c:pt>
                <c:pt idx="2923">
                  <c:v>0.99732307308840951</c:v>
                </c:pt>
                <c:pt idx="2924">
                  <c:v>0.99733362597760156</c:v>
                </c:pt>
                <c:pt idx="2925">
                  <c:v>0.99734413737634076</c:v>
                </c:pt>
                <c:pt idx="2926">
                  <c:v>0.99735460744688198</c:v>
                </c:pt>
                <c:pt idx="2927">
                  <c:v>0.99736503635085205</c:v>
                </c:pt>
                <c:pt idx="2928">
                  <c:v>0.9973754242492533</c:v>
                </c:pt>
                <c:pt idx="2929">
                  <c:v>0.99738577130246453</c:v>
                </c:pt>
                <c:pt idx="2930">
                  <c:v>0.99739607767024463</c:v>
                </c:pt>
                <c:pt idx="2931">
                  <c:v>0.99740634351173318</c:v>
                </c:pt>
                <c:pt idx="2932">
                  <c:v>0.99741656898545539</c:v>
                </c:pt>
                <c:pt idx="2933">
                  <c:v>0.99742675424932126</c:v>
                </c:pt>
                <c:pt idx="2934">
                  <c:v>0.99743689946063108</c:v>
                </c:pt>
                <c:pt idx="2935">
                  <c:v>0.99744700477607495</c:v>
                </c:pt>
                <c:pt idx="2936">
                  <c:v>0.99745707035173747</c:v>
                </c:pt>
                <c:pt idx="2937">
                  <c:v>0.99746709634309816</c:v>
                </c:pt>
                <c:pt idx="2938">
                  <c:v>0.99747708290503467</c:v>
                </c:pt>
                <c:pt idx="2939">
                  <c:v>0.9974870301918255</c:v>
                </c:pt>
                <c:pt idx="2940">
                  <c:v>0.9974969383571507</c:v>
                </c:pt>
                <c:pt idx="2941">
                  <c:v>0.99750680755409593</c:v>
                </c:pt>
                <c:pt idx="2942">
                  <c:v>0.99751663793515377</c:v>
                </c:pt>
                <c:pt idx="2943">
                  <c:v>0.9975264296522256</c:v>
                </c:pt>
                <c:pt idx="2944">
                  <c:v>0.99753618285662493</c:v>
                </c:pt>
                <c:pt idx="2945">
                  <c:v>0.99754589769907887</c:v>
                </c:pt>
                <c:pt idx="2946">
                  <c:v>0.99755557432973052</c:v>
                </c:pt>
                <c:pt idx="2947">
                  <c:v>0.99756521289814104</c:v>
                </c:pt>
                <c:pt idx="2948">
                  <c:v>0.99757481355329225</c:v>
                </c:pt>
                <c:pt idx="2949">
                  <c:v>0.99758437644358866</c:v>
                </c:pt>
                <c:pt idx="2950">
                  <c:v>0.99759390171685924</c:v>
                </c:pt>
                <c:pt idx="2951">
                  <c:v>0.99760338952036043</c:v>
                </c:pt>
                <c:pt idx="2952">
                  <c:v>0.99761284000077743</c:v>
                </c:pt>
                <c:pt idx="2953">
                  <c:v>0.99762225330422727</c:v>
                </c:pt>
                <c:pt idx="2954">
                  <c:v>0.99763162957625962</c:v>
                </c:pt>
                <c:pt idx="2955">
                  <c:v>0.99764096896186094</c:v>
                </c:pt>
                <c:pt idx="2956">
                  <c:v>0.99765027160545483</c:v>
                </c:pt>
                <c:pt idx="2957">
                  <c:v>0.99765953765090465</c:v>
                </c:pt>
                <c:pt idx="2958">
                  <c:v>0.99766876724151654</c:v>
                </c:pt>
                <c:pt idx="2959">
                  <c:v>0.99767796052004043</c:v>
                </c:pt>
                <c:pt idx="2960">
                  <c:v>0.99768711762867224</c:v>
                </c:pt>
                <c:pt idx="2961">
                  <c:v>0.99769623870905688</c:v>
                </c:pt>
                <c:pt idx="2962">
                  <c:v>0.9977053239022895</c:v>
                </c:pt>
                <c:pt idx="2963">
                  <c:v>0.99771437334891799</c:v>
                </c:pt>
                <c:pt idx="2964">
                  <c:v>0.9977233871889446</c:v>
                </c:pt>
                <c:pt idx="2965">
                  <c:v>0.99773236556182865</c:v>
                </c:pt>
                <c:pt idx="2966">
                  <c:v>0.99774130860648824</c:v>
                </c:pt>
                <c:pt idx="2967">
                  <c:v>0.99775021646130246</c:v>
                </c:pt>
                <c:pt idx="2968">
                  <c:v>0.99775908926411305</c:v>
                </c:pt>
                <c:pt idx="2969">
                  <c:v>0.99776792715222673</c:v>
                </c:pt>
                <c:pt idx="2970">
                  <c:v>0.99777673026241787</c:v>
                </c:pt>
                <c:pt idx="2971">
                  <c:v>0.99778549873092892</c:v>
                </c:pt>
                <c:pt idx="2972">
                  <c:v>0.99779423269347445</c:v>
                </c:pt>
                <c:pt idx="2973">
                  <c:v>0.99780293228524131</c:v>
                </c:pt>
                <c:pt idx="2974">
                  <c:v>0.99781159764089189</c:v>
                </c:pt>
                <c:pt idx="2975">
                  <c:v>0.99782022889456534</c:v>
                </c:pt>
                <c:pt idx="2976">
                  <c:v>0.99782882617988033</c:v>
                </c:pt>
                <c:pt idx="2977">
                  <c:v>0.99783738962993629</c:v>
                </c:pt>
                <c:pt idx="2978">
                  <c:v>0.99784591937731593</c:v>
                </c:pt>
                <c:pt idx="2979">
                  <c:v>0.99785441555408683</c:v>
                </c:pt>
                <c:pt idx="2980">
                  <c:v>0.99786287829180353</c:v>
                </c:pt>
                <c:pt idx="2981">
                  <c:v>0.99787130772150967</c:v>
                </c:pt>
                <c:pt idx="2982">
                  <c:v>0.99787970397373993</c:v>
                </c:pt>
                <c:pt idx="2983">
                  <c:v>0.99788806717852141</c:v>
                </c:pt>
                <c:pt idx="2984">
                  <c:v>0.99789639746537617</c:v>
                </c:pt>
                <c:pt idx="2985">
                  <c:v>0.99790469496332335</c:v>
                </c:pt>
                <c:pt idx="2986">
                  <c:v>0.99791295980088013</c:v>
                </c:pt>
                <c:pt idx="2987">
                  <c:v>0.99792119210606489</c:v>
                </c:pt>
                <c:pt idx="2988">
                  <c:v>0.99792939200639763</c:v>
                </c:pt>
                <c:pt idx="2989">
                  <c:v>0.99793755962890363</c:v>
                </c:pt>
                <c:pt idx="2990">
                  <c:v>0.99794569510011366</c:v>
                </c:pt>
                <c:pt idx="2991">
                  <c:v>0.99795379854606681</c:v>
                </c:pt>
                <c:pt idx="2992">
                  <c:v>0.99796187009231274</c:v>
                </c:pt>
                <c:pt idx="2993">
                  <c:v>0.99796990986391243</c:v>
                </c:pt>
                <c:pt idx="2994">
                  <c:v>0.99797791798544044</c:v>
                </c:pt>
                <c:pt idx="2995">
                  <c:v>0.99798589458098763</c:v>
                </c:pt>
                <c:pt idx="2996">
                  <c:v>0.99799383977416167</c:v>
                </c:pt>
                <c:pt idx="2997">
                  <c:v>0.99800175368808985</c:v>
                </c:pt>
                <c:pt idx="2998">
                  <c:v>0.99800963644542062</c:v>
                </c:pt>
                <c:pt idx="2999">
                  <c:v>0.99801748816832525</c:v>
                </c:pt>
                <c:pt idx="3000">
                  <c:v>0.99802530897850006</c:v>
                </c:pt>
                <c:pt idx="3001">
                  <c:v>0.99803309899716774</c:v>
                </c:pt>
                <c:pt idx="3002">
                  <c:v>0.99804085834507961</c:v>
                </c:pt>
                <c:pt idx="3003">
                  <c:v>0.99804858714251676</c:v>
                </c:pt>
                <c:pt idx="3004">
                  <c:v>0.99805628550929326</c:v>
                </c:pt>
                <c:pt idx="3005">
                  <c:v>0.99806395356475619</c:v>
                </c:pt>
                <c:pt idx="3006">
                  <c:v>0.99807159142778801</c:v>
                </c:pt>
                <c:pt idx="3007">
                  <c:v>0.99807919921680965</c:v>
                </c:pt>
                <c:pt idx="3008">
                  <c:v>0.99808677704978022</c:v>
                </c:pt>
                <c:pt idx="3009">
                  <c:v>0.99809432504420026</c:v>
                </c:pt>
                <c:pt idx="3010">
                  <c:v>0.99810184331711294</c:v>
                </c:pt>
                <c:pt idx="3011">
                  <c:v>0.99810933198510554</c:v>
                </c:pt>
                <c:pt idx="3012">
                  <c:v>0.99811679116431162</c:v>
                </c:pt>
                <c:pt idx="3013">
                  <c:v>0.9981242209704132</c:v>
                </c:pt>
                <c:pt idx="3014">
                  <c:v>0.99813162151864121</c:v>
                </c:pt>
                <c:pt idx="3015">
                  <c:v>0.99813899292377839</c:v>
                </c:pt>
                <c:pt idx="3016">
                  <c:v>0.99814633530016061</c:v>
                </c:pt>
                <c:pt idx="3017">
                  <c:v>0.998153648761678</c:v>
                </c:pt>
                <c:pt idx="3018">
                  <c:v>0.9981609334217777</c:v>
                </c:pt>
                <c:pt idx="3019">
                  <c:v>0.99816818939346552</c:v>
                </c:pt>
                <c:pt idx="3020">
                  <c:v>0.99817541678930577</c:v>
                </c:pt>
                <c:pt idx="3021">
                  <c:v>0.99818261572142575</c:v>
                </c:pt>
                <c:pt idx="3022">
                  <c:v>0.99818978630151545</c:v>
                </c:pt>
                <c:pt idx="3023">
                  <c:v>0.99819692864082998</c:v>
                </c:pt>
                <c:pt idx="3024">
                  <c:v>0.9982040428501906</c:v>
                </c:pt>
                <c:pt idx="3025">
                  <c:v>0.99821112903998721</c:v>
                </c:pt>
                <c:pt idx="3026">
                  <c:v>0.99821818732018019</c:v>
                </c:pt>
                <c:pt idx="3027">
                  <c:v>0.99822521780030071</c:v>
                </c:pt>
                <c:pt idx="3028">
                  <c:v>0.99823222058945327</c:v>
                </c:pt>
                <c:pt idx="3029">
                  <c:v>0.99823919579631748</c:v>
                </c:pt>
                <c:pt idx="3030">
                  <c:v>0.99824614352914975</c:v>
                </c:pt>
                <c:pt idx="3031">
                  <c:v>0.99825306389578372</c:v>
                </c:pt>
                <c:pt idx="3032">
                  <c:v>0.99825995700363401</c:v>
                </c:pt>
                <c:pt idx="3033">
                  <c:v>0.99826682295969538</c:v>
                </c:pt>
                <c:pt idx="3034">
                  <c:v>0.99827366187054656</c:v>
                </c:pt>
                <c:pt idx="3035">
                  <c:v>0.99828047384235019</c:v>
                </c:pt>
                <c:pt idx="3036">
                  <c:v>0.99828725898085557</c:v>
                </c:pt>
                <c:pt idx="3037">
                  <c:v>0.99829401739139911</c:v>
                </c:pt>
                <c:pt idx="3038">
                  <c:v>0.99830074917890754</c:v>
                </c:pt>
                <c:pt idx="3039">
                  <c:v>0.99830745444789759</c:v>
                </c:pt>
                <c:pt idx="3040">
                  <c:v>0.99831413330247909</c:v>
                </c:pt>
                <c:pt idx="3041">
                  <c:v>0.99832078584635542</c:v>
                </c:pt>
                <c:pt idx="3042">
                  <c:v>0.99832741218282628</c:v>
                </c:pt>
                <c:pt idx="3043">
                  <c:v>0.99833401241478792</c:v>
                </c:pt>
                <c:pt idx="3044">
                  <c:v>0.99834058664473568</c:v>
                </c:pt>
                <c:pt idx="3045">
                  <c:v>0.99834713497476513</c:v>
                </c:pt>
                <c:pt idx="3046">
                  <c:v>0.99835365750657312</c:v>
                </c:pt>
                <c:pt idx="3047">
                  <c:v>0.99836015434146097</c:v>
                </c:pt>
                <c:pt idx="3048">
                  <c:v>0.99836662558033384</c:v>
                </c:pt>
                <c:pt idx="3049">
                  <c:v>0.99837307132370401</c:v>
                </c:pt>
                <c:pt idx="3050">
                  <c:v>0.99837949167169071</c:v>
                </c:pt>
                <c:pt idx="3051">
                  <c:v>0.99838588672402351</c:v>
                </c:pt>
                <c:pt idx="3052">
                  <c:v>0.9983922565800426</c:v>
                </c:pt>
                <c:pt idx="3053">
                  <c:v>0.99839860133870084</c:v>
                </c:pt>
                <c:pt idx="3054">
                  <c:v>0.99840492109856416</c:v>
                </c:pt>
                <c:pt idx="3055">
                  <c:v>0.99841121595781479</c:v>
                </c:pt>
                <c:pt idx="3056">
                  <c:v>0.99841748601425151</c:v>
                </c:pt>
                <c:pt idx="3057">
                  <c:v>0.99842373136529128</c:v>
                </c:pt>
                <c:pt idx="3058">
                  <c:v>0.99842995210797114</c:v>
                </c:pt>
                <c:pt idx="3059">
                  <c:v>0.99843614833894934</c:v>
                </c:pt>
                <c:pt idx="3060">
                  <c:v>0.99844232015450674</c:v>
                </c:pt>
                <c:pt idx="3061">
                  <c:v>0.99844846765054851</c:v>
                </c:pt>
                <c:pt idx="3062">
                  <c:v>0.9984545909226058</c:v>
                </c:pt>
                <c:pt idx="3063">
                  <c:v>0.99846069006583593</c:v>
                </c:pt>
                <c:pt idx="3064">
                  <c:v>0.99846676517502586</c:v>
                </c:pt>
                <c:pt idx="3065">
                  <c:v>0.99847281634459173</c:v>
                </c:pt>
                <c:pt idx="3066">
                  <c:v>0.9984788436685812</c:v>
                </c:pt>
                <c:pt idx="3067">
                  <c:v>0.9984848472406751</c:v>
                </c:pt>
                <c:pt idx="3068">
                  <c:v>0.99849082715418824</c:v>
                </c:pt>
                <c:pt idx="3069">
                  <c:v>0.99849678350207083</c:v>
                </c:pt>
                <c:pt idx="3070">
                  <c:v>0.99850271637691046</c:v>
                </c:pt>
                <c:pt idx="3071">
                  <c:v>0.99850862587093292</c:v>
                </c:pt>
                <c:pt idx="3072">
                  <c:v>0.99851451207600428</c:v>
                </c:pt>
                <c:pt idx="3073">
                  <c:v>0.99852037508363101</c:v>
                </c:pt>
                <c:pt idx="3074">
                  <c:v>0.99852621498496308</c:v>
                </c:pt>
                <c:pt idx="3075">
                  <c:v>0.99853203187079387</c:v>
                </c:pt>
                <c:pt idx="3076">
                  <c:v>0.99853782583156236</c:v>
                </c:pt>
                <c:pt idx="3077">
                  <c:v>0.99854359695735395</c:v>
                </c:pt>
                <c:pt idx="3078">
                  <c:v>0.99854934533790252</c:v>
                </c:pt>
                <c:pt idx="3079">
                  <c:v>0.99855507106259134</c:v>
                </c:pt>
                <c:pt idx="3080">
                  <c:v>0.99856077422045431</c:v>
                </c:pt>
                <c:pt idx="3081">
                  <c:v>0.99856645490017737</c:v>
                </c:pt>
                <c:pt idx="3082">
                  <c:v>0.99857211319010031</c:v>
                </c:pt>
                <c:pt idx="3083">
                  <c:v>0.9985777491782174</c:v>
                </c:pt>
                <c:pt idx="3084">
                  <c:v>0.99858336295217931</c:v>
                </c:pt>
                <c:pt idx="3085">
                  <c:v>0.99858895459929442</c:v>
                </c:pt>
                <c:pt idx="3086">
                  <c:v>0.99859452420652917</c:v>
                </c:pt>
                <c:pt idx="3087">
                  <c:v>0.99860007186051092</c:v>
                </c:pt>
                <c:pt idx="3088">
                  <c:v>0.99860559764752777</c:v>
                </c:pt>
                <c:pt idx="3089">
                  <c:v>0.99861110165353117</c:v>
                </c:pt>
                <c:pt idx="3090">
                  <c:v>0.99861658396413644</c:v>
                </c:pt>
                <c:pt idx="3091">
                  <c:v>0.99862204466462434</c:v>
                </c:pt>
                <c:pt idx="3092">
                  <c:v>0.99862748383994182</c:v>
                </c:pt>
                <c:pt idx="3093">
                  <c:v>0.99863290157470441</c:v>
                </c:pt>
                <c:pt idx="3094">
                  <c:v>0.99863829795319625</c:v>
                </c:pt>
                <c:pt idx="3095">
                  <c:v>0.99864367305937241</c:v>
                </c:pt>
                <c:pt idx="3096">
                  <c:v>0.99864902697685942</c:v>
                </c:pt>
                <c:pt idx="3097">
                  <c:v>0.99865435978895734</c:v>
                </c:pt>
                <c:pt idx="3098">
                  <c:v>0.99865967157864</c:v>
                </c:pt>
                <c:pt idx="3099">
                  <c:v>0.99866496242855707</c:v>
                </c:pt>
                <c:pt idx="3100">
                  <c:v>0.99867023242103481</c:v>
                </c:pt>
                <c:pt idx="3101">
                  <c:v>0.99867548163807773</c:v>
                </c:pt>
                <c:pt idx="3102">
                  <c:v>0.99868071016137006</c:v>
                </c:pt>
                <c:pt idx="3103">
                  <c:v>0.99868591807227547</c:v>
                </c:pt>
                <c:pt idx="3104">
                  <c:v>0.9986911054518407</c:v>
                </c:pt>
                <c:pt idx="3105">
                  <c:v>0.99869627238079439</c:v>
                </c:pt>
                <c:pt idx="3106">
                  <c:v>0.99870141893955044</c:v>
                </c:pt>
                <c:pt idx="3107">
                  <c:v>0.99870654520820723</c:v>
                </c:pt>
                <c:pt idx="3108">
                  <c:v>0.99871165126655082</c:v>
                </c:pt>
                <c:pt idx="3109">
                  <c:v>0.99871673719405429</c:v>
                </c:pt>
                <c:pt idx="3110">
                  <c:v>0.99872180306988023</c:v>
                </c:pt>
                <c:pt idx="3111">
                  <c:v>0.99872684897288155</c:v>
                </c:pt>
                <c:pt idx="3112">
                  <c:v>0.99873187498160299</c:v>
                </c:pt>
                <c:pt idx="3113">
                  <c:v>0.99873688117428094</c:v>
                </c:pt>
                <c:pt idx="3114">
                  <c:v>0.99874186762884698</c:v>
                </c:pt>
                <c:pt idx="3115">
                  <c:v>0.99874683442292678</c:v>
                </c:pt>
                <c:pt idx="3116">
                  <c:v>0.99875178163384293</c:v>
                </c:pt>
                <c:pt idx="3117">
                  <c:v>0.99875670933861493</c:v>
                </c:pt>
                <c:pt idx="3118">
                  <c:v>0.99876161761396143</c:v>
                </c:pt>
                <c:pt idx="3119">
                  <c:v>0.99876650653630006</c:v>
                </c:pt>
                <c:pt idx="3120">
                  <c:v>0.99877137618175038</c:v>
                </c:pt>
                <c:pt idx="3121">
                  <c:v>0.99877622662613341</c:v>
                </c:pt>
                <c:pt idx="3122">
                  <c:v>0.9987810579449734</c:v>
                </c:pt>
                <c:pt idx="3123">
                  <c:v>0.99878587021349896</c:v>
                </c:pt>
                <c:pt idx="3124">
                  <c:v>0.99879066350664503</c:v>
                </c:pt>
                <c:pt idx="3125">
                  <c:v>0.99879543789905234</c:v>
                </c:pt>
                <c:pt idx="3126">
                  <c:v>0.99880019346506954</c:v>
                </c:pt>
                <c:pt idx="3127">
                  <c:v>0.99880493027875472</c:v>
                </c:pt>
                <c:pt idx="3128">
                  <c:v>0.99880964841387587</c:v>
                </c:pt>
                <c:pt idx="3129">
                  <c:v>0.99881434794391166</c:v>
                </c:pt>
                <c:pt idx="3130">
                  <c:v>0.99881902894205388</c:v>
                </c:pt>
                <c:pt idx="3131">
                  <c:v>0.99882369148120731</c:v>
                </c:pt>
                <c:pt idx="3132">
                  <c:v>0.99882833563399132</c:v>
                </c:pt>
                <c:pt idx="3133">
                  <c:v>0.99883296147274092</c:v>
                </c:pt>
                <c:pt idx="3134">
                  <c:v>0.99883756906950794</c:v>
                </c:pt>
                <c:pt idx="3135">
                  <c:v>0.99884215849606239</c:v>
                </c:pt>
                <c:pt idx="3136">
                  <c:v>0.998846729823893</c:v>
                </c:pt>
                <c:pt idx="3137">
                  <c:v>0.9988512831242079</c:v>
                </c:pt>
                <c:pt idx="3138">
                  <c:v>0.99885581846793714</c:v>
                </c:pt>
                <c:pt idx="3139">
                  <c:v>0.9988603359257332</c:v>
                </c:pt>
                <c:pt idx="3140">
                  <c:v>0.99886483556797101</c:v>
                </c:pt>
                <c:pt idx="3141">
                  <c:v>0.99886931746475027</c:v>
                </c:pt>
                <c:pt idx="3142">
                  <c:v>0.99887378168589636</c:v>
                </c:pt>
                <c:pt idx="3143">
                  <c:v>0.99887822830096062</c:v>
                </c:pt>
                <c:pt idx="3144">
                  <c:v>0.99888265737922266</c:v>
                </c:pt>
                <c:pt idx="3145">
                  <c:v>0.99888706898968993</c:v>
                </c:pt>
                <c:pt idx="3146">
                  <c:v>0.99889146320110023</c:v>
                </c:pt>
                <c:pt idx="3147">
                  <c:v>0.99889584008192156</c:v>
                </c:pt>
                <c:pt idx="3148">
                  <c:v>0.99890019970035371</c:v>
                </c:pt>
                <c:pt idx="3149">
                  <c:v>0.99890454212433</c:v>
                </c:pt>
                <c:pt idx="3150">
                  <c:v>0.99890886742151663</c:v>
                </c:pt>
                <c:pt idx="3151">
                  <c:v>0.99891317565931526</c:v>
                </c:pt>
                <c:pt idx="3152">
                  <c:v>0.99891746690486327</c:v>
                </c:pt>
                <c:pt idx="3153">
                  <c:v>0.9989217412250353</c:v>
                </c:pt>
                <c:pt idx="3154">
                  <c:v>0.99892599868644305</c:v>
                </c:pt>
                <c:pt idx="3155">
                  <c:v>0.99893023935543857</c:v>
                </c:pt>
                <c:pt idx="3156">
                  <c:v>0.99893446329811253</c:v>
                </c:pt>
                <c:pt idx="3157">
                  <c:v>0.99893867058029751</c:v>
                </c:pt>
                <c:pt idx="3158">
                  <c:v>0.99894286126756771</c:v>
                </c:pt>
                <c:pt idx="3159">
                  <c:v>0.99894703542524033</c:v>
                </c:pt>
                <c:pt idx="3160">
                  <c:v>0.99895119311837677</c:v>
                </c:pt>
                <c:pt idx="3161">
                  <c:v>0.9989553344117833</c:v>
                </c:pt>
                <c:pt idx="3162">
                  <c:v>0.99895945937001229</c:v>
                </c:pt>
                <c:pt idx="3163">
                  <c:v>0.99896356805736264</c:v>
                </c:pt>
                <c:pt idx="3164">
                  <c:v>0.99896766053788189</c:v>
                </c:pt>
                <c:pt idx="3165">
                  <c:v>0.99897173687536589</c:v>
                </c:pt>
                <c:pt idx="3166">
                  <c:v>0.99897579713336115</c:v>
                </c:pt>
                <c:pt idx="3167">
                  <c:v>0.99897984137516438</c:v>
                </c:pt>
                <c:pt idx="3168">
                  <c:v>0.99898386966382435</c:v>
                </c:pt>
                <c:pt idx="3169">
                  <c:v>0.99898788206214273</c:v>
                </c:pt>
                <c:pt idx="3170">
                  <c:v>0.99899187863267502</c:v>
                </c:pt>
                <c:pt idx="3171">
                  <c:v>0.99899585943773128</c:v>
                </c:pt>
                <c:pt idx="3172">
                  <c:v>0.9989998245393773</c:v>
                </c:pt>
                <c:pt idx="3173">
                  <c:v>0.99900377399943574</c:v>
                </c:pt>
                <c:pt idx="3174">
                  <c:v>0.99900770787948667</c:v>
                </c:pt>
                <c:pt idx="3175">
                  <c:v>0.99901162624086848</c:v>
                </c:pt>
                <c:pt idx="3176">
                  <c:v>0.99901552914467961</c:v>
                </c:pt>
                <c:pt idx="3177">
                  <c:v>0.99901941665177818</c:v>
                </c:pt>
                <c:pt idx="3178">
                  <c:v>0.99902328882278424</c:v>
                </c:pt>
                <c:pt idx="3179">
                  <c:v>0.99902714571808005</c:v>
                </c:pt>
                <c:pt idx="3180">
                  <c:v>0.99903098739781049</c:v>
                </c:pt>
                <c:pt idx="3181">
                  <c:v>0.9990348139218852</c:v>
                </c:pt>
                <c:pt idx="3182">
                  <c:v>0.99903862534997878</c:v>
                </c:pt>
                <c:pt idx="3183">
                  <c:v>0.99904242174153146</c:v>
                </c:pt>
                <c:pt idx="3184">
                  <c:v>0.99904620315575021</c:v>
                </c:pt>
                <c:pt idx="3185">
                  <c:v>0.99904996965161041</c:v>
                </c:pt>
                <c:pt idx="3186">
                  <c:v>0.99905372128785574</c:v>
                </c:pt>
                <c:pt idx="3187">
                  <c:v>0.9990574581229994</c:v>
                </c:pt>
                <c:pt idx="3188">
                  <c:v>0.99906118021532486</c:v>
                </c:pt>
                <c:pt idx="3189">
                  <c:v>0.99906488762288748</c:v>
                </c:pt>
                <c:pt idx="3190">
                  <c:v>0.99906858040351432</c:v>
                </c:pt>
                <c:pt idx="3191">
                  <c:v>0.99907225861480609</c:v>
                </c:pt>
                <c:pt idx="3192">
                  <c:v>0.99907592231413711</c:v>
                </c:pt>
                <c:pt idx="3193">
                  <c:v>0.99907957155865701</c:v>
                </c:pt>
                <c:pt idx="3194">
                  <c:v>0.99908320640529047</c:v>
                </c:pt>
                <c:pt idx="3195">
                  <c:v>0.99908682691073958</c:v>
                </c:pt>
                <c:pt idx="3196">
                  <c:v>0.99909043313148371</c:v>
                </c:pt>
                <c:pt idx="3197">
                  <c:v>0.99909402512378054</c:v>
                </c:pt>
                <c:pt idx="3198">
                  <c:v>0.99909760294366667</c:v>
                </c:pt>
                <c:pt idx="3199">
                  <c:v>0.99910116664695969</c:v>
                </c:pt>
                <c:pt idx="3200">
                  <c:v>0.99910471628925734</c:v>
                </c:pt>
                <c:pt idx="3201">
                  <c:v>0.99910825192593944</c:v>
                </c:pt>
                <c:pt idx="3202">
                  <c:v>0.99911177361216841</c:v>
                </c:pt>
                <c:pt idx="3203">
                  <c:v>0.99911528140289063</c:v>
                </c:pt>
                <c:pt idx="3204">
                  <c:v>0.99911877535283611</c:v>
                </c:pt>
                <c:pt idx="3205">
                  <c:v>0.99912225551652056</c:v>
                </c:pt>
                <c:pt idx="3206">
                  <c:v>0.99912572194824578</c:v>
                </c:pt>
                <c:pt idx="3207">
                  <c:v>0.99912917470210005</c:v>
                </c:pt>
                <c:pt idx="3208">
                  <c:v>0.99913261383195939</c:v>
                </c:pt>
                <c:pt idx="3209">
                  <c:v>0.99913603939148887</c:v>
                </c:pt>
                <c:pt idx="3210">
                  <c:v>0.9991394514341424</c:v>
                </c:pt>
                <c:pt idx="3211">
                  <c:v>0.99914285001316405</c:v>
                </c:pt>
                <c:pt idx="3212">
                  <c:v>0.99914623518158918</c:v>
                </c:pt>
                <c:pt idx="3213">
                  <c:v>0.99914960699224498</c:v>
                </c:pt>
                <c:pt idx="3214">
                  <c:v>0.9991529654977509</c:v>
                </c:pt>
                <c:pt idx="3215">
                  <c:v>0.99915631075052003</c:v>
                </c:pt>
                <c:pt idx="3216">
                  <c:v>0.9991596428027596</c:v>
                </c:pt>
                <c:pt idx="3217">
                  <c:v>0.9991629617064719</c:v>
                </c:pt>
                <c:pt idx="3218">
                  <c:v>0.99916626751345539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35-4541-B568-EC3AB39FDCA7}"/>
            </c:ext>
          </c:extLst>
        </c:ser>
        <c:ser>
          <c:idx val="2"/>
          <c:order val="2"/>
          <c:tx>
            <c:v>Biomass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1"/>
            <c:spPr>
              <a:solidFill>
                <a:schemeClr val="accent3"/>
              </a:solidFill>
              <a:ln w="3175">
                <a:solidFill>
                  <a:schemeClr val="accent3"/>
                </a:solidFill>
              </a:ln>
              <a:effectLst/>
            </c:spPr>
          </c:marker>
          <c:dPt>
            <c:idx val="6"/>
            <c:marker>
              <c:symbol val="triangle"/>
              <c:size val="11"/>
              <c:spPr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135-4541-B568-EC3AB39FDCA7}"/>
              </c:ext>
            </c:extLst>
          </c:dPt>
          <c:xVal>
            <c:numRef>
              <c:f>'[MGOT_růst kytek.xlsx]biomasa'!$Q$3:$Q$17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1404.2412046092734</c:v>
                </c:pt>
                <c:pt idx="4">
                  <c:v>1404.2412046092734</c:v>
                </c:pt>
                <c:pt idx="5">
                  <c:v>1404.2412046092734</c:v>
                </c:pt>
                <c:pt idx="6">
                  <c:v>1571.7681067291273</c:v>
                </c:pt>
                <c:pt idx="7">
                  <c:v>1571.7681067291273</c:v>
                </c:pt>
                <c:pt idx="8">
                  <c:v>1571.7681067291273</c:v>
                </c:pt>
                <c:pt idx="9">
                  <c:v>2187.5737470841414</c:v>
                </c:pt>
                <c:pt idx="10">
                  <c:v>2187.5737470841414</c:v>
                </c:pt>
                <c:pt idx="11">
                  <c:v>2187.5737470841414</c:v>
                </c:pt>
                <c:pt idx="12">
                  <c:v>3625.1810545856051</c:v>
                </c:pt>
                <c:pt idx="13">
                  <c:v>3625.1810545856051</c:v>
                </c:pt>
                <c:pt idx="14">
                  <c:v>3625.1810545856051</c:v>
                </c:pt>
              </c:numCache>
            </c:numRef>
          </c:xVal>
          <c:yVal>
            <c:numRef>
              <c:f>'[MGOT_růst kytek.xlsx]biomasa'!$I$3:$I$17</c:f>
              <c:numCache>
                <c:formatCode>General</c:formatCode>
                <c:ptCount val="15"/>
                <c:pt idx="0">
                  <c:v>2.9698769622401477E-2</c:v>
                </c:pt>
                <c:pt idx="1">
                  <c:v>7.1277047093763368E-2</c:v>
                </c:pt>
                <c:pt idx="2">
                  <c:v>-0.10097581671616451</c:v>
                </c:pt>
                <c:pt idx="3">
                  <c:v>0.83368689011455233</c:v>
                </c:pt>
                <c:pt idx="4">
                  <c:v>0.80016970725498515</c:v>
                </c:pt>
                <c:pt idx="5">
                  <c:v>0.74119643614764508</c:v>
                </c:pt>
                <c:pt idx="6">
                  <c:v>0.97051336444633018</c:v>
                </c:pt>
                <c:pt idx="7">
                  <c:v>0.96881629189647855</c:v>
                </c:pt>
                <c:pt idx="8">
                  <c:v>0.92596521001272813</c:v>
                </c:pt>
                <c:pt idx="9">
                  <c:v>0.97539244802715308</c:v>
                </c:pt>
                <c:pt idx="10">
                  <c:v>0.97136190072125583</c:v>
                </c:pt>
                <c:pt idx="11">
                  <c:v>0.9876962240135766</c:v>
                </c:pt>
                <c:pt idx="12">
                  <c:v>0.97624098430207884</c:v>
                </c:pt>
                <c:pt idx="13">
                  <c:v>0.96817988969028423</c:v>
                </c:pt>
                <c:pt idx="14">
                  <c:v>0.98175647008909628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135-4541-B568-EC3AB39FDCA7}"/>
            </c:ext>
          </c:extLst>
        </c:ser>
        <c:ser>
          <c:idx val="3"/>
          <c:order val="3"/>
          <c:spPr>
            <a:ln w="444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'[MGOT_růst kytek.xlsx]biomasa'!$Q$24:$Q$3824</c:f>
              <c:numCache>
                <c:formatCode>General</c:formatCode>
                <c:ptCount val="38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</c:numCache>
            </c:numRef>
          </c:xVal>
          <c:yVal>
            <c:numRef>
              <c:f>'[MGOT_růst kytek.xlsx]biomasa'!$J$24:$J$3824</c:f>
              <c:numCache>
                <c:formatCode>General</c:formatCode>
                <c:ptCount val="3801"/>
                <c:pt idx="0">
                  <c:v>1.7986209962091559E-2</c:v>
                </c:pt>
                <c:pt idx="1">
                  <c:v>1.8056297481600026E-2</c:v>
                </c:pt>
                <c:pt idx="2">
                  <c:v>1.8126653072407826E-2</c:v>
                </c:pt>
                <c:pt idx="3">
                  <c:v>1.8197277720477516E-2</c:v>
                </c:pt>
                <c:pt idx="4">
                  <c:v>1.8268172415090701E-2</c:v>
                </c:pt>
                <c:pt idx="5">
                  <c:v>1.8339338148856733E-2</c:v>
                </c:pt>
                <c:pt idx="6">
                  <c:v>1.8410775917721448E-2</c:v>
                </c:pt>
                <c:pt idx="7">
                  <c:v>1.8482486720975955E-2</c:v>
                </c:pt>
                <c:pt idx="8">
                  <c:v>1.855447156126537E-2</c:v>
                </c:pt>
                <c:pt idx="9">
                  <c:v>1.862673144459754E-2</c:v>
                </c:pt>
                <c:pt idx="10">
                  <c:v>1.8699267380351856E-2</c:v>
                </c:pt>
                <c:pt idx="11">
                  <c:v>1.8772080381287977E-2</c:v>
                </c:pt>
                <c:pt idx="12">
                  <c:v>1.8845171463554571E-2</c:v>
                </c:pt>
                <c:pt idx="13">
                  <c:v>1.8918541646698126E-2</c:v>
                </c:pt>
                <c:pt idx="14">
                  <c:v>1.8992191953671682E-2</c:v>
                </c:pt>
                <c:pt idx="15">
                  <c:v>1.9066123410843575E-2</c:v>
                </c:pt>
                <c:pt idx="16">
                  <c:v>1.9140337048006245E-2</c:v>
                </c:pt>
                <c:pt idx="17">
                  <c:v>1.9214833898384978E-2</c:v>
                </c:pt>
                <c:pt idx="18">
                  <c:v>1.9289614998646648E-2</c:v>
                </c:pt>
                <c:pt idx="19">
                  <c:v>1.9364681388908532E-2</c:v>
                </c:pt>
                <c:pt idx="20">
                  <c:v>1.9440034112747039E-2</c:v>
                </c:pt>
                <c:pt idx="21">
                  <c:v>1.9515674217206465E-2</c:v>
                </c:pt>
                <c:pt idx="22">
                  <c:v>1.9591602752807788E-2</c:v>
                </c:pt>
                <c:pt idx="23">
                  <c:v>1.9667820773557422E-2</c:v>
                </c:pt>
                <c:pt idx="24">
                  <c:v>1.9744329336955944E-2</c:v>
                </c:pt>
                <c:pt idx="25">
                  <c:v>1.9821129504006905E-2</c:v>
                </c:pt>
                <c:pt idx="26">
                  <c:v>1.9898222339225571E-2</c:v>
                </c:pt>
                <c:pt idx="27">
                  <c:v>1.9975608910647629E-2</c:v>
                </c:pt>
                <c:pt idx="28">
                  <c:v>2.0053290289838033E-2</c:v>
                </c:pt>
                <c:pt idx="29">
                  <c:v>2.013126755189969E-2</c:v>
                </c:pt>
                <c:pt idx="30">
                  <c:v>2.0209541775482204E-2</c:v>
                </c:pt>
                <c:pt idx="31">
                  <c:v>2.0288114042790673E-2</c:v>
                </c:pt>
                <c:pt idx="32">
                  <c:v>2.03669854395944E-2</c:v>
                </c:pt>
                <c:pt idx="33">
                  <c:v>2.0446157055235607E-2</c:v>
                </c:pt>
                <c:pt idx="34">
                  <c:v>2.0525629982638235E-2</c:v>
                </c:pt>
                <c:pt idx="35">
                  <c:v>2.0605405318316623E-2</c:v>
                </c:pt>
                <c:pt idx="36">
                  <c:v>2.0685484162384249E-2</c:v>
                </c:pt>
                <c:pt idx="37">
                  <c:v>2.0765867618562459E-2</c:v>
                </c:pt>
                <c:pt idx="38">
                  <c:v>2.0846556794189196E-2</c:v>
                </c:pt>
                <c:pt idx="39">
                  <c:v>2.0927552800227667E-2</c:v>
                </c:pt>
                <c:pt idx="40">
                  <c:v>2.1008856751275121E-2</c:v>
                </c:pt>
                <c:pt idx="41">
                  <c:v>2.1090469765571503E-2</c:v>
                </c:pt>
                <c:pt idx="42">
                  <c:v>2.1172392965008131E-2</c:v>
                </c:pt>
                <c:pt idx="43">
                  <c:v>2.1254627475136456E-2</c:v>
                </c:pt>
                <c:pt idx="44">
                  <c:v>2.1337174425176693E-2</c:v>
                </c:pt>
                <c:pt idx="45">
                  <c:v>2.1420034948026492E-2</c:v>
                </c:pt>
                <c:pt idx="46">
                  <c:v>2.1503210180269645E-2</c:v>
                </c:pt>
                <c:pt idx="47">
                  <c:v>2.1586701262184732E-2</c:v>
                </c:pt>
                <c:pt idx="48">
                  <c:v>2.1670509337753746E-2</c:v>
                </c:pt>
                <c:pt idx="49">
                  <c:v>2.175463555467079E-2</c:v>
                </c:pt>
                <c:pt idx="50">
                  <c:v>2.1839081064350695E-2</c:v>
                </c:pt>
                <c:pt idx="51">
                  <c:v>2.1923847021937615E-2</c:v>
                </c:pt>
                <c:pt idx="52">
                  <c:v>2.20089345863137E-2</c:v>
                </c:pt>
                <c:pt idx="53">
                  <c:v>2.20943449201077E-2</c:v>
                </c:pt>
                <c:pt idx="54">
                  <c:v>2.2180079189703508E-2</c:v>
                </c:pt>
                <c:pt idx="55">
                  <c:v>2.2266138565248828E-2</c:v>
                </c:pt>
                <c:pt idx="56">
                  <c:v>2.2352524220663736E-2</c:v>
                </c:pt>
                <c:pt idx="57">
                  <c:v>2.2439237333649189E-2</c:v>
                </c:pt>
                <c:pt idx="58">
                  <c:v>2.2526279085695686E-2</c:v>
                </c:pt>
                <c:pt idx="59">
                  <c:v>2.2613650662091752E-2</c:v>
                </c:pt>
                <c:pt idx="60">
                  <c:v>2.2701353251932465E-2</c:v>
                </c:pt>
                <c:pt idx="61">
                  <c:v>2.2789388048128037E-2</c:v>
                </c:pt>
                <c:pt idx="62">
                  <c:v>2.2877756247412295E-2</c:v>
                </c:pt>
                <c:pt idx="63">
                  <c:v>2.2966459050351155E-2</c:v>
                </c:pt>
                <c:pt idx="64">
                  <c:v>2.3055497661351159E-2</c:v>
                </c:pt>
                <c:pt idx="65">
                  <c:v>2.3144873288667944E-2</c:v>
                </c:pt>
                <c:pt idx="66">
                  <c:v>2.3234587144414641E-2</c:v>
                </c:pt>
                <c:pt idx="67">
                  <c:v>2.3324640444570405E-2</c:v>
                </c:pt>
                <c:pt idx="68">
                  <c:v>2.3415034408988813E-2</c:v>
                </c:pt>
                <c:pt idx="69">
                  <c:v>2.350577026140625E-2</c:v>
                </c:pt>
                <c:pt idx="70">
                  <c:v>2.3596849229450354E-2</c:v>
                </c:pt>
                <c:pt idx="71">
                  <c:v>2.3688272544648413E-2</c:v>
                </c:pt>
                <c:pt idx="72">
                  <c:v>2.3780041442435666E-2</c:v>
                </c:pt>
                <c:pt idx="73">
                  <c:v>2.3872157162163742E-2</c:v>
                </c:pt>
                <c:pt idx="74">
                  <c:v>2.3964620947108963E-2</c:v>
                </c:pt>
                <c:pt idx="75">
                  <c:v>2.4057434044480623E-2</c:v>
                </c:pt>
                <c:pt idx="76">
                  <c:v>2.4150597705429388E-2</c:v>
                </c:pt>
                <c:pt idx="77">
                  <c:v>2.4244113185055496E-2</c:v>
                </c:pt>
                <c:pt idx="78">
                  <c:v>2.4337981742417053E-2</c:v>
                </c:pt>
                <c:pt idx="79">
                  <c:v>2.4432204640538305E-2</c:v>
                </c:pt>
                <c:pt idx="80">
                  <c:v>2.4526783146417853E-2</c:v>
                </c:pt>
                <c:pt idx="81">
                  <c:v>2.4621718531036833E-2</c:v>
                </c:pt>
                <c:pt idx="82">
                  <c:v>2.4717012069367165E-2</c:v>
                </c:pt>
                <c:pt idx="83">
                  <c:v>2.4812665040379694E-2</c:v>
                </c:pt>
                <c:pt idx="84">
                  <c:v>2.4908678727052328E-2</c:v>
                </c:pt>
                <c:pt idx="85">
                  <c:v>2.5005054416378195E-2</c:v>
                </c:pt>
                <c:pt idx="86">
                  <c:v>2.5101793399373757E-2</c:v>
                </c:pt>
                <c:pt idx="87">
                  <c:v>2.5198896971086834E-2</c:v>
                </c:pt>
                <c:pt idx="88">
                  <c:v>2.5296366430604761E-2</c:v>
                </c:pt>
                <c:pt idx="89">
                  <c:v>2.5394203081062376E-2</c:v>
                </c:pt>
                <c:pt idx="90">
                  <c:v>2.5492408229650022E-2</c:v>
                </c:pt>
                <c:pt idx="91">
                  <c:v>2.559098318762159E-2</c:v>
                </c:pt>
                <c:pt idx="92">
                  <c:v>2.5689929270302468E-2</c:v>
                </c:pt>
                <c:pt idx="93">
                  <c:v>2.5789247797097462E-2</c:v>
                </c:pt>
                <c:pt idx="94">
                  <c:v>2.5888940091498783E-2</c:v>
                </c:pt>
                <c:pt idx="95">
                  <c:v>2.5989007481093888E-2</c:v>
                </c:pt>
                <c:pt idx="96">
                  <c:v>2.6089451297573341E-2</c:v>
                </c:pt>
                <c:pt idx="97">
                  <c:v>2.6190272876738717E-2</c:v>
                </c:pt>
                <c:pt idx="98">
                  <c:v>2.6291473558510397E-2</c:v>
                </c:pt>
                <c:pt idx="99">
                  <c:v>2.6393054686935292E-2</c:v>
                </c:pt>
                <c:pt idx="100">
                  <c:v>2.6495017610194731E-2</c:v>
                </c:pt>
                <c:pt idx="101">
                  <c:v>2.6597363680612093E-2</c:v>
                </c:pt>
                <c:pt idx="102">
                  <c:v>2.6700094254660547E-2</c:v>
                </c:pt>
                <c:pt idx="103">
                  <c:v>2.6803210692970744E-2</c:v>
                </c:pt>
                <c:pt idx="104">
                  <c:v>2.6906714360338462E-2</c:v>
                </c:pt>
                <c:pt idx="105">
                  <c:v>2.7010606625732177E-2</c:v>
                </c:pt>
                <c:pt idx="106">
                  <c:v>2.7114888862300731E-2</c:v>
                </c:pt>
                <c:pt idx="107">
                  <c:v>2.7219562447380833E-2</c:v>
                </c:pt>
                <c:pt idx="108">
                  <c:v>2.7324628762504577E-2</c:v>
                </c:pt>
                <c:pt idx="109">
                  <c:v>2.743008919340699E-2</c:v>
                </c:pt>
                <c:pt idx="110">
                  <c:v>2.7535945130033424E-2</c:v>
                </c:pt>
                <c:pt idx="111">
                  <c:v>2.7642197966547037E-2</c:v>
                </c:pt>
                <c:pt idx="112">
                  <c:v>2.7748849101336178E-2</c:v>
                </c:pt>
                <c:pt idx="113">
                  <c:v>2.78558999370217E-2</c:v>
                </c:pt>
                <c:pt idx="114">
                  <c:v>2.7963351880464359E-2</c:v>
                </c:pt>
                <c:pt idx="115">
                  <c:v>2.8071206342772055E-2</c:v>
                </c:pt>
                <c:pt idx="116">
                  <c:v>2.8179464739307082E-2</c:v>
                </c:pt>
                <c:pt idx="117">
                  <c:v>2.8288128489693386E-2</c:v>
                </c:pt>
                <c:pt idx="118">
                  <c:v>2.839719901782373E-2</c:v>
                </c:pt>
                <c:pt idx="119">
                  <c:v>2.8506677751866796E-2</c:v>
                </c:pt>
                <c:pt idx="120">
                  <c:v>2.8616566124274368E-2</c:v>
                </c:pt>
                <c:pt idx="121">
                  <c:v>2.8726865571788367E-2</c:v>
                </c:pt>
                <c:pt idx="122">
                  <c:v>2.8837577535447814E-2</c:v>
                </c:pt>
                <c:pt idx="123">
                  <c:v>2.8948703460595956E-2</c:v>
                </c:pt>
                <c:pt idx="124">
                  <c:v>2.9060244796887118E-2</c:v>
                </c:pt>
                <c:pt idx="125">
                  <c:v>2.9172202998293602E-2</c:v>
                </c:pt>
                <c:pt idx="126">
                  <c:v>2.9284579523112638E-2</c:v>
                </c:pt>
                <c:pt idx="127">
                  <c:v>2.9397375833973158E-2</c:v>
                </c:pt>
                <c:pt idx="128">
                  <c:v>2.9510593397842552E-2</c:v>
                </c:pt>
                <c:pt idx="129">
                  <c:v>2.962423368603349E-2</c:v>
                </c:pt>
                <c:pt idx="130">
                  <c:v>2.9738298174210552E-2</c:v>
                </c:pt>
                <c:pt idx="131">
                  <c:v>2.9852788342396897E-2</c:v>
                </c:pt>
                <c:pt idx="132">
                  <c:v>2.9967705674980905E-2</c:v>
                </c:pt>
                <c:pt idx="133">
                  <c:v>3.0083051660722719E-2</c:v>
                </c:pt>
                <c:pt idx="134">
                  <c:v>3.019882779276073E-2</c:v>
                </c:pt>
                <c:pt idx="135">
                  <c:v>3.0315035568618129E-2</c:v>
                </c:pt>
                <c:pt idx="136">
                  <c:v>3.043167649020927E-2</c:v>
                </c:pt>
                <c:pt idx="137">
                  <c:v>3.0548752063846038E-2</c:v>
                </c:pt>
                <c:pt idx="138">
                  <c:v>3.0666263800244255E-2</c:v>
                </c:pt>
                <c:pt idx="139">
                  <c:v>3.0784213214529874E-2</c:v>
                </c:pt>
                <c:pt idx="140">
                  <c:v>3.0902601826245255E-2</c:v>
                </c:pt>
                <c:pt idx="141">
                  <c:v>3.1021431159355361E-2</c:v>
                </c:pt>
                <c:pt idx="142">
                  <c:v>3.1140702742253844E-2</c:v>
                </c:pt>
                <c:pt idx="143">
                  <c:v>3.1260418107769146E-2</c:v>
                </c:pt>
                <c:pt idx="144">
                  <c:v>3.1380578793170529E-2</c:v>
                </c:pt>
                <c:pt idx="145">
                  <c:v>3.1501186340174084E-2</c:v>
                </c:pt>
                <c:pt idx="146">
                  <c:v>3.1622242294948553E-2</c:v>
                </c:pt>
                <c:pt idx="147">
                  <c:v>3.1743748208121286E-2</c:v>
                </c:pt>
                <c:pt idx="148">
                  <c:v>3.186570563478406E-2</c:v>
                </c:pt>
                <c:pt idx="149">
                  <c:v>3.1988116134498736E-2</c:v>
                </c:pt>
                <c:pt idx="150">
                  <c:v>3.2110981271303074E-2</c:v>
                </c:pt>
                <c:pt idx="151">
                  <c:v>3.223430261371632E-2</c:v>
                </c:pt>
                <c:pt idx="152">
                  <c:v>3.2358081734744769E-2</c:v>
                </c:pt>
                <c:pt idx="153">
                  <c:v>3.2482320211887371E-2</c:v>
                </c:pt>
                <c:pt idx="154">
                  <c:v>3.2607019627141152E-2</c:v>
                </c:pt>
                <c:pt idx="155">
                  <c:v>3.273218156700658E-2</c:v>
                </c:pt>
                <c:pt idx="156">
                  <c:v>3.2857807622493018E-2</c:v>
                </c:pt>
                <c:pt idx="157">
                  <c:v>3.2983899389123952E-2</c:v>
                </c:pt>
                <c:pt idx="158">
                  <c:v>3.3110458466942209E-2</c:v>
                </c:pt>
                <c:pt idx="159">
                  <c:v>3.3237486460515143E-2</c:v>
                </c:pt>
                <c:pt idx="160">
                  <c:v>3.3364984978939777E-2</c:v>
                </c:pt>
                <c:pt idx="161">
                  <c:v>3.3492955635847733E-2</c:v>
                </c:pt>
                <c:pt idx="162">
                  <c:v>3.362140004941034E-2</c:v>
                </c:pt>
                <c:pt idx="163">
                  <c:v>3.3750319842343474E-2</c:v>
                </c:pt>
                <c:pt idx="164">
                  <c:v>3.3879716641912354E-2</c:v>
                </c:pt>
                <c:pt idx="165">
                  <c:v>3.4009592079936431E-2</c:v>
                </c:pt>
                <c:pt idx="166">
                  <c:v>3.4139947792794029E-2</c:v>
                </c:pt>
                <c:pt idx="167">
                  <c:v>3.4270785421426975E-2</c:v>
                </c:pt>
                <c:pt idx="168">
                  <c:v>3.4402106611345226E-2</c:v>
                </c:pt>
                <c:pt idx="169">
                  <c:v>3.453391301263134E-2</c:v>
                </c:pt>
                <c:pt idx="170">
                  <c:v>3.4666206279944885E-2</c:v>
                </c:pt>
                <c:pt idx="171">
                  <c:v>3.4798988072526842E-2</c:v>
                </c:pt>
                <c:pt idx="172">
                  <c:v>3.4932260054203919E-2</c:v>
                </c:pt>
                <c:pt idx="173">
                  <c:v>3.5066023893392653E-2</c:v>
                </c:pt>
                <c:pt idx="174">
                  <c:v>3.5200281263103698E-2</c:v>
                </c:pt>
                <c:pt idx="175">
                  <c:v>3.5335033840945829E-2</c:v>
                </c:pt>
                <c:pt idx="176">
                  <c:v>3.5470283309129866E-2</c:v>
                </c:pt>
                <c:pt idx="177">
                  <c:v>3.5606031354472739E-2</c:v>
                </c:pt>
                <c:pt idx="178">
                  <c:v>3.5742279668401232E-2</c:v>
                </c:pt>
                <c:pt idx="179">
                  <c:v>3.5879029946955729E-2</c:v>
                </c:pt>
                <c:pt idx="180">
                  <c:v>3.6016283890794004E-2</c:v>
                </c:pt>
                <c:pt idx="181">
                  <c:v>3.615404320519474E-2</c:v>
                </c:pt>
                <c:pt idx="182">
                  <c:v>3.6292309600061044E-2</c:v>
                </c:pt>
                <c:pt idx="183">
                  <c:v>3.643108478992399E-2</c:v>
                </c:pt>
                <c:pt idx="184">
                  <c:v>3.657037049394591E-2</c:v>
                </c:pt>
                <c:pt idx="185">
                  <c:v>3.671016843592366E-2</c:v>
                </c:pt>
                <c:pt idx="186">
                  <c:v>3.6850480344291885E-2</c:v>
                </c:pt>
                <c:pt idx="187">
                  <c:v>3.6991307952126115E-2</c:v>
                </c:pt>
                <c:pt idx="188">
                  <c:v>3.7132652997145729E-2</c:v>
                </c:pt>
                <c:pt idx="189">
                  <c:v>3.7274517221716999E-2</c:v>
                </c:pt>
                <c:pt idx="190">
                  <c:v>3.7416902372855894E-2</c:v>
                </c:pt>
                <c:pt idx="191">
                  <c:v>3.7559810202230835E-2</c:v>
                </c:pt>
                <c:pt idx="192">
                  <c:v>3.7703242466165424E-2</c:v>
                </c:pt>
                <c:pt idx="193">
                  <c:v>3.7847200925641034E-2</c:v>
                </c:pt>
                <c:pt idx="194">
                  <c:v>3.7991687346299229E-2</c:v>
                </c:pt>
                <c:pt idx="195">
                  <c:v>3.8136703498444294E-2</c:v>
                </c:pt>
                <c:pt idx="196">
                  <c:v>3.8282251157045491E-2</c:v>
                </c:pt>
                <c:pt idx="197">
                  <c:v>3.8428332101739272E-2</c:v>
                </c:pt>
                <c:pt idx="198">
                  <c:v>3.8574948116831445E-2</c:v>
                </c:pt>
                <c:pt idx="199">
                  <c:v>3.8722100991299233E-2</c:v>
                </c:pt>
                <c:pt idx="200">
                  <c:v>3.8869792518793134E-2</c:v>
                </c:pt>
                <c:pt idx="201">
                  <c:v>3.9018024497638852E-2</c:v>
                </c:pt>
                <c:pt idx="202">
                  <c:v>3.9166798730839045E-2</c:v>
                </c:pt>
                <c:pt idx="203">
                  <c:v>3.9316117026074869E-2</c:v>
                </c:pt>
                <c:pt idx="204">
                  <c:v>3.9465981195707676E-2</c:v>
                </c:pt>
                <c:pt idx="205">
                  <c:v>3.9616393056780386E-2</c:v>
                </c:pt>
                <c:pt idx="206">
                  <c:v>3.9767354431018816E-2</c:v>
                </c:pt>
                <c:pt idx="207">
                  <c:v>3.9918867144832997E-2</c:v>
                </c:pt>
                <c:pt idx="208">
                  <c:v>4.0070933029318294E-2</c:v>
                </c:pt>
                <c:pt idx="209">
                  <c:v>4.0223553920256373E-2</c:v>
                </c:pt>
                <c:pt idx="210">
                  <c:v>4.0376731658116276E-2</c:v>
                </c:pt>
                <c:pt idx="211">
                  <c:v>4.053046808805516E-2</c:v>
                </c:pt>
                <c:pt idx="212">
                  <c:v>4.0684765059919019E-2</c:v>
                </c:pt>
                <c:pt idx="213">
                  <c:v>4.0839624428243328E-2</c:v>
                </c:pt>
                <c:pt idx="214">
                  <c:v>4.0995048052253596E-2</c:v>
                </c:pt>
                <c:pt idx="215">
                  <c:v>4.1151037795865625E-2</c:v>
                </c:pt>
                <c:pt idx="216">
                  <c:v>4.1307595527685946E-2</c:v>
                </c:pt>
                <c:pt idx="217">
                  <c:v>4.1464723121011939E-2</c:v>
                </c:pt>
                <c:pt idx="218">
                  <c:v>4.1622422453831832E-2</c:v>
                </c:pt>
                <c:pt idx="219">
                  <c:v>4.1780695408824758E-2</c:v>
                </c:pt>
                <c:pt idx="220">
                  <c:v>4.1939543873360546E-2</c:v>
                </c:pt>
                <c:pt idx="221">
                  <c:v>4.2098969739499371E-2</c:v>
                </c:pt>
                <c:pt idx="222">
                  <c:v>4.225897490399147E-2</c:v>
                </c:pt>
                <c:pt idx="223">
                  <c:v>4.2419561268276569E-2</c:v>
                </c:pt>
                <c:pt idx="224">
                  <c:v>4.2580730738483195E-2</c:v>
                </c:pt>
                <c:pt idx="225">
                  <c:v>4.2742485225428041E-2</c:v>
                </c:pt>
                <c:pt idx="226">
                  <c:v>4.2904826644615E-2</c:v>
                </c:pt>
                <c:pt idx="227">
                  <c:v>4.3067756916234164E-2</c:v>
                </c:pt>
                <c:pt idx="228">
                  <c:v>4.3231277965160755E-2</c:v>
                </c:pt>
                <c:pt idx="229">
                  <c:v>4.3395391720953871E-2</c:v>
                </c:pt>
                <c:pt idx="230">
                  <c:v>4.3560100117855029E-2</c:v>
                </c:pt>
                <c:pt idx="231">
                  <c:v>4.3725405094786805E-2</c:v>
                </c:pt>
                <c:pt idx="232">
                  <c:v>4.3891308595351133E-2</c:v>
                </c:pt>
                <c:pt idx="233">
                  <c:v>4.4057812567827495E-2</c:v>
                </c:pt>
                <c:pt idx="234">
                  <c:v>4.4224918965171167E-2</c:v>
                </c:pt>
                <c:pt idx="235">
                  <c:v>4.4392629745011146E-2</c:v>
                </c:pt>
                <c:pt idx="236">
                  <c:v>4.4560946869647934E-2</c:v>
                </c:pt>
                <c:pt idx="237">
                  <c:v>4.4729872306051403E-2</c:v>
                </c:pt>
                <c:pt idx="238">
                  <c:v>4.4899408025858276E-2</c:v>
                </c:pt>
                <c:pt idx="239">
                  <c:v>4.5069556005369583E-2</c:v>
                </c:pt>
                <c:pt idx="240">
                  <c:v>4.5240318225548061E-2</c:v>
                </c:pt>
                <c:pt idx="241">
                  <c:v>4.5411696672015271E-2</c:v>
                </c:pt>
                <c:pt idx="242">
                  <c:v>4.5583693335048595E-2</c:v>
                </c:pt>
                <c:pt idx="243">
                  <c:v>4.5756310209578266E-2</c:v>
                </c:pt>
                <c:pt idx="244">
                  <c:v>4.5929549295184044E-2</c:v>
                </c:pt>
                <c:pt idx="245">
                  <c:v>4.6103412596091797E-2</c:v>
                </c:pt>
                <c:pt idx="246">
                  <c:v>4.6277902121170077E-2</c:v>
                </c:pt>
                <c:pt idx="247">
                  <c:v>4.6453019883926423E-2</c:v>
                </c:pt>
                <c:pt idx="248">
                  <c:v>4.6628767902503469E-2</c:v>
                </c:pt>
                <c:pt idx="249">
                  <c:v>4.6805148199675108E-2</c:v>
                </c:pt>
                <c:pt idx="250">
                  <c:v>4.6982162802842314E-2</c:v>
                </c:pt>
                <c:pt idx="251">
                  <c:v>4.7159813744028868E-2</c:v>
                </c:pt>
                <c:pt idx="252">
                  <c:v>4.7338103059877026E-2</c:v>
                </c:pt>
                <c:pt idx="253">
                  <c:v>4.7517032791642919E-2</c:v>
                </c:pt>
                <c:pt idx="254">
                  <c:v>4.7696604985191821E-2</c:v>
                </c:pt>
                <c:pt idx="255">
                  <c:v>4.7876821690993332E-2</c:v>
                </c:pt>
                <c:pt idx="256">
                  <c:v>4.8057684964116373E-2</c:v>
                </c:pt>
                <c:pt idx="257">
                  <c:v>4.8239196864223934E-2</c:v>
                </c:pt>
                <c:pt idx="258">
                  <c:v>4.8421359455567838E-2</c:v>
                </c:pt>
                <c:pt idx="259">
                  <c:v>4.8604174806983216E-2</c:v>
                </c:pt>
                <c:pt idx="260">
                  <c:v>4.878764499188281E-2</c:v>
                </c:pt>
                <c:pt idx="261">
                  <c:v>4.8971772088251285E-2</c:v>
                </c:pt>
                <c:pt idx="262">
                  <c:v>4.9156558178639162E-2</c:v>
                </c:pt>
                <c:pt idx="263">
                  <c:v>4.9342005350156676E-2</c:v>
                </c:pt>
                <c:pt idx="264">
                  <c:v>4.9528115694467571E-2</c:v>
                </c:pt>
                <c:pt idx="265">
                  <c:v>4.9714891307782581E-2</c:v>
                </c:pt>
                <c:pt idx="266">
                  <c:v>4.9902334290852744E-2</c:v>
                </c:pt>
                <c:pt idx="267">
                  <c:v>5.0090446748962743E-2</c:v>
                </c:pt>
                <c:pt idx="268">
                  <c:v>5.027923079192384E-2</c:v>
                </c:pt>
                <c:pt idx="269">
                  <c:v>5.0468688534066705E-2</c:v>
                </c:pt>
                <c:pt idx="270">
                  <c:v>5.0658822094234252E-2</c:v>
                </c:pt>
                <c:pt idx="271">
                  <c:v>5.0849633595774026E-2</c:v>
                </c:pt>
                <c:pt idx="272">
                  <c:v>5.104112516653056E-2</c:v>
                </c:pt>
                <c:pt idx="273">
                  <c:v>5.1233298938837636E-2</c:v>
                </c:pt>
                <c:pt idx="274">
                  <c:v>5.1426157049510209E-2</c:v>
                </c:pt>
                <c:pt idx="275">
                  <c:v>5.1619701639836139E-2</c:v>
                </c:pt>
                <c:pt idx="276">
                  <c:v>5.1813934855568011E-2</c:v>
                </c:pt>
                <c:pt idx="277">
                  <c:v>5.2008858846914481E-2</c:v>
                </c:pt>
                <c:pt idx="278">
                  <c:v>5.2204475768531461E-2</c:v>
                </c:pt>
                <c:pt idx="279">
                  <c:v>5.2400787779513409E-2</c:v>
                </c:pt>
                <c:pt idx="280">
                  <c:v>5.2597797043384097E-2</c:v>
                </c:pt>
                <c:pt idx="281">
                  <c:v>5.2795505728087271E-2</c:v>
                </c:pt>
                <c:pt idx="282">
                  <c:v>5.299391600597736E-2</c:v>
                </c:pt>
                <c:pt idx="283">
                  <c:v>5.3193030053809723E-2</c:v>
                </c:pt>
                <c:pt idx="284">
                  <c:v>5.3392850052730707E-2</c:v>
                </c:pt>
                <c:pt idx="285">
                  <c:v>5.3593378188267773E-2</c:v>
                </c:pt>
                <c:pt idx="286">
                  <c:v>5.3794616650319198E-2</c:v>
                </c:pt>
                <c:pt idx="287">
                  <c:v>5.3996567633143554E-2</c:v>
                </c:pt>
                <c:pt idx="288">
                  <c:v>5.4199233335349262E-2</c:v>
                </c:pt>
                <c:pt idx="289">
                  <c:v>5.4402615959883646E-2</c:v>
                </c:pt>
                <c:pt idx="290">
                  <c:v>5.4606717714021917E-2</c:v>
                </c:pt>
                <c:pt idx="291">
                  <c:v>5.4811540809356046E-2</c:v>
                </c:pt>
                <c:pt idx="292">
                  <c:v>5.5017087461783305E-2</c:v>
                </c:pt>
                <c:pt idx="293">
                  <c:v>5.5223359891494565E-2</c:v>
                </c:pt>
                <c:pt idx="294">
                  <c:v>5.5430360322962585E-2</c:v>
                </c:pt>
                <c:pt idx="295">
                  <c:v>5.5638090984930014E-2</c:v>
                </c:pt>
                <c:pt idx="296">
                  <c:v>5.5846554110396962E-2</c:v>
                </c:pt>
                <c:pt idx="297">
                  <c:v>5.6055751936608798E-2</c:v>
                </c:pt>
                <c:pt idx="298">
                  <c:v>5.6265686705043394E-2</c:v>
                </c:pt>
                <c:pt idx="299">
                  <c:v>5.6476360661398162E-2</c:v>
                </c:pt>
                <c:pt idx="300">
                  <c:v>5.6687776055577198E-2</c:v>
                </c:pt>
                <c:pt idx="301">
                  <c:v>5.6899935141677856E-2</c:v>
                </c:pt>
                <c:pt idx="302">
                  <c:v>5.7112840177977249E-2</c:v>
                </c:pt>
                <c:pt idx="303">
                  <c:v>5.7326493426918611E-2</c:v>
                </c:pt>
                <c:pt idx="304">
                  <c:v>5.7540897155097338E-2</c:v>
                </c:pt>
                <c:pt idx="305">
                  <c:v>5.7756053633246755E-2</c:v>
                </c:pt>
                <c:pt idx="306">
                  <c:v>5.7971965136223887E-2</c:v>
                </c:pt>
                <c:pt idx="307">
                  <c:v>5.8188633942994776E-2</c:v>
                </c:pt>
                <c:pt idx="308">
                  <c:v>5.8406062336619678E-2</c:v>
                </c:pt>
                <c:pt idx="309">
                  <c:v>5.862425260423805E-2</c:v>
                </c:pt>
                <c:pt idx="310">
                  <c:v>5.8843207037053313E-2</c:v>
                </c:pt>
                <c:pt idx="311">
                  <c:v>5.9062927930317234E-2</c:v>
                </c:pt>
                <c:pt idx="312">
                  <c:v>5.9283417583314381E-2</c:v>
                </c:pt>
                <c:pt idx="313">
                  <c:v>5.9504678299346081E-2</c:v>
                </c:pt>
                <c:pt idx="314">
                  <c:v>5.9726712385714191E-2</c:v>
                </c:pt>
                <c:pt idx="315">
                  <c:v>5.9949522153704839E-2</c:v>
                </c:pt>
                <c:pt idx="316">
                  <c:v>6.0173109918571645E-2</c:v>
                </c:pt>
                <c:pt idx="317">
                  <c:v>6.0397477999518806E-2</c:v>
                </c:pt>
                <c:pt idx="318">
                  <c:v>6.0622628719684185E-2</c:v>
                </c:pt>
                <c:pt idx="319">
                  <c:v>6.0848564406121748E-2</c:v>
                </c:pt>
                <c:pt idx="320">
                  <c:v>6.107528738978401E-2</c:v>
                </c:pt>
                <c:pt idx="321">
                  <c:v>6.1302800005504296E-2</c:v>
                </c:pt>
                <c:pt idx="322">
                  <c:v>6.1531104591978553E-2</c:v>
                </c:pt>
                <c:pt idx="323">
                  <c:v>6.1760203491747039E-2</c:v>
                </c:pt>
                <c:pt idx="324">
                  <c:v>6.1990099051175848E-2</c:v>
                </c:pt>
                <c:pt idx="325">
                  <c:v>6.2220793620437906E-2</c:v>
                </c:pt>
                <c:pt idx="326">
                  <c:v>6.2452289553494127E-2</c:v>
                </c:pt>
                <c:pt idx="327">
                  <c:v>6.268458920807396E-2</c:v>
                </c:pt>
                <c:pt idx="328">
                  <c:v>6.2917694945655772E-2</c:v>
                </c:pt>
                <c:pt idx="329">
                  <c:v>6.3151609131447198E-2</c:v>
                </c:pt>
                <c:pt idx="330">
                  <c:v>6.3386334134364952E-2</c:v>
                </c:pt>
                <c:pt idx="331">
                  <c:v>6.3621872327014439E-2</c:v>
                </c:pt>
                <c:pt idx="332">
                  <c:v>6.3858226085669351E-2</c:v>
                </c:pt>
                <c:pt idx="333">
                  <c:v>6.4095397790250641E-2</c:v>
                </c:pt>
                <c:pt idx="334">
                  <c:v>6.433338982430549E-2</c:v>
                </c:pt>
                <c:pt idx="335">
                  <c:v>6.457220457498597E-2</c:v>
                </c:pt>
                <c:pt idx="336">
                  <c:v>6.4811844433027371E-2</c:v>
                </c:pt>
                <c:pt idx="337">
                  <c:v>6.5052311792726233E-2</c:v>
                </c:pt>
                <c:pt idx="338">
                  <c:v>6.5293609051918347E-2</c:v>
                </c:pt>
                <c:pt idx="339">
                  <c:v>6.5535738611956246E-2</c:v>
                </c:pt>
                <c:pt idx="340">
                  <c:v>6.577870287768639E-2</c:v>
                </c:pt>
                <c:pt idx="341">
                  <c:v>6.6022504257426409E-2</c:v>
                </c:pt>
                <c:pt idx="342">
                  <c:v>6.6267145162941715E-2</c:v>
                </c:pt>
                <c:pt idx="343">
                  <c:v>6.6512628009421995E-2</c:v>
                </c:pt>
                <c:pt idx="344">
                  <c:v>6.675895521545748E-2</c:v>
                </c:pt>
                <c:pt idx="345">
                  <c:v>6.7006129203014922E-2</c:v>
                </c:pt>
                <c:pt idx="346">
                  <c:v>6.7254152397413003E-2</c:v>
                </c:pt>
                <c:pt idx="347">
                  <c:v>6.7503027227298035E-2</c:v>
                </c:pt>
                <c:pt idx="348">
                  <c:v>6.7752756124618882E-2</c:v>
                </c:pt>
                <c:pt idx="349">
                  <c:v>6.8003341524601718E-2</c:v>
                </c:pt>
                <c:pt idx="350">
                  <c:v>6.8254785865724713E-2</c:v>
                </c:pt>
                <c:pt idx="351">
                  <c:v>6.850709158969219E-2</c:v>
                </c:pt>
                <c:pt idx="352">
                  <c:v>6.8760261141408527E-2</c:v>
                </c:pt>
                <c:pt idx="353">
                  <c:v>6.9014296968951949E-2</c:v>
                </c:pt>
                <c:pt idx="354">
                  <c:v>6.926920152354786E-2</c:v>
                </c:pt>
                <c:pt idx="355">
                  <c:v>6.9524977259541848E-2</c:v>
                </c:pt>
                <c:pt idx="356">
                  <c:v>6.9781626634372609E-2</c:v>
                </c:pt>
                <c:pt idx="357">
                  <c:v>7.0039152108544431E-2</c:v>
                </c:pt>
                <c:pt idx="358">
                  <c:v>7.0297556145599224E-2</c:v>
                </c:pt>
                <c:pt idx="359">
                  <c:v>7.0556841212088661E-2</c:v>
                </c:pt>
                <c:pt idx="360">
                  <c:v>7.081700977754575E-2</c:v>
                </c:pt>
                <c:pt idx="361">
                  <c:v>7.107806431445593E-2</c:v>
                </c:pt>
                <c:pt idx="362">
                  <c:v>7.1340007298228342E-2</c:v>
                </c:pt>
                <c:pt idx="363">
                  <c:v>7.1602841207166465E-2</c:v>
                </c:pt>
                <c:pt idx="364">
                  <c:v>7.1866568522438334E-2</c:v>
                </c:pt>
                <c:pt idx="365">
                  <c:v>7.2131191728046953E-2</c:v>
                </c:pt>
                <c:pt idx="366">
                  <c:v>7.2396713310799873E-2</c:v>
                </c:pt>
                <c:pt idx="367">
                  <c:v>7.266313576027858E-2</c:v>
                </c:pt>
                <c:pt idx="368">
                  <c:v>7.2930461568807989E-2</c:v>
                </c:pt>
                <c:pt idx="369">
                  <c:v>7.3198693231425041E-2</c:v>
                </c:pt>
                <c:pt idx="370">
                  <c:v>7.3467833245847269E-2</c:v>
                </c:pt>
                <c:pt idx="371">
                  <c:v>7.3737884112441143E-2</c:v>
                </c:pt>
                <c:pt idx="372">
                  <c:v>7.4008848334189956E-2</c:v>
                </c:pt>
                <c:pt idx="373">
                  <c:v>7.4280728416661279E-2</c:v>
                </c:pt>
                <c:pt idx="374">
                  <c:v>7.4553526867974451E-2</c:v>
                </c:pt>
                <c:pt idx="375">
                  <c:v>7.4827246198767433E-2</c:v>
                </c:pt>
                <c:pt idx="376">
                  <c:v>7.5101888922163337E-2</c:v>
                </c:pt>
                <c:pt idx="377">
                  <c:v>7.5377457553736982E-2</c:v>
                </c:pt>
                <c:pt idx="378">
                  <c:v>7.5653954611480764E-2</c:v>
                </c:pt>
                <c:pt idx="379">
                  <c:v>7.5931382615770149E-2</c:v>
                </c:pt>
                <c:pt idx="380">
                  <c:v>7.6209744089329318E-2</c:v>
                </c:pt>
                <c:pt idx="381">
                  <c:v>7.6489041557196019E-2</c:v>
                </c:pt>
                <c:pt idx="382">
                  <c:v>7.6769277546686138E-2</c:v>
                </c:pt>
                <c:pt idx="383">
                  <c:v>7.7050454587358264E-2</c:v>
                </c:pt>
                <c:pt idx="384">
                  <c:v>7.7332575210977597E-2</c:v>
                </c:pt>
                <c:pt idx="385">
                  <c:v>7.7615641951479519E-2</c:v>
                </c:pt>
                <c:pt idx="386">
                  <c:v>7.7899657344933149E-2</c:v>
                </c:pt>
                <c:pt idx="387">
                  <c:v>7.8184623929504218E-2</c:v>
                </c:pt>
                <c:pt idx="388">
                  <c:v>7.8470544245417689E-2</c:v>
                </c:pt>
                <c:pt idx="389">
                  <c:v>7.8757420834920239E-2</c:v>
                </c:pt>
                <c:pt idx="390">
                  <c:v>7.9045256242242165E-2</c:v>
                </c:pt>
                <c:pt idx="391">
                  <c:v>7.9334053013558892E-2</c:v>
                </c:pt>
                <c:pt idx="392">
                  <c:v>7.9623813696952553E-2</c:v>
                </c:pt>
                <c:pt idx="393">
                  <c:v>7.9914540842372733E-2</c:v>
                </c:pt>
                <c:pt idx="394">
                  <c:v>8.0206237001597069E-2</c:v>
                </c:pt>
                <c:pt idx="395">
                  <c:v>8.049890472819167E-2</c:v>
                </c:pt>
                <c:pt idx="396">
                  <c:v>8.0792546577470897E-2</c:v>
                </c:pt>
                <c:pt idx="397">
                  <c:v>8.1087165106456915E-2</c:v>
                </c:pt>
                <c:pt idx="398">
                  <c:v>8.1382762873838971E-2</c:v>
                </c:pt>
                <c:pt idx="399">
                  <c:v>8.1679342439932273E-2</c:v>
                </c:pt>
                <c:pt idx="400">
                  <c:v>8.1976906366636265E-2</c:v>
                </c:pt>
                <c:pt idx="401">
                  <c:v>8.2275457217393114E-2</c:v>
                </c:pt>
                <c:pt idx="402">
                  <c:v>8.257499755714523E-2</c:v>
                </c:pt>
                <c:pt idx="403">
                  <c:v>8.2875529952292762E-2</c:v>
                </c:pt>
                <c:pt idx="404">
                  <c:v>8.317705697065074E-2</c:v>
                </c:pt>
                <c:pt idx="405">
                  <c:v>8.3479581181405693E-2</c:v>
                </c:pt>
                <c:pt idx="406">
                  <c:v>8.3783105155072007E-2</c:v>
                </c:pt>
                <c:pt idx="407">
                  <c:v>8.4087631463447943E-2</c:v>
                </c:pt>
                <c:pt idx="408">
                  <c:v>8.4393162679571268E-2</c:v>
                </c:pt>
                <c:pt idx="409">
                  <c:v>8.4699701377674366E-2</c:v>
                </c:pt>
                <c:pt idx="410">
                  <c:v>8.5007250133139298E-2</c:v>
                </c:pt>
                <c:pt idx="411">
                  <c:v>8.5315811522452267E-2</c:v>
                </c:pt>
                <c:pt idx="412">
                  <c:v>8.5625388123157592E-2</c:v>
                </c:pt>
                <c:pt idx="413">
                  <c:v>8.5935982513811779E-2</c:v>
                </c:pt>
                <c:pt idx="414">
                  <c:v>8.6247597273936702E-2</c:v>
                </c:pt>
                <c:pt idx="415">
                  <c:v>8.6560234983972625E-2</c:v>
                </c:pt>
                <c:pt idx="416">
                  <c:v>8.6873898225231019E-2</c:v>
                </c:pt>
                <c:pt idx="417">
                  <c:v>8.7188589579846737E-2</c:v>
                </c:pt>
                <c:pt idx="418">
                  <c:v>8.7504311630729831E-2</c:v>
                </c:pt>
                <c:pt idx="419">
                  <c:v>8.7821066961517188E-2</c:v>
                </c:pt>
                <c:pt idx="420">
                  <c:v>8.8138858156523753E-2</c:v>
                </c:pt>
                <c:pt idx="421">
                  <c:v>8.8457687800693005E-2</c:v>
                </c:pt>
                <c:pt idx="422">
                  <c:v>8.8777558479547644E-2</c:v>
                </c:pt>
                <c:pt idx="423">
                  <c:v>8.9098472779139473E-2</c:v>
                </c:pt>
                <c:pt idx="424">
                  <c:v>8.9420433285998885E-2</c:v>
                </c:pt>
                <c:pt idx="425">
                  <c:v>8.9743442587084304E-2</c:v>
                </c:pt>
                <c:pt idx="426">
                  <c:v>9.0067503269730981E-2</c:v>
                </c:pt>
                <c:pt idx="427">
                  <c:v>9.039261792159925E-2</c:v>
                </c:pt>
                <c:pt idx="428">
                  <c:v>9.0718789130622882E-2</c:v>
                </c:pt>
                <c:pt idx="429">
                  <c:v>9.1046019484956678E-2</c:v>
                </c:pt>
                <c:pt idx="430">
                  <c:v>9.1374311572923556E-2</c:v>
                </c:pt>
                <c:pt idx="431">
                  <c:v>9.1703667982961756E-2</c:v>
                </c:pt>
                <c:pt idx="432">
                  <c:v>9.2034091303571264E-2</c:v>
                </c:pt>
                <c:pt idx="433">
                  <c:v>9.2365584123259681E-2</c:v>
                </c:pt>
                <c:pt idx="434">
                  <c:v>9.2698149030488314E-2</c:v>
                </c:pt>
                <c:pt idx="435">
                  <c:v>9.30317886136173E-2</c:v>
                </c:pt>
                <c:pt idx="436">
                  <c:v>9.3366505460850471E-2</c:v>
                </c:pt>
                <c:pt idx="437">
                  <c:v>9.3702302160180106E-2</c:v>
                </c:pt>
                <c:pt idx="438">
                  <c:v>9.4039181299330976E-2</c:v>
                </c:pt>
                <c:pt idx="439">
                  <c:v>9.4377145465703915E-2</c:v>
                </c:pt>
                <c:pt idx="440">
                  <c:v>9.4716197246319384E-2</c:v>
                </c:pt>
                <c:pt idx="441">
                  <c:v>9.5056339227760453E-2</c:v>
                </c:pt>
                <c:pt idx="442">
                  <c:v>9.5397573996114954E-2</c:v>
                </c:pt>
                <c:pt idx="443">
                  <c:v>9.5739904136918144E-2</c:v>
                </c:pt>
                <c:pt idx="444">
                  <c:v>9.6083332235094104E-2</c:v>
                </c:pt>
                <c:pt idx="445">
                  <c:v>9.6427860874897034E-2</c:v>
                </c:pt>
                <c:pt idx="446">
                  <c:v>9.6773492639852424E-2</c:v>
                </c:pt>
                <c:pt idx="447">
                  <c:v>9.712023011269745E-2</c:v>
                </c:pt>
                <c:pt idx="448">
                  <c:v>9.7468075875320984E-2</c:v>
                </c:pt>
                <c:pt idx="449">
                  <c:v>9.7817032508703522E-2</c:v>
                </c:pt>
                <c:pt idx="450">
                  <c:v>9.8167102592856367E-2</c:v>
                </c:pt>
                <c:pt idx="451">
                  <c:v>9.851828870676041E-2</c:v>
                </c:pt>
                <c:pt idx="452">
                  <c:v>9.8870593428304843E-2</c:v>
                </c:pt>
                <c:pt idx="453">
                  <c:v>9.92240193342252E-2</c:v>
                </c:pt>
                <c:pt idx="454">
                  <c:v>9.9578569000040737E-2</c:v>
                </c:pt>
                <c:pt idx="455">
                  <c:v>9.993424499999215E-2</c:v>
                </c:pt>
                <c:pt idx="456">
                  <c:v>0.10029104990697804</c:v>
                </c:pt>
                <c:pt idx="457">
                  <c:v>0.1006489862924915</c:v>
                </c:pt>
                <c:pt idx="458">
                  <c:v>0.10100805672655615</c:v>
                </c:pt>
                <c:pt idx="459">
                  <c:v>0.10136826377766177</c:v>
                </c:pt>
                <c:pt idx="460">
                  <c:v>0.10172961001269933</c:v>
                </c:pt>
                <c:pt idx="461">
                  <c:v>0.10209209799689598</c:v>
                </c:pt>
                <c:pt idx="462">
                  <c:v>0.10245573029374935</c:v>
                </c:pt>
                <c:pt idx="463">
                  <c:v>0.10282050946496137</c:v>
                </c:pt>
                <c:pt idx="464">
                  <c:v>0.10318643807037199</c:v>
                </c:pt>
                <c:pt idx="465">
                  <c:v>0.10355351866789229</c:v>
                </c:pt>
                <c:pt idx="466">
                  <c:v>0.10392175381343696</c:v>
                </c:pt>
                <c:pt idx="467">
                  <c:v>0.1042911460608569</c:v>
                </c:pt>
                <c:pt idx="468">
                  <c:v>0.10466169796187096</c:v>
                </c:pt>
                <c:pt idx="469">
                  <c:v>0.10503341206599721</c:v>
                </c:pt>
                <c:pt idx="470">
                  <c:v>0.10540629092048433</c:v>
                </c:pt>
                <c:pt idx="471">
                  <c:v>0.10578033707024201</c:v>
                </c:pt>
                <c:pt idx="472">
                  <c:v>0.10615555305777111</c:v>
                </c:pt>
                <c:pt idx="473">
                  <c:v>0.10653194142309358</c:v>
                </c:pt>
                <c:pt idx="474">
                  <c:v>0.10690950470368184</c:v>
                </c:pt>
                <c:pt idx="475">
                  <c:v>0.10728824543438752</c:v>
                </c:pt>
                <c:pt idx="476">
                  <c:v>0.10766816614737021</c:v>
                </c:pt>
                <c:pt idx="477">
                  <c:v>0.10804926937202551</c:v>
                </c:pt>
                <c:pt idx="478">
                  <c:v>0.10843155763491254</c:v>
                </c:pt>
                <c:pt idx="479">
                  <c:v>0.10881503345968151</c:v>
                </c:pt>
                <c:pt idx="480">
                  <c:v>0.10919969936700043</c:v>
                </c:pt>
                <c:pt idx="481">
                  <c:v>0.10958555787448133</c:v>
                </c:pt>
                <c:pt idx="482">
                  <c:v>0.1099726114966067</c:v>
                </c:pt>
                <c:pt idx="483">
                  <c:v>0.11036086274465473</c:v>
                </c:pt>
                <c:pt idx="484">
                  <c:v>0.1107503141266246</c:v>
                </c:pt>
                <c:pt idx="485">
                  <c:v>0.11114096814716121</c:v>
                </c:pt>
                <c:pt idx="486">
                  <c:v>0.11153282730747968</c:v>
                </c:pt>
                <c:pt idx="487">
                  <c:v>0.1119258941052889</c:v>
                </c:pt>
                <c:pt idx="488">
                  <c:v>0.11232017103471535</c:v>
                </c:pt>
                <c:pt idx="489">
                  <c:v>0.11271566058622617</c:v>
                </c:pt>
                <c:pt idx="490">
                  <c:v>0.11311236524655144</c:v>
                </c:pt>
                <c:pt idx="491">
                  <c:v>0.11351028749860693</c:v>
                </c:pt>
                <c:pt idx="492">
                  <c:v>0.11390942982141565</c:v>
                </c:pt>
                <c:pt idx="493">
                  <c:v>0.11430979469002905</c:v>
                </c:pt>
                <c:pt idx="494">
                  <c:v>0.11471138457544847</c:v>
                </c:pt>
                <c:pt idx="495">
                  <c:v>0.1151142019445454</c:v>
                </c:pt>
                <c:pt idx="496">
                  <c:v>0.11551824925998157</c:v>
                </c:pt>
                <c:pt idx="497">
                  <c:v>0.11592352898012893</c:v>
                </c:pt>
                <c:pt idx="498">
                  <c:v>0.11633004355898886</c:v>
                </c:pt>
                <c:pt idx="499">
                  <c:v>0.11673779544611081</c:v>
                </c:pt>
                <c:pt idx="500">
                  <c:v>0.11714678708651119</c:v>
                </c:pt>
                <c:pt idx="501">
                  <c:v>0.11755702092059134</c:v>
                </c:pt>
                <c:pt idx="502">
                  <c:v>0.11796849938405481</c:v>
                </c:pt>
                <c:pt idx="503">
                  <c:v>0.11838122490782517</c:v>
                </c:pt>
                <c:pt idx="504">
                  <c:v>0.11879519991796239</c:v>
                </c:pt>
                <c:pt idx="505">
                  <c:v>0.11921042683557941</c:v>
                </c:pt>
                <c:pt idx="506">
                  <c:v>0.11962690807675826</c:v>
                </c:pt>
                <c:pt idx="507">
                  <c:v>0.12004464605246538</c:v>
                </c:pt>
                <c:pt idx="508">
                  <c:v>0.12046364316846706</c:v>
                </c:pt>
                <c:pt idx="509">
                  <c:v>0.12088390182524403</c:v>
                </c:pt>
                <c:pt idx="510">
                  <c:v>0.12130542441790589</c:v>
                </c:pt>
                <c:pt idx="511">
                  <c:v>0.12172821333610499</c:v>
                </c:pt>
                <c:pt idx="512">
                  <c:v>0.12215227096395027</c:v>
                </c:pt>
                <c:pt idx="513">
                  <c:v>0.12257759967991985</c:v>
                </c:pt>
                <c:pt idx="514">
                  <c:v>0.12300420185677424</c:v>
                </c:pt>
                <c:pt idx="515">
                  <c:v>0.12343207986146845</c:v>
                </c:pt>
                <c:pt idx="516">
                  <c:v>0.12386123605506398</c:v>
                </c:pt>
                <c:pt idx="517">
                  <c:v>0.12429167279264024</c:v>
                </c:pt>
                <c:pt idx="518">
                  <c:v>0.12472339242320583</c:v>
                </c:pt>
                <c:pt idx="519">
                  <c:v>0.12515639728960914</c:v>
                </c:pt>
                <c:pt idx="520">
                  <c:v>0.12559068972844858</c:v>
                </c:pt>
                <c:pt idx="521">
                  <c:v>0.12602627206998279</c:v>
                </c:pt>
                <c:pt idx="522">
                  <c:v>0.12646314663803984</c:v>
                </c:pt>
                <c:pt idx="523">
                  <c:v>0.1269013157499265</c:v>
                </c:pt>
                <c:pt idx="524">
                  <c:v>0.12734078171633706</c:v>
                </c:pt>
                <c:pt idx="525">
                  <c:v>0.12778154684126147</c:v>
                </c:pt>
                <c:pt idx="526">
                  <c:v>0.12822361342189342</c:v>
                </c:pt>
                <c:pt idx="527">
                  <c:v>0.12866698374853786</c:v>
                </c:pt>
                <c:pt idx="528">
                  <c:v>0.12911166010451816</c:v>
                </c:pt>
                <c:pt idx="529">
                  <c:v>0.12955764476608292</c:v>
                </c:pt>
                <c:pt idx="530">
                  <c:v>0.13000494000231227</c:v>
                </c:pt>
                <c:pt idx="531">
                  <c:v>0.13045354807502399</c:v>
                </c:pt>
                <c:pt idx="532">
                  <c:v>0.13090347123867904</c:v>
                </c:pt>
                <c:pt idx="533">
                  <c:v>0.1313547117402869</c:v>
                </c:pt>
                <c:pt idx="534">
                  <c:v>0.13180727181931035</c:v>
                </c:pt>
                <c:pt idx="535">
                  <c:v>0.13226115370756991</c:v>
                </c:pt>
                <c:pt idx="536">
                  <c:v>0.13271635962914818</c:v>
                </c:pt>
                <c:pt idx="537">
                  <c:v>0.13317289180029326</c:v>
                </c:pt>
                <c:pt idx="538">
                  <c:v>0.13363075242932229</c:v>
                </c:pt>
                <c:pt idx="539">
                  <c:v>0.1340899437165245</c:v>
                </c:pt>
                <c:pt idx="540">
                  <c:v>0.13455046785406366</c:v>
                </c:pt>
                <c:pt idx="541">
                  <c:v>0.13501232702588037</c:v>
                </c:pt>
                <c:pt idx="542">
                  <c:v>0.13547552340759417</c:v>
                </c:pt>
                <c:pt idx="543">
                  <c:v>0.1359400591664047</c:v>
                </c:pt>
                <c:pt idx="544">
                  <c:v>0.13640593646099314</c:v>
                </c:pt>
                <c:pt idx="545">
                  <c:v>0.13687315744142292</c:v>
                </c:pt>
                <c:pt idx="546">
                  <c:v>0.1373417242490402</c:v>
                </c:pt>
                <c:pt idx="547">
                  <c:v>0.13781163901637389</c:v>
                </c:pt>
                <c:pt idx="548">
                  <c:v>0.13828290386703546</c:v>
                </c:pt>
                <c:pt idx="549">
                  <c:v>0.13875552091561838</c:v>
                </c:pt>
                <c:pt idx="550">
                  <c:v>0.13922949226759698</c:v>
                </c:pt>
                <c:pt idx="551">
                  <c:v>0.13970482001922538</c:v>
                </c:pt>
                <c:pt idx="552">
                  <c:v>0.14018150625743572</c:v>
                </c:pt>
                <c:pt idx="553">
                  <c:v>0.14065955305973607</c:v>
                </c:pt>
                <c:pt idx="554">
                  <c:v>0.14113896249410837</c:v>
                </c:pt>
                <c:pt idx="555">
                  <c:v>0.14161973661890562</c:v>
                </c:pt>
                <c:pt idx="556">
                  <c:v>0.14210187748274877</c:v>
                </c:pt>
                <c:pt idx="557">
                  <c:v>0.1425853871244237</c:v>
                </c:pt>
                <c:pt idx="558">
                  <c:v>0.14307026757277727</c:v>
                </c:pt>
                <c:pt idx="559">
                  <c:v>0.14355652084661358</c:v>
                </c:pt>
                <c:pt idx="560">
                  <c:v>0.14404414895458947</c:v>
                </c:pt>
                <c:pt idx="561">
                  <c:v>0.14453315389511012</c:v>
                </c:pt>
                <c:pt idx="562">
                  <c:v>0.14502353765622389</c:v>
                </c:pt>
                <c:pt idx="563">
                  <c:v>0.14551530221551734</c:v>
                </c:pt>
                <c:pt idx="564">
                  <c:v>0.14600844954000938</c:v>
                </c:pt>
                <c:pt idx="565">
                  <c:v>0.14650298158604566</c:v>
                </c:pt>
                <c:pt idx="566">
                  <c:v>0.14699890029919233</c:v>
                </c:pt>
                <c:pt idx="567">
                  <c:v>0.14749620761412946</c:v>
                </c:pt>
                <c:pt idx="568">
                  <c:v>0.14799490545454436</c:v>
                </c:pt>
                <c:pt idx="569">
                  <c:v>0.1484949957330246</c:v>
                </c:pt>
                <c:pt idx="570">
                  <c:v>0.14899648035095059</c:v>
                </c:pt>
                <c:pt idx="571">
                  <c:v>0.1494993611983878</c:v>
                </c:pt>
                <c:pt idx="572">
                  <c:v>0.15000364015397913</c:v>
                </c:pt>
                <c:pt idx="573">
                  <c:v>0.15050931908483642</c:v>
                </c:pt>
                <c:pt idx="574">
                  <c:v>0.15101639984643211</c:v>
                </c:pt>
                <c:pt idx="575">
                  <c:v>0.15152488428249047</c:v>
                </c:pt>
                <c:pt idx="576">
                  <c:v>0.15203477422487863</c:v>
                </c:pt>
                <c:pt idx="577">
                  <c:v>0.152546071493497</c:v>
                </c:pt>
                <c:pt idx="578">
                  <c:v>0.15305877789617015</c:v>
                </c:pt>
                <c:pt idx="579">
                  <c:v>0.15357289522853657</c:v>
                </c:pt>
                <c:pt idx="580">
                  <c:v>0.15408842527393882</c:v>
                </c:pt>
                <c:pt idx="581">
                  <c:v>0.15460536980331324</c:v>
                </c:pt>
                <c:pt idx="582">
                  <c:v>0.15512373057507911</c:v>
                </c:pt>
                <c:pt idx="583">
                  <c:v>0.15564350933502807</c:v>
                </c:pt>
                <c:pt idx="584">
                  <c:v>0.15616470781621308</c:v>
                </c:pt>
                <c:pt idx="585">
                  <c:v>0.15668732773883678</c:v>
                </c:pt>
                <c:pt idx="586">
                  <c:v>0.15721137081014031</c:v>
                </c:pt>
                <c:pt idx="587">
                  <c:v>0.15773683872429148</c:v>
                </c:pt>
                <c:pt idx="588">
                  <c:v>0.15826373316227255</c:v>
                </c:pt>
                <c:pt idx="589">
                  <c:v>0.15879205579176819</c:v>
                </c:pt>
                <c:pt idx="590">
                  <c:v>0.15932180826705322</c:v>
                </c:pt>
                <c:pt idx="591">
                  <c:v>0.15985299222887955</c:v>
                </c:pt>
                <c:pt idx="592">
                  <c:v>0.16038560930436369</c:v>
                </c:pt>
                <c:pt idx="593">
                  <c:v>0.16091966110687356</c:v>
                </c:pt>
                <c:pt idx="594">
                  <c:v>0.1614551492359152</c:v>
                </c:pt>
                <c:pt idx="595">
                  <c:v>0.16199207527701942</c:v>
                </c:pt>
                <c:pt idx="596">
                  <c:v>0.16253044080162801</c:v>
                </c:pt>
                <c:pt idx="597">
                  <c:v>0.16307024736698023</c:v>
                </c:pt>
                <c:pt idx="598">
                  <c:v>0.16361149651599835</c:v>
                </c:pt>
                <c:pt idx="599">
                  <c:v>0.1641541897771738</c:v>
                </c:pt>
                <c:pt idx="600">
                  <c:v>0.16469832866445286</c:v>
                </c:pt>
                <c:pt idx="601">
                  <c:v>0.16524391467712179</c:v>
                </c:pt>
                <c:pt idx="602">
                  <c:v>0.16579094929969251</c:v>
                </c:pt>
                <c:pt idx="603">
                  <c:v>0.16633943400178769</c:v>
                </c:pt>
                <c:pt idx="604">
                  <c:v>0.1668893702380255</c:v>
                </c:pt>
                <c:pt idx="605">
                  <c:v>0.16744075944790476</c:v>
                </c:pt>
                <c:pt idx="606">
                  <c:v>0.16799360305568967</c:v>
                </c:pt>
                <c:pt idx="607">
                  <c:v>0.16854790247029414</c:v>
                </c:pt>
                <c:pt idx="608">
                  <c:v>0.16910365908516647</c:v>
                </c:pt>
                <c:pt idx="609">
                  <c:v>0.16966087427817361</c:v>
                </c:pt>
                <c:pt idx="610">
                  <c:v>0.17021954941148534</c:v>
                </c:pt>
                <c:pt idx="611">
                  <c:v>0.17077968583145842</c:v>
                </c:pt>
                <c:pt idx="612">
                  <c:v>0.1713412848685204</c:v>
                </c:pt>
                <c:pt idx="613">
                  <c:v>0.17190434783705386</c:v>
                </c:pt>
                <c:pt idx="614">
                  <c:v>0.17246887603527963</c:v>
                </c:pt>
                <c:pt idx="615">
                  <c:v>0.17303487074514107</c:v>
                </c:pt>
                <c:pt idx="616">
                  <c:v>0.17360233323218718</c:v>
                </c:pt>
                <c:pt idx="617">
                  <c:v>0.17417126474545638</c:v>
                </c:pt>
                <c:pt idx="618">
                  <c:v>0.17474166651735989</c:v>
                </c:pt>
                <c:pt idx="619">
                  <c:v>0.17531353976356501</c:v>
                </c:pt>
                <c:pt idx="620">
                  <c:v>0.17588688568287841</c:v>
                </c:pt>
                <c:pt idx="621">
                  <c:v>0.17646170545712958</c:v>
                </c:pt>
                <c:pt idx="622">
                  <c:v>0.17703800025105365</c:v>
                </c:pt>
                <c:pt idx="623">
                  <c:v>0.17761577121217484</c:v>
                </c:pt>
                <c:pt idx="624">
                  <c:v>0.17819501947068941</c:v>
                </c:pt>
                <c:pt idx="625">
                  <c:v>0.17877574613934868</c:v>
                </c:pt>
                <c:pt idx="626">
                  <c:v>0.17935795231334209</c:v>
                </c:pt>
                <c:pt idx="627">
                  <c:v>0.17994163907018026</c:v>
                </c:pt>
                <c:pt idx="628">
                  <c:v>0.18052680746957783</c:v>
                </c:pt>
                <c:pt idx="629">
                  <c:v>0.18111345855333652</c:v>
                </c:pt>
                <c:pt idx="630">
                  <c:v>0.1817015933452282</c:v>
                </c:pt>
                <c:pt idx="631">
                  <c:v>0.18229121285087757</c:v>
                </c:pt>
                <c:pt idx="632">
                  <c:v>0.18288231805764535</c:v>
                </c:pt>
                <c:pt idx="633">
                  <c:v>0.18347490993451129</c:v>
                </c:pt>
                <c:pt idx="634">
                  <c:v>0.18406898943195696</c:v>
                </c:pt>
                <c:pt idx="635">
                  <c:v>0.18466455748184896</c:v>
                </c:pt>
                <c:pt idx="636">
                  <c:v>0.18526161499732202</c:v>
                </c:pt>
                <c:pt idx="637">
                  <c:v>0.18586016287266188</c:v>
                </c:pt>
                <c:pt idx="638">
                  <c:v>0.18646020198318863</c:v>
                </c:pt>
                <c:pt idx="639">
                  <c:v>0.18706173318513997</c:v>
                </c:pt>
                <c:pt idx="640">
                  <c:v>0.18766475731555429</c:v>
                </c:pt>
                <c:pt idx="641">
                  <c:v>0.18826927519215392</c:v>
                </c:pt>
                <c:pt idx="642">
                  <c:v>0.18887528761322905</c:v>
                </c:pt>
                <c:pt idx="643">
                  <c:v>0.18948279535752058</c:v>
                </c:pt>
                <c:pt idx="644">
                  <c:v>0.19009179918410404</c:v>
                </c:pt>
                <c:pt idx="645">
                  <c:v>0.19070229983227324</c:v>
                </c:pt>
                <c:pt idx="646">
                  <c:v>0.19131429802142402</c:v>
                </c:pt>
                <c:pt idx="647">
                  <c:v>0.19192779445093799</c:v>
                </c:pt>
                <c:pt idx="648">
                  <c:v>0.1925427898000667</c:v>
                </c:pt>
                <c:pt idx="649">
                  <c:v>0.19315928472781574</c:v>
                </c:pt>
                <c:pt idx="650">
                  <c:v>0.19377727987282889</c:v>
                </c:pt>
                <c:pt idx="651">
                  <c:v>0.19439677585327256</c:v>
                </c:pt>
                <c:pt idx="652">
                  <c:v>0.19501777326672035</c:v>
                </c:pt>
                <c:pt idx="653">
                  <c:v>0.19564027269003767</c:v>
                </c:pt>
                <c:pt idx="654">
                  <c:v>0.19626427467926666</c:v>
                </c:pt>
                <c:pt idx="655">
                  <c:v>0.19688977976951119</c:v>
                </c:pt>
                <c:pt idx="656">
                  <c:v>0.19751678847482182</c:v>
                </c:pt>
                <c:pt idx="657">
                  <c:v>0.19814530128808169</c:v>
                </c:pt>
                <c:pt idx="658">
                  <c:v>0.19877531868089152</c:v>
                </c:pt>
                <c:pt idx="659">
                  <c:v>0.19940684110345555</c:v>
                </c:pt>
                <c:pt idx="660">
                  <c:v>0.20003986898446785</c:v>
                </c:pt>
                <c:pt idx="661">
                  <c:v>0.2006744027309979</c:v>
                </c:pt>
                <c:pt idx="662">
                  <c:v>0.20131044272837731</c:v>
                </c:pt>
                <c:pt idx="663">
                  <c:v>0.20194798934008668</c:v>
                </c:pt>
                <c:pt idx="664">
                  <c:v>0.20258704290764196</c:v>
                </c:pt>
                <c:pt idx="665">
                  <c:v>0.20322760375048171</c:v>
                </c:pt>
                <c:pt idx="666">
                  <c:v>0.20386967216585486</c:v>
                </c:pt>
                <c:pt idx="667">
                  <c:v>0.20451324842870777</c:v>
                </c:pt>
                <c:pt idx="668">
                  <c:v>0.20515833279157242</c:v>
                </c:pt>
                <c:pt idx="669">
                  <c:v>0.20580492548445448</c:v>
                </c:pt>
                <c:pt idx="670">
                  <c:v>0.20645302671472193</c:v>
                </c:pt>
                <c:pt idx="671">
                  <c:v>0.20710263666699336</c:v>
                </c:pt>
                <c:pt idx="672">
                  <c:v>0.20775375550302769</c:v>
                </c:pt>
                <c:pt idx="673">
                  <c:v>0.20840638336161288</c:v>
                </c:pt>
                <c:pt idx="674">
                  <c:v>0.20906052035845588</c:v>
                </c:pt>
                <c:pt idx="675">
                  <c:v>0.2097161665860727</c:v>
                </c:pt>
                <c:pt idx="676">
                  <c:v>0.21037332211367862</c:v>
                </c:pt>
                <c:pt idx="677">
                  <c:v>0.21103198698707887</c:v>
                </c:pt>
                <c:pt idx="678">
                  <c:v>0.21169216122855963</c:v>
                </c:pt>
                <c:pt idx="679">
                  <c:v>0.21235384483677944</c:v>
                </c:pt>
                <c:pt idx="680">
                  <c:v>0.21301703778666098</c:v>
                </c:pt>
                <c:pt idx="681">
                  <c:v>0.21368174002928322</c:v>
                </c:pt>
                <c:pt idx="682">
                  <c:v>0.21434795149177377</c:v>
                </c:pt>
                <c:pt idx="683">
                  <c:v>0.21501567207720185</c:v>
                </c:pt>
                <c:pt idx="684">
                  <c:v>0.2156849016644718</c:v>
                </c:pt>
                <c:pt idx="685">
                  <c:v>0.21635564010821653</c:v>
                </c:pt>
                <c:pt idx="686">
                  <c:v>0.21702788723869165</c:v>
                </c:pt>
                <c:pt idx="687">
                  <c:v>0.21770164286167037</c:v>
                </c:pt>
                <c:pt idx="688">
                  <c:v>0.21837690675833793</c:v>
                </c:pt>
                <c:pt idx="689">
                  <c:v>0.21905367868518752</c:v>
                </c:pt>
                <c:pt idx="690">
                  <c:v>0.21973195837391618</c:v>
                </c:pt>
                <c:pt idx="691">
                  <c:v>0.22041174553132073</c:v>
                </c:pt>
                <c:pt idx="692">
                  <c:v>0.22109303983919498</c:v>
                </c:pt>
                <c:pt idx="693">
                  <c:v>0.22177584095422698</c:v>
                </c:pt>
                <c:pt idx="694">
                  <c:v>0.22246014850789667</c:v>
                </c:pt>
                <c:pt idx="695">
                  <c:v>0.22314596210637436</c:v>
                </c:pt>
                <c:pt idx="696">
                  <c:v>0.22383328133041938</c:v>
                </c:pt>
                <c:pt idx="697">
                  <c:v>0.22452210573527967</c:v>
                </c:pt>
                <c:pt idx="698">
                  <c:v>0.22521243485059106</c:v>
                </c:pt>
                <c:pt idx="699">
                  <c:v>0.22590426818027845</c:v>
                </c:pt>
                <c:pt idx="700">
                  <c:v>0.22659760520245595</c:v>
                </c:pt>
                <c:pt idx="701">
                  <c:v>0.22729244536932885</c:v>
                </c:pt>
                <c:pt idx="702">
                  <c:v>0.22798878810709566</c:v>
                </c:pt>
                <c:pt idx="703">
                  <c:v>0.22868663281585036</c:v>
                </c:pt>
                <c:pt idx="704">
                  <c:v>0.22938597886948586</c:v>
                </c:pt>
                <c:pt idx="705">
                  <c:v>0.23008682561559773</c:v>
                </c:pt>
                <c:pt idx="706">
                  <c:v>0.23078917237538871</c:v>
                </c:pt>
                <c:pt idx="707">
                  <c:v>0.2314930184435732</c:v>
                </c:pt>
                <c:pt idx="708">
                  <c:v>0.23219836308828345</c:v>
                </c:pt>
                <c:pt idx="709">
                  <c:v>0.23290520555097549</c:v>
                </c:pt>
                <c:pt idx="710">
                  <c:v>0.23361354504633597</c:v>
                </c:pt>
                <c:pt idx="711">
                  <c:v>0.23432338076218961</c:v>
                </c:pt>
                <c:pt idx="712">
                  <c:v>0.23503471185940755</c:v>
                </c:pt>
                <c:pt idx="713">
                  <c:v>0.23574753747181609</c:v>
                </c:pt>
                <c:pt idx="714">
                  <c:v>0.23646185670610601</c:v>
                </c:pt>
                <c:pt idx="715">
                  <c:v>0.23717766864174292</c:v>
                </c:pt>
                <c:pt idx="716">
                  <c:v>0.237894972330878</c:v>
                </c:pt>
                <c:pt idx="717">
                  <c:v>0.23861376679825966</c:v>
                </c:pt>
                <c:pt idx="718">
                  <c:v>0.23933405104114563</c:v>
                </c:pt>
                <c:pt idx="719">
                  <c:v>0.24005582402921616</c:v>
                </c:pt>
                <c:pt idx="720">
                  <c:v>0.24077908470448739</c:v>
                </c:pt>
                <c:pt idx="721">
                  <c:v>0.24150383198122632</c:v>
                </c:pt>
                <c:pt idx="722">
                  <c:v>0.24223006474586531</c:v>
                </c:pt>
                <c:pt idx="723">
                  <c:v>0.24295778185691855</c:v>
                </c:pt>
                <c:pt idx="724">
                  <c:v>0.2436869821448987</c:v>
                </c:pt>
                <c:pt idx="725">
                  <c:v>0.244417664412234</c:v>
                </c:pt>
                <c:pt idx="726">
                  <c:v>0.24514982743318678</c:v>
                </c:pt>
                <c:pt idx="727">
                  <c:v>0.24588346995377283</c:v>
                </c:pt>
                <c:pt idx="728">
                  <c:v>0.24661859069168043</c:v>
                </c:pt>
                <c:pt idx="729">
                  <c:v>0.2473551883361918</c:v>
                </c:pt>
                <c:pt idx="730">
                  <c:v>0.24809326154810421</c:v>
                </c:pt>
                <c:pt idx="731">
                  <c:v>0.24883280895965226</c:v>
                </c:pt>
                <c:pt idx="732">
                  <c:v>0.24957382917443113</c:v>
                </c:pt>
                <c:pt idx="733">
                  <c:v>0.25031632076732058</c:v>
                </c:pt>
                <c:pt idx="734">
                  <c:v>0.25106028228440974</c:v>
                </c:pt>
                <c:pt idx="735">
                  <c:v>0.25180571224292264</c:v>
                </c:pt>
                <c:pt idx="736">
                  <c:v>0.25255260913114536</c:v>
                </c:pt>
                <c:pt idx="737">
                  <c:v>0.25330097140835273</c:v>
                </c:pt>
                <c:pt idx="738">
                  <c:v>0.2540507975047373</c:v>
                </c:pt>
                <c:pt idx="739">
                  <c:v>0.2548020858213384</c:v>
                </c:pt>
                <c:pt idx="740">
                  <c:v>0.2555548347299722</c:v>
                </c:pt>
                <c:pt idx="741">
                  <c:v>0.25630904257316284</c:v>
                </c:pt>
                <c:pt idx="742">
                  <c:v>0.25706470766407474</c:v>
                </c:pt>
                <c:pt idx="743">
                  <c:v>0.25782182828644523</c:v>
                </c:pt>
                <c:pt idx="744">
                  <c:v>0.25858040269451843</c:v>
                </c:pt>
                <c:pt idx="745">
                  <c:v>0.25934042911298055</c:v>
                </c:pt>
                <c:pt idx="746">
                  <c:v>0.26010190573689518</c:v>
                </c:pt>
                <c:pt idx="747">
                  <c:v>0.26086483073164046</c:v>
                </c:pt>
                <c:pt idx="748">
                  <c:v>0.26162920223284675</c:v>
                </c:pt>
                <c:pt idx="749">
                  <c:v>0.26239501834633544</c:v>
                </c:pt>
                <c:pt idx="750">
                  <c:v>0.26316227714805873</c:v>
                </c:pt>
                <c:pt idx="751">
                  <c:v>0.26393097668404036</c:v>
                </c:pt>
                <c:pt idx="752">
                  <c:v>0.26470111497031762</c:v>
                </c:pt>
                <c:pt idx="753">
                  <c:v>0.26547268999288393</c:v>
                </c:pt>
                <c:pt idx="754">
                  <c:v>0.26624569970763295</c:v>
                </c:pt>
                <c:pt idx="755">
                  <c:v>0.2670201420403035</c:v>
                </c:pt>
                <c:pt idx="756">
                  <c:v>0.26779601488642518</c:v>
                </c:pt>
                <c:pt idx="757">
                  <c:v>0.26857331611126606</c:v>
                </c:pt>
                <c:pt idx="758">
                  <c:v>0.26935204354978021</c:v>
                </c:pt>
                <c:pt idx="759">
                  <c:v>0.27013219500655722</c:v>
                </c:pt>
                <c:pt idx="760">
                  <c:v>0.27091376825577235</c:v>
                </c:pt>
                <c:pt idx="761">
                  <c:v>0.27169676104113821</c:v>
                </c:pt>
                <c:pt idx="762">
                  <c:v>0.27248117107585668</c:v>
                </c:pt>
                <c:pt idx="763">
                  <c:v>0.27326699604257315</c:v>
                </c:pt>
                <c:pt idx="764">
                  <c:v>0.27405423359333086</c:v>
                </c:pt>
                <c:pt idx="765">
                  <c:v>0.274842881349527</c:v>
                </c:pt>
                <c:pt idx="766">
                  <c:v>0.27563293690186941</c:v>
                </c:pt>
                <c:pt idx="767">
                  <c:v>0.27642439781033512</c:v>
                </c:pt>
                <c:pt idx="768">
                  <c:v>0.27721726160412946</c:v>
                </c:pt>
                <c:pt idx="769">
                  <c:v>0.27801152578164651</c:v>
                </c:pt>
                <c:pt idx="770">
                  <c:v>0.2788071878104309</c:v>
                </c:pt>
                <c:pt idx="771">
                  <c:v>0.27960424512714044</c:v>
                </c:pt>
                <c:pt idx="772">
                  <c:v>0.28040269513751037</c:v>
                </c:pt>
                <c:pt idx="773">
                  <c:v>0.28120253521631849</c:v>
                </c:pt>
                <c:pt idx="774">
                  <c:v>0.28200376270735167</c:v>
                </c:pt>
                <c:pt idx="775">
                  <c:v>0.28280637492337329</c:v>
                </c:pt>
                <c:pt idx="776">
                  <c:v>0.28361036914609228</c:v>
                </c:pt>
                <c:pt idx="777">
                  <c:v>0.28441574262613323</c:v>
                </c:pt>
                <c:pt idx="778">
                  <c:v>0.28522249258300769</c:v>
                </c:pt>
                <c:pt idx="779">
                  <c:v>0.28603061620508669</c:v>
                </c:pt>
                <c:pt idx="780">
                  <c:v>0.28684011064957476</c:v>
                </c:pt>
                <c:pt idx="781">
                  <c:v>0.28765097304248471</c:v>
                </c:pt>
                <c:pt idx="782">
                  <c:v>0.28846320047861446</c:v>
                </c:pt>
                <c:pt idx="783">
                  <c:v>0.28927679002152412</c:v>
                </c:pt>
                <c:pt idx="784">
                  <c:v>0.29009173870351546</c:v>
                </c:pt>
                <c:pt idx="785">
                  <c:v>0.29090804352561167</c:v>
                </c:pt>
                <c:pt idx="786">
                  <c:v>0.29172570145753929</c:v>
                </c:pt>
                <c:pt idx="787">
                  <c:v>0.2925447094377106</c:v>
                </c:pt>
                <c:pt idx="788">
                  <c:v>0.2933650643732082</c:v>
                </c:pt>
                <c:pt idx="789">
                  <c:v>0.29418676313977005</c:v>
                </c:pt>
                <c:pt idx="790">
                  <c:v>0.2950098025817765</c:v>
                </c:pt>
                <c:pt idx="791">
                  <c:v>0.29583417951223845</c:v>
                </c:pt>
                <c:pt idx="792">
                  <c:v>0.29665989071278637</c:v>
                </c:pt>
                <c:pt idx="793">
                  <c:v>0.29748693293366174</c:v>
                </c:pt>
                <c:pt idx="794">
                  <c:v>0.29831530289370872</c:v>
                </c:pt>
                <c:pt idx="795">
                  <c:v>0.29914499728036781</c:v>
                </c:pt>
                <c:pt idx="796">
                  <c:v>0.29997601274967078</c:v>
                </c:pt>
                <c:pt idx="797">
                  <c:v>0.30080834592623684</c:v>
                </c:pt>
                <c:pt idx="798">
                  <c:v>0.3016419934032703</c:v>
                </c:pt>
                <c:pt idx="799">
                  <c:v>0.30247695174255967</c:v>
                </c:pt>
                <c:pt idx="800">
                  <c:v>0.30331321747447798</c:v>
                </c:pt>
                <c:pt idx="801">
                  <c:v>0.30415078709798443</c:v>
                </c:pt>
                <c:pt idx="802">
                  <c:v>0.30498965708062803</c:v>
                </c:pt>
                <c:pt idx="803">
                  <c:v>0.30582982385855184</c:v>
                </c:pt>
                <c:pt idx="804">
                  <c:v>0.30667128383649911</c:v>
                </c:pt>
                <c:pt idx="805">
                  <c:v>0.30751403338782091</c:v>
                </c:pt>
                <c:pt idx="806">
                  <c:v>0.30835806885448475</c:v>
                </c:pt>
                <c:pt idx="807">
                  <c:v>0.30920338654708501</c:v>
                </c:pt>
                <c:pt idx="808">
                  <c:v>0.31004998274485496</c:v>
                </c:pt>
                <c:pt idx="809">
                  <c:v>0.31089785369567952</c:v>
                </c:pt>
                <c:pt idx="810">
                  <c:v>0.31174699561611019</c:v>
                </c:pt>
                <c:pt idx="811">
                  <c:v>0.31259740469138103</c:v>
                </c:pt>
                <c:pt idx="812">
                  <c:v>0.31344907707542652</c:v>
                </c:pt>
                <c:pt idx="813">
                  <c:v>0.3143020088909001</c:v>
                </c:pt>
                <c:pt idx="814">
                  <c:v>0.31515619622919527</c:v>
                </c:pt>
                <c:pt idx="815">
                  <c:v>0.31601163515046699</c:v>
                </c:pt>
                <c:pt idx="816">
                  <c:v>0.31686832168365558</c:v>
                </c:pt>
                <c:pt idx="817">
                  <c:v>0.31772625182651132</c:v>
                </c:pt>
                <c:pt idx="818">
                  <c:v>0.31858542154562136</c:v>
                </c:pt>
                <c:pt idx="819">
                  <c:v>0.31944582677643701</c:v>
                </c:pt>
                <c:pt idx="820">
                  <c:v>0.3203074634233038</c:v>
                </c:pt>
                <c:pt idx="821">
                  <c:v>0.32117032735949197</c:v>
                </c:pt>
                <c:pt idx="822">
                  <c:v>0.32203441442722891</c:v>
                </c:pt>
                <c:pt idx="823">
                  <c:v>0.32289972043773357</c:v>
                </c:pt>
                <c:pt idx="824">
                  <c:v>0.32376624117125141</c:v>
                </c:pt>
                <c:pt idx="825">
                  <c:v>0.32463397237709146</c:v>
                </c:pt>
                <c:pt idx="826">
                  <c:v>0.32550290977366508</c:v>
                </c:pt>
                <c:pt idx="827">
                  <c:v>0.32637304904852571</c:v>
                </c:pt>
                <c:pt idx="828">
                  <c:v>0.32724438585841059</c:v>
                </c:pt>
                <c:pt idx="829">
                  <c:v>0.32811691582928371</c:v>
                </c:pt>
                <c:pt idx="830">
                  <c:v>0.32899063455638056</c:v>
                </c:pt>
                <c:pt idx="831">
                  <c:v>0.32986553760425419</c:v>
                </c:pt>
                <c:pt idx="832">
                  <c:v>0.33074162050682288</c:v>
                </c:pt>
                <c:pt idx="833">
                  <c:v>0.33161887876741941</c:v>
                </c:pt>
                <c:pt idx="834">
                  <c:v>0.33249730785884207</c:v>
                </c:pt>
                <c:pt idx="835">
                  <c:v>0.33337690322340657</c:v>
                </c:pt>
                <c:pt idx="836">
                  <c:v>0.3342576602730003</c:v>
                </c:pt>
                <c:pt idx="837">
                  <c:v>0.3351395743891375</c:v>
                </c:pt>
                <c:pt idx="838">
                  <c:v>0.33602264092301648</c:v>
                </c:pt>
                <c:pt idx="839">
                  <c:v>0.33690685519557806</c:v>
                </c:pt>
                <c:pt idx="840">
                  <c:v>0.33779221249756564</c:v>
                </c:pt>
                <c:pt idx="841">
                  <c:v>0.338678708089587</c:v>
                </c:pt>
                <c:pt idx="842">
                  <c:v>0.33956633720217755</c:v>
                </c:pt>
                <c:pt idx="843">
                  <c:v>0.34045509503586491</c:v>
                </c:pt>
                <c:pt idx="844">
                  <c:v>0.34134497676123582</c:v>
                </c:pt>
                <c:pt idx="845">
                  <c:v>0.34223597751900331</c:v>
                </c:pt>
                <c:pt idx="846">
                  <c:v>0.34312809242007686</c:v>
                </c:pt>
                <c:pt idx="847">
                  <c:v>0.34402131654563328</c:v>
                </c:pt>
                <c:pt idx="848">
                  <c:v>0.34491564494718929</c:v>
                </c:pt>
                <c:pt idx="849">
                  <c:v>0.34581107264667588</c:v>
                </c:pt>
                <c:pt idx="850">
                  <c:v>0.34670759463651407</c:v>
                </c:pt>
                <c:pt idx="851">
                  <c:v>0.34760520587969224</c:v>
                </c:pt>
                <c:pt idx="852">
                  <c:v>0.34850390130984515</c:v>
                </c:pt>
                <c:pt idx="853">
                  <c:v>0.34940367583133453</c:v>
                </c:pt>
                <c:pt idx="854">
                  <c:v>0.35030452431933101</c:v>
                </c:pt>
                <c:pt idx="855">
                  <c:v>0.35120644161989817</c:v>
                </c:pt>
                <c:pt idx="856">
                  <c:v>0.35210942255007721</c:v>
                </c:pt>
                <c:pt idx="857">
                  <c:v>0.35301346189797445</c:v>
                </c:pt>
                <c:pt idx="858">
                  <c:v>0.35391855442284925</c:v>
                </c:pt>
                <c:pt idx="859">
                  <c:v>0.35482469485520418</c:v>
                </c:pt>
                <c:pt idx="860">
                  <c:v>0.35573187789687666</c:v>
                </c:pt>
                <c:pt idx="861">
                  <c:v>0.35664009822113185</c:v>
                </c:pt>
                <c:pt idx="862">
                  <c:v>0.35754935047275793</c:v>
                </c:pt>
                <c:pt idx="863">
                  <c:v>0.35845962926816149</c:v>
                </c:pt>
                <c:pt idx="864">
                  <c:v>0.35937092919546615</c:v>
                </c:pt>
                <c:pt idx="865">
                  <c:v>0.36028324481461166</c:v>
                </c:pt>
                <c:pt idx="866">
                  <c:v>0.36119657065745475</c:v>
                </c:pt>
                <c:pt idx="867">
                  <c:v>0.36211090122787215</c:v>
                </c:pt>
                <c:pt idx="868">
                  <c:v>0.36302623100186426</c:v>
                </c:pt>
                <c:pt idx="869">
                  <c:v>0.36394255442766099</c:v>
                </c:pt>
                <c:pt idx="870">
                  <c:v>0.36485986592582909</c:v>
                </c:pt>
                <c:pt idx="871">
                  <c:v>0.36577815988938067</c:v>
                </c:pt>
                <c:pt idx="872">
                  <c:v>0.36669743068388394</c:v>
                </c:pt>
                <c:pt idx="873">
                  <c:v>0.36761767264757494</c:v>
                </c:pt>
                <c:pt idx="874">
                  <c:v>0.36853888009147101</c:v>
                </c:pt>
                <c:pt idx="875">
                  <c:v>0.36946104729948559</c:v>
                </c:pt>
                <c:pt idx="876">
                  <c:v>0.37038416852854522</c:v>
                </c:pt>
                <c:pt idx="877">
                  <c:v>0.37130823800870727</c:v>
                </c:pt>
                <c:pt idx="878">
                  <c:v>0.37223324994327972</c:v>
                </c:pt>
                <c:pt idx="879">
                  <c:v>0.37315919850894236</c:v>
                </c:pt>
                <c:pt idx="880">
                  <c:v>0.37408607785586956</c:v>
                </c:pt>
                <c:pt idx="881">
                  <c:v>0.37501388210785425</c:v>
                </c:pt>
                <c:pt idx="882">
                  <c:v>0.3759426053624339</c:v>
                </c:pt>
                <c:pt idx="883">
                  <c:v>0.37687224169101774</c:v>
                </c:pt>
                <c:pt idx="884">
                  <c:v>0.37780278513901572</c:v>
                </c:pt>
                <c:pt idx="885">
                  <c:v>0.37873422972596854</c:v>
                </c:pt>
                <c:pt idx="886">
                  <c:v>0.37966656944567978</c:v>
                </c:pt>
                <c:pt idx="887">
                  <c:v>0.38059979826634882</c:v>
                </c:pt>
                <c:pt idx="888">
                  <c:v>0.38153391013070626</c:v>
                </c:pt>
                <c:pt idx="889">
                  <c:v>0.38246889895614983</c:v>
                </c:pt>
                <c:pt idx="890">
                  <c:v>0.38340475863488199</c:v>
                </c:pt>
                <c:pt idx="891">
                  <c:v>0.38434148303405019</c:v>
                </c:pt>
                <c:pt idx="892">
                  <c:v>0.38527906599588641</c:v>
                </c:pt>
                <c:pt idx="893">
                  <c:v>0.38621750133785049</c:v>
                </c:pt>
                <c:pt idx="894">
                  <c:v>0.38715678285277305</c:v>
                </c:pt>
                <c:pt idx="895">
                  <c:v>0.38809690430900123</c:v>
                </c:pt>
                <c:pt idx="896">
                  <c:v>0.38903785945054531</c:v>
                </c:pt>
                <c:pt idx="897">
                  <c:v>0.38997964199722629</c:v>
                </c:pt>
                <c:pt idx="898">
                  <c:v>0.39092224564482619</c:v>
                </c:pt>
                <c:pt idx="899">
                  <c:v>0.39186566406523854</c:v>
                </c:pt>
                <c:pt idx="900">
                  <c:v>0.39280989090662094</c:v>
                </c:pt>
                <c:pt idx="901">
                  <c:v>0.39375491979354899</c:v>
                </c:pt>
                <c:pt idx="902">
                  <c:v>0.39470074432717145</c:v>
                </c:pt>
                <c:pt idx="903">
                  <c:v>0.39564735808536705</c:v>
                </c:pt>
                <c:pt idx="904">
                  <c:v>0.39659475462290256</c:v>
                </c:pt>
                <c:pt idx="905">
                  <c:v>0.39754292747159237</c:v>
                </c:pt>
                <c:pt idx="906">
                  <c:v>0.398491870140459</c:v>
                </c:pt>
                <c:pt idx="907">
                  <c:v>0.39944157611589609</c:v>
                </c:pt>
                <c:pt idx="908">
                  <c:v>0.40039203886183128</c:v>
                </c:pt>
                <c:pt idx="909">
                  <c:v>0.40134325181989178</c:v>
                </c:pt>
                <c:pt idx="910">
                  <c:v>0.40229520840957078</c:v>
                </c:pt>
                <c:pt idx="911">
                  <c:v>0.40324790202839461</c:v>
                </c:pt>
                <c:pt idx="912">
                  <c:v>0.40420132605209252</c:v>
                </c:pt>
                <c:pt idx="913">
                  <c:v>0.40515547383476713</c:v>
                </c:pt>
                <c:pt idx="914">
                  <c:v>0.40611033870906538</c:v>
                </c:pt>
                <c:pt idx="915">
                  <c:v>0.40706591398635256</c:v>
                </c:pt>
                <c:pt idx="916">
                  <c:v>0.40802219295688619</c:v>
                </c:pt>
                <c:pt idx="917">
                  <c:v>0.40897916888999186</c:v>
                </c:pt>
                <c:pt idx="918">
                  <c:v>0.40993683503424039</c:v>
                </c:pt>
                <c:pt idx="919">
                  <c:v>0.41089518461762597</c:v>
                </c:pt>
                <c:pt idx="920">
                  <c:v>0.41185421084774565</c:v>
                </c:pt>
                <c:pt idx="921">
                  <c:v>0.41281390691198039</c:v>
                </c:pt>
                <c:pt idx="922">
                  <c:v>0.41377426597767708</c:v>
                </c:pt>
                <c:pt idx="923">
                  <c:v>0.41473528119233205</c:v>
                </c:pt>
                <c:pt idx="924">
                  <c:v>0.41569694568377519</c:v>
                </c:pt>
                <c:pt idx="925">
                  <c:v>0.41665925256035646</c:v>
                </c:pt>
                <c:pt idx="926">
                  <c:v>0.41762219491113245</c:v>
                </c:pt>
                <c:pt idx="927">
                  <c:v>0.41858576580605483</c:v>
                </c:pt>
                <c:pt idx="928">
                  <c:v>0.41954995829615965</c:v>
                </c:pt>
                <c:pt idx="929">
                  <c:v>0.42051476541375843</c:v>
                </c:pt>
                <c:pt idx="930">
                  <c:v>0.42148018017262945</c:v>
                </c:pt>
                <c:pt idx="931">
                  <c:v>0.42244619556821095</c:v>
                </c:pt>
                <c:pt idx="932">
                  <c:v>0.42341280457779557</c:v>
                </c:pt>
                <c:pt idx="933">
                  <c:v>0.42438000016072547</c:v>
                </c:pt>
                <c:pt idx="934">
                  <c:v>0.42534777525858852</c:v>
                </c:pt>
                <c:pt idx="935">
                  <c:v>0.42631612279541636</c:v>
                </c:pt>
                <c:pt idx="936">
                  <c:v>0.42728503567788267</c:v>
                </c:pt>
                <c:pt idx="937">
                  <c:v>0.42825450679550331</c:v>
                </c:pt>
                <c:pt idx="938">
                  <c:v>0.42922452902083713</c:v>
                </c:pt>
                <c:pt idx="939">
                  <c:v>0.43019509520968768</c:v>
                </c:pt>
                <c:pt idx="940">
                  <c:v>0.43116619820130653</c:v>
                </c:pt>
                <c:pt idx="941">
                  <c:v>0.43213783081859752</c:v>
                </c:pt>
                <c:pt idx="942">
                  <c:v>0.4331099858683215</c:v>
                </c:pt>
                <c:pt idx="943">
                  <c:v>0.4340826561413027</c:v>
                </c:pt>
                <c:pt idx="944">
                  <c:v>0.43505583441263601</c:v>
                </c:pt>
                <c:pt idx="945">
                  <c:v>0.43602951344189522</c:v>
                </c:pt>
                <c:pt idx="946">
                  <c:v>0.4370036859733421</c:v>
                </c:pt>
                <c:pt idx="947">
                  <c:v>0.43797834473613662</c:v>
                </c:pt>
                <c:pt idx="948">
                  <c:v>0.4389534824445484</c:v>
                </c:pt>
                <c:pt idx="949">
                  <c:v>0.43992909179816819</c:v>
                </c:pt>
                <c:pt idx="950">
                  <c:v>0.44090516548212189</c:v>
                </c:pt>
                <c:pt idx="951">
                  <c:v>0.44188169616728357</c:v>
                </c:pt>
                <c:pt idx="952">
                  <c:v>0.44285867651049143</c:v>
                </c:pt>
                <c:pt idx="953">
                  <c:v>0.44383609915476258</c:v>
                </c:pt>
                <c:pt idx="954">
                  <c:v>0.44481395672951096</c:v>
                </c:pt>
                <c:pt idx="955">
                  <c:v>0.44579224185076355</c:v>
                </c:pt>
                <c:pt idx="956">
                  <c:v>0.44677094712138055</c:v>
                </c:pt>
                <c:pt idx="957">
                  <c:v>0.44775006513127324</c:v>
                </c:pt>
                <c:pt idx="958">
                  <c:v>0.44872958845762484</c:v>
                </c:pt>
                <c:pt idx="959">
                  <c:v>0.44970950966511175</c:v>
                </c:pt>
                <c:pt idx="960">
                  <c:v>0.450689821306125</c:v>
                </c:pt>
                <c:pt idx="961">
                  <c:v>0.45167051592099289</c:v>
                </c:pt>
                <c:pt idx="962">
                  <c:v>0.45265158603820471</c:v>
                </c:pt>
                <c:pt idx="963">
                  <c:v>0.45363302417463486</c:v>
                </c:pt>
                <c:pt idx="964">
                  <c:v>0.45461482283576743</c:v>
                </c:pt>
                <c:pt idx="965">
                  <c:v>0.45559697451592251</c:v>
                </c:pt>
                <c:pt idx="966">
                  <c:v>0.45657947169848218</c:v>
                </c:pt>
                <c:pt idx="967">
                  <c:v>0.4575623068561181</c:v>
                </c:pt>
                <c:pt idx="968">
                  <c:v>0.45854547245101862</c:v>
                </c:pt>
                <c:pt idx="969">
                  <c:v>0.45952896093511825</c:v>
                </c:pt>
                <c:pt idx="970">
                  <c:v>0.4605127647503261</c:v>
                </c:pt>
                <c:pt idx="971">
                  <c:v>0.46149687632875647</c:v>
                </c:pt>
                <c:pt idx="972">
                  <c:v>0.46248128809295874</c:v>
                </c:pt>
                <c:pt idx="973">
                  <c:v>0.46346599245614889</c:v>
                </c:pt>
                <c:pt idx="974">
                  <c:v>0.46445098182244104</c:v>
                </c:pt>
                <c:pt idx="975">
                  <c:v>0.4654362485870801</c:v>
                </c:pt>
                <c:pt idx="976">
                  <c:v>0.46642178513667454</c:v>
                </c:pt>
                <c:pt idx="977">
                  <c:v>0.46740758384943004</c:v>
                </c:pt>
                <c:pt idx="978">
                  <c:v>0.46839363709538323</c:v>
                </c:pt>
                <c:pt idx="979">
                  <c:v>0.46937993723663674</c:v>
                </c:pt>
                <c:pt idx="980">
                  <c:v>0.47036647662759412</c:v>
                </c:pt>
                <c:pt idx="981">
                  <c:v>0.47135324761519554</c:v>
                </c:pt>
                <c:pt idx="982">
                  <c:v>0.47234024253915413</c:v>
                </c:pt>
                <c:pt idx="983">
                  <c:v>0.47332745373219198</c:v>
                </c:pt>
                <c:pt idx="984">
                  <c:v>0.4743148735202779</c:v>
                </c:pt>
                <c:pt idx="985">
                  <c:v>0.47530249422286469</c:v>
                </c:pt>
                <c:pt idx="986">
                  <c:v>0.47629030815312706</c:v>
                </c:pt>
                <c:pt idx="987">
                  <c:v>0.47727830761820023</c:v>
                </c:pt>
                <c:pt idx="988">
                  <c:v>0.47826648491941842</c:v>
                </c:pt>
                <c:pt idx="989">
                  <c:v>0.47925483235255412</c:v>
                </c:pt>
                <c:pt idx="990">
                  <c:v>0.48024334220805776</c:v>
                </c:pt>
                <c:pt idx="991">
                  <c:v>0.48123200677129746</c:v>
                </c:pt>
                <c:pt idx="992">
                  <c:v>0.48222081832279923</c:v>
                </c:pt>
                <c:pt idx="993">
                  <c:v>0.48320976913848768</c:v>
                </c:pt>
                <c:pt idx="994">
                  <c:v>0.48419885148992686</c:v>
                </c:pt>
                <c:pt idx="995">
                  <c:v>0.48518805764456119</c:v>
                </c:pt>
                <c:pt idx="996">
                  <c:v>0.48617737986595705</c:v>
                </c:pt>
                <c:pt idx="997">
                  <c:v>0.48716681041404442</c:v>
                </c:pt>
                <c:pt idx="998">
                  <c:v>0.48815634154535892</c:v>
                </c:pt>
                <c:pt idx="999">
                  <c:v>0.48914596551328382</c:v>
                </c:pt>
                <c:pt idx="1000">
                  <c:v>0.49013567456829227</c:v>
                </c:pt>
                <c:pt idx="1001">
                  <c:v>0.49112546095819004</c:v>
                </c:pt>
                <c:pt idx="1002">
                  <c:v>0.49211531692835842</c:v>
                </c:pt>
                <c:pt idx="1003">
                  <c:v>0.49310523472199674</c:v>
                </c:pt>
                <c:pt idx="1004">
                  <c:v>0.49409520658036549</c:v>
                </c:pt>
                <c:pt idx="1005">
                  <c:v>0.49508522474302968</c:v>
                </c:pt>
                <c:pt idx="1006">
                  <c:v>0.49607528144810198</c:v>
                </c:pt>
                <c:pt idx="1007">
                  <c:v>0.49706536893248593</c:v>
                </c:pt>
                <c:pt idx="1008">
                  <c:v>0.49805547943211992</c:v>
                </c:pt>
                <c:pt idx="1009">
                  <c:v>0.49904560518222002</c:v>
                </c:pt>
                <c:pt idx="1010">
                  <c:v>0.50003573841752402</c:v>
                </c:pt>
                <c:pt idx="1011">
                  <c:v>0.50102587137253485</c:v>
                </c:pt>
                <c:pt idx="1012">
                  <c:v>0.50201599628176441</c:v>
                </c:pt>
                <c:pt idx="1013">
                  <c:v>0.50300610537997659</c:v>
                </c:pt>
                <c:pt idx="1014">
                  <c:v>0.50399619090243175</c:v>
                </c:pt>
                <c:pt idx="1015">
                  <c:v>0.50498624508512957</c:v>
                </c:pt>
                <c:pt idx="1016">
                  <c:v>0.50597626016505293</c:v>
                </c:pt>
                <c:pt idx="1017">
                  <c:v>0.50696622838041094</c:v>
                </c:pt>
                <c:pt idx="1018">
                  <c:v>0.50795614197088312</c:v>
                </c:pt>
                <c:pt idx="1019">
                  <c:v>0.50894599317786149</c:v>
                </c:pt>
                <c:pt idx="1020">
                  <c:v>0.50993577424469505</c:v>
                </c:pt>
                <c:pt idx="1021">
                  <c:v>0.51092547741693184</c:v>
                </c:pt>
                <c:pt idx="1022">
                  <c:v>0.51191509494256204</c:v>
                </c:pt>
                <c:pt idx="1023">
                  <c:v>0.51290461907226081</c:v>
                </c:pt>
                <c:pt idx="1024">
                  <c:v>0.51389404205963085</c:v>
                </c:pt>
                <c:pt idx="1025">
                  <c:v>0.51488335616144476</c:v>
                </c:pt>
                <c:pt idx="1026">
                  <c:v>0.51587255363788687</c:v>
                </c:pt>
                <c:pt idx="1027">
                  <c:v>0.51686162675279534</c:v>
                </c:pt>
                <c:pt idx="1028">
                  <c:v>0.51785056777390404</c:v>
                </c:pt>
                <c:pt idx="1029">
                  <c:v>0.51883936897308369</c:v>
                </c:pt>
                <c:pt idx="1030">
                  <c:v>0.5198280226265829</c:v>
                </c:pt>
                <c:pt idx="1031">
                  <c:v>0.52081652101526943</c:v>
                </c:pt>
                <c:pt idx="1032">
                  <c:v>0.52180485642486996</c:v>
                </c:pt>
                <c:pt idx="1033">
                  <c:v>0.52279302114621129</c:v>
                </c:pt>
                <c:pt idx="1034">
                  <c:v>0.5237810074754593</c:v>
                </c:pt>
                <c:pt idx="1035">
                  <c:v>0.52476880771435896</c:v>
                </c:pt>
                <c:pt idx="1036">
                  <c:v>0.52575641417047358</c:v>
                </c:pt>
                <c:pt idx="1037">
                  <c:v>0.52674381915742297</c:v>
                </c:pt>
                <c:pt idx="1038">
                  <c:v>0.52773101499512243</c:v>
                </c:pt>
                <c:pt idx="1039">
                  <c:v>0.52871799401002018</c:v>
                </c:pt>
                <c:pt idx="1040">
                  <c:v>0.52970474853533545</c:v>
                </c:pt>
                <c:pt idx="1041">
                  <c:v>0.53069127091129487</c:v>
                </c:pt>
                <c:pt idx="1042">
                  <c:v>0.53167755348536938</c:v>
                </c:pt>
                <c:pt idx="1043">
                  <c:v>0.53266358861251062</c:v>
                </c:pt>
                <c:pt idx="1044">
                  <c:v>0.53364936865538593</c:v>
                </c:pt>
                <c:pt idx="1045">
                  <c:v>0.53463488598461406</c:v>
                </c:pt>
                <c:pt idx="1046">
                  <c:v>0.53562013297899935</c:v>
                </c:pt>
                <c:pt idx="1047">
                  <c:v>0.53660510202576572</c:v>
                </c:pt>
                <c:pt idx="1048">
                  <c:v>0.53758978552079073</c:v>
                </c:pt>
                <c:pt idx="1049">
                  <c:v>0.53857417586883782</c:v>
                </c:pt>
                <c:pt idx="1050">
                  <c:v>0.53955826548378893</c:v>
                </c:pt>
                <c:pt idx="1051">
                  <c:v>0.54054204678887618</c:v>
                </c:pt>
                <c:pt idx="1052">
                  <c:v>0.54152551221691314</c:v>
                </c:pt>
                <c:pt idx="1053">
                  <c:v>0.54250865421052508</c:v>
                </c:pt>
                <c:pt idx="1054">
                  <c:v>0.5434914652223789</c:v>
                </c:pt>
                <c:pt idx="1055">
                  <c:v>0.5444739377154123</c:v>
                </c:pt>
                <c:pt idx="1056">
                  <c:v>0.54545606416306236</c:v>
                </c:pt>
                <c:pt idx="1057">
                  <c:v>0.54643783704949322</c:v>
                </c:pt>
                <c:pt idx="1058">
                  <c:v>0.54741924886982318</c:v>
                </c:pt>
                <c:pt idx="1059">
                  <c:v>0.54840029213035135</c:v>
                </c:pt>
                <c:pt idx="1060">
                  <c:v>0.54938095934878284</c:v>
                </c:pt>
                <c:pt idx="1061">
                  <c:v>0.55036124305445389</c:v>
                </c:pt>
                <c:pt idx="1062">
                  <c:v>0.55134113578855648</c:v>
                </c:pt>
                <c:pt idx="1063">
                  <c:v>0.55232063010436105</c:v>
                </c:pt>
                <c:pt idx="1064">
                  <c:v>0.55329971856743909</c:v>
                </c:pt>
                <c:pt idx="1065">
                  <c:v>0.55427839375588561</c:v>
                </c:pt>
                <c:pt idx="1066">
                  <c:v>0.55525664826053922</c:v>
                </c:pt>
                <c:pt idx="1067">
                  <c:v>0.55623447468520304</c:v>
                </c:pt>
                <c:pt idx="1068">
                  <c:v>0.55721186564686354</c:v>
                </c:pt>
                <c:pt idx="1069">
                  <c:v>0.55818881377590901</c:v>
                </c:pt>
                <c:pt idx="1070">
                  <c:v>0.55916531171634731</c:v>
                </c:pt>
                <c:pt idx="1071">
                  <c:v>0.56014135212602245</c:v>
                </c:pt>
                <c:pt idx="1072">
                  <c:v>0.5611169276768303</c:v>
                </c:pt>
                <c:pt idx="1073">
                  <c:v>0.56209203105493366</c:v>
                </c:pt>
                <c:pt idx="1074">
                  <c:v>0.56306665496097597</c:v>
                </c:pt>
                <c:pt idx="1075">
                  <c:v>0.56404079211029456</c:v>
                </c:pt>
                <c:pt idx="1076">
                  <c:v>0.56501443523313255</c:v>
                </c:pt>
                <c:pt idx="1077">
                  <c:v>0.56598757707485003</c:v>
                </c:pt>
                <c:pt idx="1078">
                  <c:v>0.56696021039613431</c:v>
                </c:pt>
                <c:pt idx="1079">
                  <c:v>0.56793232797320881</c:v>
                </c:pt>
                <c:pt idx="1080">
                  <c:v>0.56890392259804112</c:v>
                </c:pt>
                <c:pt idx="1081">
                  <c:v>0.56987498707855078</c:v>
                </c:pt>
                <c:pt idx="1082">
                  <c:v>0.5708455142388148</c:v>
                </c:pt>
                <c:pt idx="1083">
                  <c:v>0.57181549691927258</c:v>
                </c:pt>
                <c:pt idx="1084">
                  <c:v>0.57278492797693081</c:v>
                </c:pt>
                <c:pt idx="1085">
                  <c:v>0.57375380028556544</c:v>
                </c:pt>
                <c:pt idx="1086">
                  <c:v>0.57472210673592428</c:v>
                </c:pt>
                <c:pt idx="1087">
                  <c:v>0.57568984023592751</c:v>
                </c:pt>
                <c:pt idx="1088">
                  <c:v>0.57665699371086732</c:v>
                </c:pt>
                <c:pt idx="1089">
                  <c:v>0.57762356010360671</c:v>
                </c:pt>
                <c:pt idx="1090">
                  <c:v>0.57858953237477717</c:v>
                </c:pt>
                <c:pt idx="1091">
                  <c:v>0.57955490350297456</c:v>
                </c:pt>
                <c:pt idx="1092">
                  <c:v>0.58051966648495468</c:v>
                </c:pt>
                <c:pt idx="1093">
                  <c:v>0.58148381433582741</c:v>
                </c:pt>
                <c:pt idx="1094">
                  <c:v>0.58244734008924925</c:v>
                </c:pt>
                <c:pt idx="1095">
                  <c:v>0.58341023679761561</c:v>
                </c:pt>
                <c:pt idx="1096">
                  <c:v>0.58437249753225096</c:v>
                </c:pt>
                <c:pt idx="1097">
                  <c:v>0.58533411538359825</c:v>
                </c:pt>
                <c:pt idx="1098">
                  <c:v>0.58629508346140757</c:v>
                </c:pt>
                <c:pt idx="1099">
                  <c:v>0.58725539489492229</c:v>
                </c:pt>
                <c:pt idx="1100">
                  <c:v>0.58821504283306558</c:v>
                </c:pt>
                <c:pt idx="1101">
                  <c:v>0.58917402044462419</c:v>
                </c:pt>
                <c:pt idx="1102">
                  <c:v>0.59013232091843271</c:v>
                </c:pt>
                <c:pt idx="1103">
                  <c:v>0.59108993746355443</c:v>
                </c:pt>
                <c:pt idx="1104">
                  <c:v>0.59204686330946299</c:v>
                </c:pt>
                <c:pt idx="1105">
                  <c:v>0.59300309170622156</c:v>
                </c:pt>
                <c:pt idx="1106">
                  <c:v>0.5939586159246607</c:v>
                </c:pt>
                <c:pt idx="1107">
                  <c:v>0.59491342925655599</c:v>
                </c:pt>
                <c:pt idx="1108">
                  <c:v>0.59586752501480311</c:v>
                </c:pt>
                <c:pt idx="1109">
                  <c:v>0.59682089653359238</c:v>
                </c:pt>
                <c:pt idx="1110">
                  <c:v>0.59777353716858139</c:v>
                </c:pt>
                <c:pt idx="1111">
                  <c:v>0.59872544029706731</c:v>
                </c:pt>
                <c:pt idx="1112">
                  <c:v>0.59967659931815698</c:v>
                </c:pt>
                <c:pt idx="1113">
                  <c:v>0.60062700765293542</c:v>
                </c:pt>
                <c:pt idx="1114">
                  <c:v>0.60157665874463429</c:v>
                </c:pt>
                <c:pt idx="1115">
                  <c:v>0.6025255460587976</c:v>
                </c:pt>
                <c:pt idx="1116">
                  <c:v>0.60347366308344685</c:v>
                </c:pt>
                <c:pt idx="1117">
                  <c:v>0.60442100332924464</c:v>
                </c:pt>
                <c:pt idx="1118">
                  <c:v>0.60536756032965688</c:v>
                </c:pt>
                <c:pt idx="1119">
                  <c:v>0.60631332764111345</c:v>
                </c:pt>
                <c:pt idx="1120">
                  <c:v>0.60725829884316762</c:v>
                </c:pt>
                <c:pt idx="1121">
                  <c:v>0.60820246753865392</c:v>
                </c:pt>
                <c:pt idx="1122">
                  <c:v>0.60914582735384548</c:v>
                </c:pt>
                <c:pt idx="1123">
                  <c:v>0.61008837193860788</c:v>
                </c:pt>
                <c:pt idx="1124">
                  <c:v>0.61103009496655436</c:v>
                </c:pt>
                <c:pt idx="1125">
                  <c:v>0.61197099013519685</c:v>
                </c:pt>
                <c:pt idx="1126">
                  <c:v>0.61291105116609812</c:v>
                </c:pt>
                <c:pt idx="1127">
                  <c:v>0.61385027180501994</c:v>
                </c:pt>
                <c:pt idx="1128">
                  <c:v>0.61478864582207193</c:v>
                </c:pt>
                <c:pt idx="1129">
                  <c:v>0.61572616701185823</c:v>
                </c:pt>
                <c:pt idx="1130">
                  <c:v>0.61666282919362181</c:v>
                </c:pt>
                <c:pt idx="1131">
                  <c:v>0.61759862621138872</c:v>
                </c:pt>
                <c:pt idx="1132">
                  <c:v>0.6185335519341103</c:v>
                </c:pt>
                <c:pt idx="1133">
                  <c:v>0.61946760025580327</c:v>
                </c:pt>
                <c:pt idx="1134">
                  <c:v>0.62040076509568953</c:v>
                </c:pt>
                <c:pt idx="1135">
                  <c:v>0.62133304039833337</c:v>
                </c:pt>
                <c:pt idx="1136">
                  <c:v>0.62226442013377847</c:v>
                </c:pt>
                <c:pt idx="1137">
                  <c:v>0.62319489829768171</c:v>
                </c:pt>
                <c:pt idx="1138">
                  <c:v>0.62412446891144691</c:v>
                </c:pt>
                <c:pt idx="1139">
                  <c:v>0.62505312602235652</c:v>
                </c:pt>
                <c:pt idx="1140">
                  <c:v>0.62598086370370132</c:v>
                </c:pt>
                <c:pt idx="1141">
                  <c:v>0.62690767605491049</c:v>
                </c:pt>
                <c:pt idx="1142">
                  <c:v>0.62783355720167688</c:v>
                </c:pt>
                <c:pt idx="1143">
                  <c:v>0.62875850129608413</c:v>
                </c:pt>
                <c:pt idx="1144">
                  <c:v>0.6296825025167303</c:v>
                </c:pt>
                <c:pt idx="1145">
                  <c:v>0.6306055550688503</c:v>
                </c:pt>
                <c:pt idx="1146">
                  <c:v>0.63152765318443704</c:v>
                </c:pt>
                <c:pt idx="1147">
                  <c:v>0.63244879112236141</c:v>
                </c:pt>
                <c:pt idx="1148">
                  <c:v>0.63336896316848956</c:v>
                </c:pt>
                <c:pt idx="1149">
                  <c:v>0.63428816363579998</c:v>
                </c:pt>
                <c:pt idx="1150">
                  <c:v>0.63520638686449782</c:v>
                </c:pt>
                <c:pt idx="1151">
                  <c:v>0.63612362722212867</c:v>
                </c:pt>
                <c:pt idx="1152">
                  <c:v>0.63703987910369031</c:v>
                </c:pt>
                <c:pt idx="1153">
                  <c:v>0.63795513693174288</c:v>
                </c:pt>
                <c:pt idx="1154">
                  <c:v>0.63886939515651731</c:v>
                </c:pt>
                <c:pt idx="1155">
                  <c:v>0.63978264825602271</c:v>
                </c:pt>
                <c:pt idx="1156">
                  <c:v>0.64069489073615238</c:v>
                </c:pt>
                <c:pt idx="1157">
                  <c:v>0.64160611713078708</c:v>
                </c:pt>
                <c:pt idx="1158">
                  <c:v>0.64251632200189734</c:v>
                </c:pt>
                <c:pt idx="1159">
                  <c:v>0.64342549993964548</c:v>
                </c:pt>
                <c:pt idx="1160">
                  <c:v>0.64433364556248374</c:v>
                </c:pt>
                <c:pt idx="1161">
                  <c:v>0.64524075351725252</c:v>
                </c:pt>
                <c:pt idx="1162">
                  <c:v>0.64614681847927657</c:v>
                </c:pt>
                <c:pt idx="1163">
                  <c:v>0.64705183515245968</c:v>
                </c:pt>
                <c:pt idx="1164">
                  <c:v>0.64795579826937699</c:v>
                </c:pt>
                <c:pt idx="1165">
                  <c:v>0.64885870259136758</c:v>
                </c:pt>
                <c:pt idx="1166">
                  <c:v>0.6497605429086234</c:v>
                </c:pt>
                <c:pt idx="1167">
                  <c:v>0.65066131404027827</c:v>
                </c:pt>
                <c:pt idx="1168">
                  <c:v>0.65156101083449358</c:v>
                </c:pt>
                <c:pt idx="1169">
                  <c:v>0.65245962816854475</c:v>
                </c:pt>
                <c:pt idx="1170">
                  <c:v>0.65335716094890384</c:v>
                </c:pt>
                <c:pt idx="1171">
                  <c:v>0.65425360411132205</c:v>
                </c:pt>
                <c:pt idx="1172">
                  <c:v>0.65514895262090989</c:v>
                </c:pt>
                <c:pt idx="1173">
                  <c:v>0.65604320147221595</c:v>
                </c:pt>
                <c:pt idx="1174">
                  <c:v>0.6569363456893047</c:v>
                </c:pt>
                <c:pt idx="1175">
                  <c:v>0.65782838032583124</c:v>
                </c:pt>
                <c:pt idx="1176">
                  <c:v>0.65871930046511651</c:v>
                </c:pt>
                <c:pt idx="1177">
                  <c:v>0.65960910122021899</c:v>
                </c:pt>
                <c:pt idx="1178">
                  <c:v>0.66049777773400631</c:v>
                </c:pt>
                <c:pt idx="1179">
                  <c:v>0.66138532517922388</c:v>
                </c:pt>
                <c:pt idx="1180">
                  <c:v>0.66227173875856371</c:v>
                </c:pt>
                <c:pt idx="1181">
                  <c:v>0.66315701370472968</c:v>
                </c:pt>
                <c:pt idx="1182">
                  <c:v>0.66404114528050295</c:v>
                </c:pt>
                <c:pt idx="1183">
                  <c:v>0.66492412877880513</c:v>
                </c:pt>
                <c:pt idx="1184">
                  <c:v>0.66580595952275901</c:v>
                </c:pt>
                <c:pt idx="1185">
                  <c:v>0.66668663286574936</c:v>
                </c:pt>
                <c:pt idx="1186">
                  <c:v>0.66756614419148153</c:v>
                </c:pt>
                <c:pt idx="1187">
                  <c:v>0.66844448891403718</c:v>
                </c:pt>
                <c:pt idx="1188">
                  <c:v>0.66932166247793123</c:v>
                </c:pt>
                <c:pt idx="1189">
                  <c:v>0.67019766035816408</c:v>
                </c:pt>
                <c:pt idx="1190">
                  <c:v>0.67107247806027481</c:v>
                </c:pt>
                <c:pt idx="1191">
                  <c:v>0.67194611112039182</c:v>
                </c:pt>
                <c:pt idx="1192">
                  <c:v>0.67281855510528132</c:v>
                </c:pt>
                <c:pt idx="1193">
                  <c:v>0.67368980561239566</c:v>
                </c:pt>
                <c:pt idx="1194">
                  <c:v>0.6745598582699186</c:v>
                </c:pt>
                <c:pt idx="1195">
                  <c:v>0.67542870873681082</c:v>
                </c:pt>
                <c:pt idx="1196">
                  <c:v>0.67629635270285193</c:v>
                </c:pt>
                <c:pt idx="1197">
                  <c:v>0.67716278588868228</c:v>
                </c:pt>
                <c:pt idx="1198">
                  <c:v>0.67802800404584307</c:v>
                </c:pt>
                <c:pt idx="1199">
                  <c:v>0.67889200295681451</c:v>
                </c:pt>
                <c:pt idx="1200">
                  <c:v>0.67975477843505261</c:v>
                </c:pt>
                <c:pt idx="1201">
                  <c:v>0.68061632632502478</c:v>
                </c:pt>
                <c:pt idx="1202">
                  <c:v>0.68147664250224371</c:v>
                </c:pt>
                <c:pt idx="1203">
                  <c:v>0.68233572287329891</c:v>
                </c:pt>
                <c:pt idx="1204">
                  <c:v>0.68319356337588877</c:v>
                </c:pt>
                <c:pt idx="1205">
                  <c:v>0.68405015997884899</c:v>
                </c:pt>
                <c:pt idx="1206">
                  <c:v>0.68490550868218047</c:v>
                </c:pt>
                <c:pt idx="1207">
                  <c:v>0.68575960551707627</c:v>
                </c:pt>
                <c:pt idx="1208">
                  <c:v>0.68661244654594578</c:v>
                </c:pt>
                <c:pt idx="1209">
                  <c:v>0.68746402786243799</c:v>
                </c:pt>
                <c:pt idx="1210">
                  <c:v>0.68831434559146409</c:v>
                </c:pt>
                <c:pt idx="1211">
                  <c:v>0.68916339588921738</c:v>
                </c:pt>
                <c:pt idx="1212">
                  <c:v>0.69001117494319208</c:v>
                </c:pt>
                <c:pt idx="1213">
                  <c:v>0.69085767897220118</c:v>
                </c:pt>
                <c:pt idx="1214">
                  <c:v>0.69170290422639213</c:v>
                </c:pt>
                <c:pt idx="1215">
                  <c:v>0.69254684698726166</c:v>
                </c:pt>
                <c:pt idx="1216">
                  <c:v>0.69338950356766849</c:v>
                </c:pt>
                <c:pt idx="1217">
                  <c:v>0.69423087031184549</c:v>
                </c:pt>
                <c:pt idx="1218">
                  <c:v>0.69507094359540966</c:v>
                </c:pt>
                <c:pt idx="1219">
                  <c:v>0.69590971982537053</c:v>
                </c:pt>
                <c:pt idx="1220">
                  <c:v>0.69674719544013841</c:v>
                </c:pt>
                <c:pt idx="1221">
                  <c:v>0.69758336690952927</c:v>
                </c:pt>
                <c:pt idx="1222">
                  <c:v>0.69841823073477016</c:v>
                </c:pt>
                <c:pt idx="1223">
                  <c:v>0.69925178344850203</c:v>
                </c:pt>
                <c:pt idx="1224">
                  <c:v>0.70008402161478123</c:v>
                </c:pt>
                <c:pt idx="1225">
                  <c:v>0.70091494182907976</c:v>
                </c:pt>
                <c:pt idx="1226">
                  <c:v>0.70174454071828474</c:v>
                </c:pt>
                <c:pt idx="1227">
                  <c:v>0.70257281494069534</c:v>
                </c:pt>
                <c:pt idx="1228">
                  <c:v>0.70339976118601921</c:v>
                </c:pt>
                <c:pt idx="1229">
                  <c:v>0.70422537617536751</c:v>
                </c:pt>
                <c:pt idx="1230">
                  <c:v>0.70504965666124775</c:v>
                </c:pt>
                <c:pt idx="1231">
                  <c:v>0.70587259942755598</c:v>
                </c:pt>
                <c:pt idx="1232">
                  <c:v>0.70669420128956828</c:v>
                </c:pt>
                <c:pt idx="1233">
                  <c:v>0.70751445909392885</c:v>
                </c:pt>
                <c:pt idx="1234">
                  <c:v>0.70833336971863903</c:v>
                </c:pt>
                <c:pt idx="1235">
                  <c:v>0.7091509300730432</c:v>
                </c:pt>
                <c:pt idx="1236">
                  <c:v>0.70996713709781523</c:v>
                </c:pt>
                <c:pt idx="1237">
                  <c:v>0.71078198776494117</c:v>
                </c:pt>
                <c:pt idx="1238">
                  <c:v>0.71159547907770315</c:v>
                </c:pt>
                <c:pt idx="1239">
                  <c:v>0.71240760807065961</c:v>
                </c:pt>
                <c:pt idx="1240">
                  <c:v>0.71321837180962711</c:v>
                </c:pt>
                <c:pt idx="1241">
                  <c:v>0.71402776739165696</c:v>
                </c:pt>
                <c:pt idx="1242">
                  <c:v>0.71483579194501501</c:v>
                </c:pt>
                <c:pt idx="1243">
                  <c:v>0.71564244262915633</c:v>
                </c:pt>
                <c:pt idx="1244">
                  <c:v>0.71644771663470075</c:v>
                </c:pt>
                <c:pt idx="1245">
                  <c:v>0.71725161118340697</c:v>
                </c:pt>
                <c:pt idx="1246">
                  <c:v>0.71805412352814435</c:v>
                </c:pt>
                <c:pt idx="1247">
                  <c:v>0.71885525095286473</c:v>
                </c:pt>
                <c:pt idx="1248">
                  <c:v>0.71965499077257222</c:v>
                </c:pt>
                <c:pt idx="1249">
                  <c:v>0.72045334033329167</c:v>
                </c:pt>
                <c:pt idx="1250">
                  <c:v>0.7212502970120368</c:v>
                </c:pt>
                <c:pt idx="1251">
                  <c:v>0.72204585821677669</c:v>
                </c:pt>
                <c:pt idx="1252">
                  <c:v>0.7228400213863998</c:v>
                </c:pt>
                <c:pt idx="1253">
                  <c:v>0.7236327839906791</c:v>
                </c:pt>
                <c:pt idx="1254">
                  <c:v>0.72442414353023399</c:v>
                </c:pt>
                <c:pt idx="1255">
                  <c:v>0.72521409753649291</c:v>
                </c:pt>
                <c:pt idx="1256">
                  <c:v>0.72600264357165212</c:v>
                </c:pt>
                <c:pt idx="1257">
                  <c:v>0.72678977922863697</c:v>
                </c:pt>
                <c:pt idx="1258">
                  <c:v>0.72757550213105793</c:v>
                </c:pt>
                <c:pt idx="1259">
                  <c:v>0.72835980993316907</c:v>
                </c:pt>
                <c:pt idx="1260">
                  <c:v>0.7291427003198232</c:v>
                </c:pt>
                <c:pt idx="1261">
                  <c:v>0.72992417100642604</c:v>
                </c:pt>
                <c:pt idx="1262">
                  <c:v>0.7307042197388911</c:v>
                </c:pt>
                <c:pt idx="1263">
                  <c:v>0.73148284429359101</c:v>
                </c:pt>
                <c:pt idx="1264">
                  <c:v>0.73226004247730858</c:v>
                </c:pt>
                <c:pt idx="1265">
                  <c:v>0.73303581212718827</c:v>
                </c:pt>
                <c:pt idx="1266">
                  <c:v>0.73381015111068426</c:v>
                </c:pt>
                <c:pt idx="1267">
                  <c:v>0.73458305732550899</c:v>
                </c:pt>
                <c:pt idx="1268">
                  <c:v>0.73535452869957973</c:v>
                </c:pt>
                <c:pt idx="1269">
                  <c:v>0.73612456319096486</c:v>
                </c:pt>
                <c:pt idx="1270">
                  <c:v>0.73689315878782868</c:v>
                </c:pt>
                <c:pt idx="1271">
                  <c:v>0.73766031350837469</c:v>
                </c:pt>
                <c:pt idx="1272">
                  <c:v>0.73842602540078972</c:v>
                </c:pt>
                <c:pt idx="1273">
                  <c:v>0.7391902925431838</c:v>
                </c:pt>
                <c:pt idx="1274">
                  <c:v>0.73995311304353217</c:v>
                </c:pt>
                <c:pt idx="1275">
                  <c:v>0.7407144850396149</c:v>
                </c:pt>
                <c:pt idx="1276">
                  <c:v>0.74147440669895526</c:v>
                </c:pt>
                <c:pt idx="1277">
                  <c:v>0.74223287621875722</c:v>
                </c:pt>
                <c:pt idx="1278">
                  <c:v>0.74298989182584296</c:v>
                </c:pt>
                <c:pt idx="1279">
                  <c:v>0.7437454517765878</c:v>
                </c:pt>
                <c:pt idx="1280">
                  <c:v>0.74449955435685566</c:v>
                </c:pt>
                <c:pt idx="1281">
                  <c:v>0.74525219788193287</c:v>
                </c:pt>
                <c:pt idx="1282">
                  <c:v>0.74600338069646011</c:v>
                </c:pt>
                <c:pt idx="1283">
                  <c:v>0.74675310117436566</c:v>
                </c:pt>
                <c:pt idx="1284">
                  <c:v>0.74750135771879567</c:v>
                </c:pt>
                <c:pt idx="1285">
                  <c:v>0.74824814876204448</c:v>
                </c:pt>
                <c:pt idx="1286">
                  <c:v>0.74899347276548356</c:v>
                </c:pt>
                <c:pt idx="1287">
                  <c:v>0.74973732821949057</c:v>
                </c:pt>
                <c:pt idx="1288">
                  <c:v>0.75047971364337573</c:v>
                </c:pt>
                <c:pt idx="1289">
                  <c:v>0.75122062758530905</c:v>
                </c:pt>
                <c:pt idx="1290">
                  <c:v>0.75196006862224563</c:v>
                </c:pt>
                <c:pt idx="1291">
                  <c:v>0.75269803535985069</c:v>
                </c:pt>
                <c:pt idx="1292">
                  <c:v>0.75343452643242337</c:v>
                </c:pt>
                <c:pt idx="1293">
                  <c:v>0.75416954050281992</c:v>
                </c:pt>
                <c:pt idx="1294">
                  <c:v>0.75490307626237574</c:v>
                </c:pt>
                <c:pt idx="1295">
                  <c:v>0.75563513243082669</c:v>
                </c:pt>
                <c:pt idx="1296">
                  <c:v>0.75636570775623024</c:v>
                </c:pt>
                <c:pt idx="1297">
                  <c:v>0.75709480101488491</c:v>
                </c:pt>
                <c:pt idx="1298">
                  <c:v>0.75782241101124903</c:v>
                </c:pt>
                <c:pt idx="1299">
                  <c:v>0.75854853657785948</c:v>
                </c:pt>
                <c:pt idx="1300">
                  <c:v>0.7592731765752484</c:v>
                </c:pt>
                <c:pt idx="1301">
                  <c:v>0.75999632989186061</c:v>
                </c:pt>
                <c:pt idx="1302">
                  <c:v>0.7607179954439689</c:v>
                </c:pt>
                <c:pt idx="1303">
                  <c:v>0.76143817217558962</c:v>
                </c:pt>
                <c:pt idx="1304">
                  <c:v>0.76215685905839647</c:v>
                </c:pt>
                <c:pt idx="1305">
                  <c:v>0.76287405509163464</c:v>
                </c:pt>
                <c:pt idx="1306">
                  <c:v>0.76358975930203377</c:v>
                </c:pt>
                <c:pt idx="1307">
                  <c:v>0.7643039707437197</c:v>
                </c:pt>
                <c:pt idx="1308">
                  <c:v>0.76501668849812643</c:v>
                </c:pt>
                <c:pt idx="1309">
                  <c:v>0.76572791167390686</c:v>
                </c:pt>
                <c:pt idx="1310">
                  <c:v>0.76643763940684229</c:v>
                </c:pt>
                <c:pt idx="1311">
                  <c:v>0.76714587085975294</c:v>
                </c:pt>
                <c:pt idx="1312">
                  <c:v>0.76785260522240573</c:v>
                </c:pt>
                <c:pt idx="1313">
                  <c:v>0.76855784171142283</c:v>
                </c:pt>
                <c:pt idx="1314">
                  <c:v>0.76926157957018904</c:v>
                </c:pt>
                <c:pt idx="1315">
                  <c:v>0.7699638180687588</c:v>
                </c:pt>
                <c:pt idx="1316">
                  <c:v>0.77066455650376176</c:v>
                </c:pt>
                <c:pt idx="1317">
                  <c:v>0.77136379419830925</c:v>
                </c:pt>
                <c:pt idx="1318">
                  <c:v>0.7720615305018983</c:v>
                </c:pt>
                <c:pt idx="1319">
                  <c:v>0.77275776479031655</c:v>
                </c:pt>
                <c:pt idx="1320">
                  <c:v>0.77345249646554581</c:v>
                </c:pt>
                <c:pt idx="1321">
                  <c:v>0.77414572495566492</c:v>
                </c:pt>
                <c:pt idx="1322">
                  <c:v>0.7748374497147531</c:v>
                </c:pt>
                <c:pt idx="1323">
                  <c:v>0.77552767022279101</c:v>
                </c:pt>
                <c:pt idx="1324">
                  <c:v>0.77621638598556264</c:v>
                </c:pt>
                <c:pt idx="1325">
                  <c:v>0.77690359653455643</c:v>
                </c:pt>
                <c:pt idx="1326">
                  <c:v>0.77758930142686511</c:v>
                </c:pt>
                <c:pt idx="1327">
                  <c:v>0.7782735002450859</c:v>
                </c:pt>
                <c:pt idx="1328">
                  <c:v>0.77895619259721938</c:v>
                </c:pt>
                <c:pt idx="1329">
                  <c:v>0.77963737811656897</c:v>
                </c:pt>
                <c:pt idx="1330">
                  <c:v>0.78031705646163807</c:v>
                </c:pt>
                <c:pt idx="1331">
                  <c:v>0.78099522731602933</c:v>
                </c:pt>
                <c:pt idx="1332">
                  <c:v>0.7816718903883404</c:v>
                </c:pt>
                <c:pt idx="1333">
                  <c:v>0.78234704541206157</c:v>
                </c:pt>
                <c:pt idx="1334">
                  <c:v>0.78302069214547221</c:v>
                </c:pt>
                <c:pt idx="1335">
                  <c:v>0.78369283037153625</c:v>
                </c:pt>
                <c:pt idx="1336">
                  <c:v>0.78436345989779754</c:v>
                </c:pt>
                <c:pt idx="1337">
                  <c:v>0.78503258055627489</c:v>
                </c:pt>
                <c:pt idx="1338">
                  <c:v>0.78570019220335718</c:v>
                </c:pt>
                <c:pt idx="1339">
                  <c:v>0.78636629471969655</c:v>
                </c:pt>
                <c:pt idx="1340">
                  <c:v>0.78703088801010268</c:v>
                </c:pt>
                <c:pt idx="1341">
                  <c:v>0.78769397200343572</c:v>
                </c:pt>
                <c:pt idx="1342">
                  <c:v>0.78835554665249952</c:v>
                </c:pt>
                <c:pt idx="1343">
                  <c:v>0.78901561193393377</c:v>
                </c:pt>
                <c:pt idx="1344">
                  <c:v>0.78967416784810629</c:v>
                </c:pt>
                <c:pt idx="1345">
                  <c:v>0.790331214419005</c:v>
                </c:pt>
                <c:pt idx="1346">
                  <c:v>0.79098675169412835</c:v>
                </c:pt>
                <c:pt idx="1347">
                  <c:v>0.79164077974437763</c:v>
                </c:pt>
                <c:pt idx="1348">
                  <c:v>0.79229329866394649</c:v>
                </c:pt>
                <c:pt idx="1349">
                  <c:v>0.79294430857021192</c:v>
                </c:pt>
                <c:pt idx="1350">
                  <c:v>0.79359380960362347</c:v>
                </c:pt>
                <c:pt idx="1351">
                  <c:v>0.79424180192759442</c:v>
                </c:pt>
                <c:pt idx="1352">
                  <c:v>0.79488828572838921</c:v>
                </c:pt>
                <c:pt idx="1353">
                  <c:v>0.79553326121501367</c:v>
                </c:pt>
                <c:pt idx="1354">
                  <c:v>0.79617672861910316</c:v>
                </c:pt>
                <c:pt idx="1355">
                  <c:v>0.79681868819481194</c:v>
                </c:pt>
                <c:pt idx="1356">
                  <c:v>0.7974591402186999</c:v>
                </c:pt>
                <c:pt idx="1357">
                  <c:v>0.79809808498962154</c:v>
                </c:pt>
                <c:pt idx="1358">
                  <c:v>0.79873552282861293</c:v>
                </c:pt>
                <c:pt idx="1359">
                  <c:v>0.79937145407877952</c:v>
                </c:pt>
                <c:pt idx="1360">
                  <c:v>0.80000587910518306</c:v>
                </c:pt>
                <c:pt idx="1361">
                  <c:v>0.80063879829472795</c:v>
                </c:pt>
                <c:pt idx="1362">
                  <c:v>0.80127021205604898</c:v>
                </c:pt>
                <c:pt idx="1363">
                  <c:v>0.80190012081939666</c:v>
                </c:pt>
                <c:pt idx="1364">
                  <c:v>0.8025285250365235</c:v>
                </c:pt>
                <c:pt idx="1365">
                  <c:v>0.80315542518057048</c:v>
                </c:pt>
                <c:pt idx="1366">
                  <c:v>0.80378082174595267</c:v>
                </c:pt>
                <c:pt idx="1367">
                  <c:v>0.80440471524824442</c:v>
                </c:pt>
                <c:pt idx="1368">
                  <c:v>0.8050271062240647</c:v>
                </c:pt>
                <c:pt idx="1369">
                  <c:v>0.80564799523096275</c:v>
                </c:pt>
                <c:pt idx="1370">
                  <c:v>0.80626738284730293</c:v>
                </c:pt>
                <c:pt idx="1371">
                  <c:v>0.80688526967214924</c:v>
                </c:pt>
                <c:pt idx="1372">
                  <c:v>0.80750165632514992</c:v>
                </c:pt>
                <c:pt idx="1373">
                  <c:v>0.80811654344642292</c:v>
                </c:pt>
                <c:pt idx="1374">
                  <c:v>0.80872993169643903</c:v>
                </c:pt>
                <c:pt idx="1375">
                  <c:v>0.80934182175590663</c:v>
                </c:pt>
                <c:pt idx="1376">
                  <c:v>0.80995221432565656</c:v>
                </c:pt>
                <c:pt idx="1377">
                  <c:v>0.81056111012652454</c:v>
                </c:pt>
                <c:pt idx="1378">
                  <c:v>0.8111685098992365</c:v>
                </c:pt>
                <c:pt idx="1379">
                  <c:v>0.81177441440429132</c:v>
                </c:pt>
                <c:pt idx="1380">
                  <c:v>0.81237882442184539</c:v>
                </c:pt>
                <c:pt idx="1381">
                  <c:v>0.81298174075159502</c:v>
                </c:pt>
                <c:pt idx="1382">
                  <c:v>0.81358316421266141</c:v>
                </c:pt>
                <c:pt idx="1383">
                  <c:v>0.81418309564347247</c:v>
                </c:pt>
                <c:pt idx="1384">
                  <c:v>0.8147815359016477</c:v>
                </c:pt>
                <c:pt idx="1385">
                  <c:v>0.81537848586387995</c:v>
                </c:pt>
                <c:pt idx="1386">
                  <c:v>0.81597394642581933</c:v>
                </c:pt>
                <c:pt idx="1387">
                  <c:v>0.8165679185019572</c:v>
                </c:pt>
                <c:pt idx="1388">
                  <c:v>0.81716040302550774</c:v>
                </c:pt>
                <c:pt idx="1389">
                  <c:v>0.8177514009482918</c:v>
                </c:pt>
                <c:pt idx="1390">
                  <c:v>0.81834091324061975</c:v>
                </c:pt>
                <c:pt idx="1391">
                  <c:v>0.81892894089117485</c:v>
                </c:pt>
                <c:pt idx="1392">
                  <c:v>0.81951548490689574</c:v>
                </c:pt>
                <c:pt idx="1393">
                  <c:v>0.82010054631285978</c:v>
                </c:pt>
                <c:pt idx="1394">
                  <c:v>0.82068412615216579</c:v>
                </c:pt>
                <c:pt idx="1395">
                  <c:v>0.82126622548581685</c:v>
                </c:pt>
                <c:pt idx="1396">
                  <c:v>0.82184684539260355</c:v>
                </c:pt>
                <c:pt idx="1397">
                  <c:v>0.82242598696898761</c:v>
                </c:pt>
                <c:pt idx="1398">
                  <c:v>0.82300365132898301</c:v>
                </c:pt>
                <c:pt idx="1399">
                  <c:v>0.82357983960404124</c:v>
                </c:pt>
                <c:pt idx="1400">
                  <c:v>0.82415455294293249</c:v>
                </c:pt>
                <c:pt idx="1401">
                  <c:v>0.82472779251163009</c:v>
                </c:pt>
                <c:pt idx="1402">
                  <c:v>0.825299559493193</c:v>
                </c:pt>
                <c:pt idx="1403">
                  <c:v>0.82586985508764876</c:v>
                </c:pt>
                <c:pt idx="1404">
                  <c:v>0.82643868051187752</c:v>
                </c:pt>
                <c:pt idx="1405">
                  <c:v>0.82700603699949471</c:v>
                </c:pt>
                <c:pt idx="1406">
                  <c:v>0.82757192580073435</c:v>
                </c:pt>
                <c:pt idx="1407">
                  <c:v>0.82813634818233295</c:v>
                </c:pt>
                <c:pt idx="1408">
                  <c:v>0.82869930542741266</c:v>
                </c:pt>
                <c:pt idx="1409">
                  <c:v>0.82926079883536541</c:v>
                </c:pt>
                <c:pt idx="1410">
                  <c:v>0.82982082972173521</c:v>
                </c:pt>
                <c:pt idx="1411">
                  <c:v>0.8303793994181039</c:v>
                </c:pt>
                <c:pt idx="1412">
                  <c:v>0.8309365092719736</c:v>
                </c:pt>
                <c:pt idx="1413">
                  <c:v>0.83149216064665099</c:v>
                </c:pt>
                <c:pt idx="1414">
                  <c:v>0.83204635492113177</c:v>
                </c:pt>
                <c:pt idx="1415">
                  <c:v>0.83259909348998462</c:v>
                </c:pt>
                <c:pt idx="1416">
                  <c:v>0.83315037776323542</c:v>
                </c:pt>
                <c:pt idx="1417">
                  <c:v>0.83370020916625198</c:v>
                </c:pt>
                <c:pt idx="1418">
                  <c:v>0.83424858913962818</c:v>
                </c:pt>
                <c:pt idx="1419">
                  <c:v>0.83479551913906969</c:v>
                </c:pt>
                <c:pt idx="1420">
                  <c:v>0.83534100063527761</c:v>
                </c:pt>
                <c:pt idx="1421">
                  <c:v>0.83588503511383416</c:v>
                </c:pt>
                <c:pt idx="1422">
                  <c:v>0.83642762407508797</c:v>
                </c:pt>
                <c:pt idx="1423">
                  <c:v>0.83696876903403883</c:v>
                </c:pt>
                <c:pt idx="1424">
                  <c:v>0.83750847152022401</c:v>
                </c:pt>
                <c:pt idx="1425">
                  <c:v>0.83804673307760313</c:v>
                </c:pt>
                <c:pt idx="1426">
                  <c:v>0.83858355526444439</c:v>
                </c:pt>
                <c:pt idx="1427">
                  <c:v>0.8391189396532106</c:v>
                </c:pt>
                <c:pt idx="1428">
                  <c:v>0.839652887830445</c:v>
                </c:pt>
                <c:pt idx="1429">
                  <c:v>0.84018540139665843</c:v>
                </c:pt>
                <c:pt idx="1430">
                  <c:v>0.84071648196621496</c:v>
                </c:pt>
                <c:pt idx="1431">
                  <c:v>0.84124613116721902</c:v>
                </c:pt>
                <c:pt idx="1432">
                  <c:v>0.84177435064140282</c:v>
                </c:pt>
                <c:pt idx="1433">
                  <c:v>0.84230114204401274</c:v>
                </c:pt>
                <c:pt idx="1434">
                  <c:v>0.8428265070436971</c:v>
                </c:pt>
                <c:pt idx="1435">
                  <c:v>0.84335044732239428</c:v>
                </c:pt>
                <c:pt idx="1436">
                  <c:v>0.84387296457521899</c:v>
                </c:pt>
                <c:pt idx="1437">
                  <c:v>0.84439406051035215</c:v>
                </c:pt>
                <c:pt idx="1438">
                  <c:v>0.84491373684892757</c:v>
                </c:pt>
                <c:pt idx="1439">
                  <c:v>0.84543199532492164</c:v>
                </c:pt>
                <c:pt idx="1440">
                  <c:v>0.84594883768504103</c:v>
                </c:pt>
                <c:pt idx="1441">
                  <c:v>0.84646426568861299</c:v>
                </c:pt>
                <c:pt idx="1442">
                  <c:v>0.84697828110747253</c:v>
                </c:pt>
                <c:pt idx="1443">
                  <c:v>0.84749088572585363</c:v>
                </c:pt>
                <c:pt idx="1444">
                  <c:v>0.84800208134027832</c:v>
                </c:pt>
                <c:pt idx="1445">
                  <c:v>0.8485118697594467</c:v>
                </c:pt>
                <c:pt idx="1446">
                  <c:v>0.84902025280412641</c:v>
                </c:pt>
                <c:pt idx="1447">
                  <c:v>0.84952723230704419</c:v>
                </c:pt>
                <c:pt idx="1448">
                  <c:v>0.85003281011277654</c:v>
                </c:pt>
                <c:pt idx="1449">
                  <c:v>0.85053698807763911</c:v>
                </c:pt>
                <c:pt idx="1450">
                  <c:v>0.85103976806958026</c:v>
                </c:pt>
                <c:pt idx="1451">
                  <c:v>0.85154115196807079</c:v>
                </c:pt>
                <c:pt idx="1452">
                  <c:v>0.8520411416639968</c:v>
                </c:pt>
                <c:pt idx="1453">
                  <c:v>0.85253973905955127</c:v>
                </c:pt>
                <c:pt idx="1454">
                  <c:v>0.85303694606812663</c:v>
                </c:pt>
                <c:pt idx="1455">
                  <c:v>0.85353276461420735</c:v>
                </c:pt>
                <c:pt idx="1456">
                  <c:v>0.85402719663326288</c:v>
                </c:pt>
                <c:pt idx="1457">
                  <c:v>0.85452024407164129</c:v>
                </c:pt>
                <c:pt idx="1458">
                  <c:v>0.85501190888646206</c:v>
                </c:pt>
                <c:pt idx="1459">
                  <c:v>0.85550219304551034</c:v>
                </c:pt>
                <c:pt idx="1460">
                  <c:v>0.85599109852713196</c:v>
                </c:pt>
                <c:pt idx="1461">
                  <c:v>0.85647862732012592</c:v>
                </c:pt>
                <c:pt idx="1462">
                  <c:v>0.85696478142364141</c:v>
                </c:pt>
                <c:pt idx="1463">
                  <c:v>0.85744956284707097</c:v>
                </c:pt>
                <c:pt idx="1464">
                  <c:v>0.85793297360994747</c:v>
                </c:pt>
                <c:pt idx="1465">
                  <c:v>0.85841501574183821</c:v>
                </c:pt>
                <c:pt idx="1466">
                  <c:v>0.85889569128224319</c:v>
                </c:pt>
                <c:pt idx="1467">
                  <c:v>0.8593750022804888</c:v>
                </c:pt>
                <c:pt idx="1468">
                  <c:v>0.85985295079562696</c:v>
                </c:pt>
                <c:pt idx="1469">
                  <c:v>0.86032953889633057</c:v>
                </c:pt>
                <c:pt idx="1470">
                  <c:v>0.86080476866079136</c:v>
                </c:pt>
                <c:pt idx="1471">
                  <c:v>0.86127864217661809</c:v>
                </c:pt>
                <c:pt idx="1472">
                  <c:v>0.86175116154073361</c:v>
                </c:pt>
                <c:pt idx="1473">
                  <c:v>0.86222232885927408</c:v>
                </c:pt>
                <c:pt idx="1474">
                  <c:v>0.86269214624748747</c:v>
                </c:pt>
                <c:pt idx="1475">
                  <c:v>0.86316061582963188</c:v>
                </c:pt>
                <c:pt idx="1476">
                  <c:v>0.86362773973887652</c:v>
                </c:pt>
                <c:pt idx="1477">
                  <c:v>0.8640935201172002</c:v>
                </c:pt>
                <c:pt idx="1478">
                  <c:v>0.86455795911529154</c:v>
                </c:pt>
                <c:pt idx="1479">
                  <c:v>0.86502105889244996</c:v>
                </c:pt>
                <c:pt idx="1480">
                  <c:v>0.8654828216164866</c:v>
                </c:pt>
                <c:pt idx="1481">
                  <c:v>0.86594324946362444</c:v>
                </c:pt>
                <c:pt idx="1482">
                  <c:v>0.86640234461840149</c:v>
                </c:pt>
                <c:pt idx="1483">
                  <c:v>0.86686010927357127</c:v>
                </c:pt>
                <c:pt idx="1484">
                  <c:v>0.86731654563000538</c:v>
                </c:pt>
                <c:pt idx="1485">
                  <c:v>0.8677716558965971</c:v>
                </c:pt>
                <c:pt idx="1486">
                  <c:v>0.86822544229016341</c:v>
                </c:pt>
                <c:pt idx="1487">
                  <c:v>0.86867790703534853</c:v>
                </c:pt>
                <c:pt idx="1488">
                  <c:v>0.86912905236452787</c:v>
                </c:pt>
                <c:pt idx="1489">
                  <c:v>0.86957888051771204</c:v>
                </c:pt>
                <c:pt idx="1490">
                  <c:v>0.87002739374245208</c:v>
                </c:pt>
                <c:pt idx="1491">
                  <c:v>0.87047459429374285</c:v>
                </c:pt>
                <c:pt idx="1492">
                  <c:v>0.87092048443392944</c:v>
                </c:pt>
                <c:pt idx="1493">
                  <c:v>0.87136506643261302</c:v>
                </c:pt>
                <c:pt idx="1494">
                  <c:v>0.87180834256655571</c:v>
                </c:pt>
                <c:pt idx="1495">
                  <c:v>0.87225031511958817</c:v>
                </c:pt>
                <c:pt idx="1496">
                  <c:v>0.87269098638251563</c:v>
                </c:pt>
                <c:pt idx="1497">
                  <c:v>0.87313035865302546</c:v>
                </c:pt>
                <c:pt idx="1498">
                  <c:v>0.87356843423559494</c:v>
                </c:pt>
                <c:pt idx="1499">
                  <c:v>0.87400521544139842</c:v>
                </c:pt>
                <c:pt idx="1500">
                  <c:v>0.87444070458821654</c:v>
                </c:pt>
                <c:pt idx="1501">
                  <c:v>0.87487490400034496</c:v>
                </c:pt>
                <c:pt idx="1502">
                  <c:v>0.8753078160085026</c:v>
                </c:pt>
                <c:pt idx="1503">
                  <c:v>0.87573944294974215</c:v>
                </c:pt>
                <c:pt idx="1504">
                  <c:v>0.87616978716736016</c:v>
                </c:pt>
                <c:pt idx="1505">
                  <c:v>0.8765988510108057</c:v>
                </c:pt>
                <c:pt idx="1506">
                  <c:v>0.87702663683559356</c:v>
                </c:pt>
                <c:pt idx="1507">
                  <c:v>0.87745314700321331</c:v>
                </c:pt>
                <c:pt idx="1508">
                  <c:v>0.87787838388104222</c:v>
                </c:pt>
                <c:pt idx="1509">
                  <c:v>0.87830234984225641</c:v>
                </c:pt>
                <c:pt idx="1510">
                  <c:v>0.87872504726574363</c:v>
                </c:pt>
                <c:pt idx="1511">
                  <c:v>0.87914647853601535</c:v>
                </c:pt>
                <c:pt idx="1512">
                  <c:v>0.87956664604312118</c:v>
                </c:pt>
                <c:pt idx="1513">
                  <c:v>0.87998555218256125</c:v>
                </c:pt>
                <c:pt idx="1514">
                  <c:v>0.88040319935520073</c:v>
                </c:pt>
                <c:pt idx="1515">
                  <c:v>0.88081958996718401</c:v>
                </c:pt>
                <c:pt idx="1516">
                  <c:v>0.88123472642984979</c:v>
                </c:pt>
                <c:pt idx="1517">
                  <c:v>0.88164861115964632</c:v>
                </c:pt>
                <c:pt idx="1518">
                  <c:v>0.88206124657804585</c:v>
                </c:pt>
                <c:pt idx="1519">
                  <c:v>0.8824726351114629</c:v>
                </c:pt>
                <c:pt idx="1520">
                  <c:v>0.88288277919116842</c:v>
                </c:pt>
                <c:pt idx="1521">
                  <c:v>0.88329168125320801</c:v>
                </c:pt>
                <c:pt idx="1522">
                  <c:v>0.88369934373831915</c:v>
                </c:pt>
                <c:pt idx="1523">
                  <c:v>0.8841057690918479</c:v>
                </c:pt>
                <c:pt idx="1524">
                  <c:v>0.88451095976366789</c:v>
                </c:pt>
                <c:pt idx="1525">
                  <c:v>0.88491491820809887</c:v>
                </c:pt>
                <c:pt idx="1526">
                  <c:v>0.88531764688382486</c:v>
                </c:pt>
                <c:pt idx="1527">
                  <c:v>0.88571914825381459</c:v>
                </c:pt>
                <c:pt idx="1528">
                  <c:v>0.88611942478524008</c:v>
                </c:pt>
                <c:pt idx="1529">
                  <c:v>0.8865184789493975</c:v>
                </c:pt>
                <c:pt idx="1530">
                  <c:v>0.88691631322162812</c:v>
                </c:pt>
                <c:pt idx="1531">
                  <c:v>0.88731293008123835</c:v>
                </c:pt>
                <c:pt idx="1532">
                  <c:v>0.88770833201142196</c:v>
                </c:pt>
                <c:pt idx="1533">
                  <c:v>0.88810252149918145</c:v>
                </c:pt>
                <c:pt idx="1534">
                  <c:v>0.88849550103525043</c:v>
                </c:pt>
                <c:pt idx="1535">
                  <c:v>0.88888727311401683</c:v>
                </c:pt>
                <c:pt idx="1536">
                  <c:v>0.88927784023344525</c:v>
                </c:pt>
                <c:pt idx="1537">
                  <c:v>0.88966720489500073</c:v>
                </c:pt>
                <c:pt idx="1538">
                  <c:v>0.8900553696035729</c:v>
                </c:pt>
                <c:pt idx="1539">
                  <c:v>0.89044233686740037</c:v>
                </c:pt>
                <c:pt idx="1540">
                  <c:v>0.89082810919799493</c:v>
                </c:pt>
                <c:pt idx="1541">
                  <c:v>0.89121268911006746</c:v>
                </c:pt>
                <c:pt idx="1542">
                  <c:v>0.89159607912145333</c:v>
                </c:pt>
                <c:pt idx="1543">
                  <c:v>0.89197828175303806</c:v>
                </c:pt>
                <c:pt idx="1544">
                  <c:v>0.89235929952868431</c:v>
                </c:pt>
                <c:pt idx="1545">
                  <c:v>0.89273913497515833</c:v>
                </c:pt>
                <c:pt idx="1546">
                  <c:v>0.89311779062205798</c:v>
                </c:pt>
                <c:pt idx="1547">
                  <c:v>0.89349526900173926</c:v>
                </c:pt>
                <c:pt idx="1548">
                  <c:v>0.89387157264924533</c:v>
                </c:pt>
                <c:pt idx="1549">
                  <c:v>0.89424670410223539</c:v>
                </c:pt>
                <c:pt idx="1550">
                  <c:v>0.8946206659009126</c:v>
                </c:pt>
                <c:pt idx="1551">
                  <c:v>0.89499346058795382</c:v>
                </c:pt>
                <c:pt idx="1552">
                  <c:v>0.89536509070844006</c:v>
                </c:pt>
                <c:pt idx="1553">
                  <c:v>0.89573555880978628</c:v>
                </c:pt>
                <c:pt idx="1554">
                  <c:v>0.8961048674416715</c:v>
                </c:pt>
                <c:pt idx="1555">
                  <c:v>0.89647301915597088</c:v>
                </c:pt>
                <c:pt idx="1556">
                  <c:v>0.89684001650668643</c:v>
                </c:pt>
                <c:pt idx="1557">
                  <c:v>0.89720586204987951</c:v>
                </c:pt>
                <c:pt idx="1558">
                  <c:v>0.89757055834360266</c:v>
                </c:pt>
                <c:pt idx="1559">
                  <c:v>0.89793410794783224</c:v>
                </c:pt>
                <c:pt idx="1560">
                  <c:v>0.89829651342440209</c:v>
                </c:pt>
                <c:pt idx="1561">
                  <c:v>0.89865777733693708</c:v>
                </c:pt>
                <c:pt idx="1562">
                  <c:v>0.89901790225078648</c:v>
                </c:pt>
                <c:pt idx="1563">
                  <c:v>0.8993768907329589</c:v>
                </c:pt>
                <c:pt idx="1564">
                  <c:v>0.89973474535205711</c:v>
                </c:pt>
                <c:pt idx="1565">
                  <c:v>0.90009146867821277</c:v>
                </c:pt>
                <c:pt idx="1566">
                  <c:v>0.9004470632830226</c:v>
                </c:pt>
                <c:pt idx="1567">
                  <c:v>0.90080153173948452</c:v>
                </c:pt>
                <c:pt idx="1568">
                  <c:v>0.90115487662193328</c:v>
                </c:pt>
                <c:pt idx="1569">
                  <c:v>0.90150710050597826</c:v>
                </c:pt>
                <c:pt idx="1570">
                  <c:v>0.90185820596844024</c:v>
                </c:pt>
                <c:pt idx="1571">
                  <c:v>0.90220819558728915</c:v>
                </c:pt>
                <c:pt idx="1572">
                  <c:v>0.90255707194158263</c:v>
                </c:pt>
                <c:pt idx="1573">
                  <c:v>0.90290483761140372</c:v>
                </c:pt>
                <c:pt idx="1574">
                  <c:v>0.90325149517780079</c:v>
                </c:pt>
                <c:pt idx="1575">
                  <c:v>0.90359704722272571</c:v>
                </c:pt>
                <c:pt idx="1576">
                  <c:v>0.90394149632897491</c:v>
                </c:pt>
                <c:pt idx="1577">
                  <c:v>0.90428484508012785</c:v>
                </c:pt>
                <c:pt idx="1578">
                  <c:v>0.90462709606048952</c:v>
                </c:pt>
                <c:pt idx="1579">
                  <c:v>0.90496825185503038</c:v>
                </c:pt>
                <c:pt idx="1580">
                  <c:v>0.90530831504932674</c:v>
                </c:pt>
                <c:pt idx="1581">
                  <c:v>0.90564728822950458</c:v>
                </c:pt>
                <c:pt idx="1582">
                  <c:v>0.90598517398218048</c:v>
                </c:pt>
                <c:pt idx="1583">
                  <c:v>0.90632197489440414</c:v>
                </c:pt>
                <c:pt idx="1584">
                  <c:v>0.90665769355360182</c:v>
                </c:pt>
                <c:pt idx="1585">
                  <c:v>0.90699233254751932</c:v>
                </c:pt>
                <c:pt idx="1586">
                  <c:v>0.90732589446416623</c:v>
                </c:pt>
                <c:pt idx="1587">
                  <c:v>0.90765838189175918</c:v>
                </c:pt>
                <c:pt idx="1588">
                  <c:v>0.90798979741866792</c:v>
                </c:pt>
                <c:pt idx="1589">
                  <c:v>0.90832014363335845</c:v>
                </c:pt>
                <c:pt idx="1590">
                  <c:v>0.90864942312433994</c:v>
                </c:pt>
                <c:pt idx="1591">
                  <c:v>0.90897763848010971</c:v>
                </c:pt>
                <c:pt idx="1592">
                  <c:v>0.90930479228909933</c:v>
                </c:pt>
                <c:pt idx="1593">
                  <c:v>0.90963088713962159</c:v>
                </c:pt>
                <c:pt idx="1594">
                  <c:v>0.90995592561981686</c:v>
                </c:pt>
                <c:pt idx="1595">
                  <c:v>0.9102799103176008</c:v>
                </c:pt>
                <c:pt idx="1596">
                  <c:v>0.91060284382061241</c:v>
                </c:pt>
                <c:pt idx="1597">
                  <c:v>0.91092472871616126</c:v>
                </c:pt>
                <c:pt idx="1598">
                  <c:v>0.91124556759117636</c:v>
                </c:pt>
                <c:pt idx="1599">
                  <c:v>0.91156536303215563</c:v>
                </c:pt>
                <c:pt idx="1600">
                  <c:v>0.91188411762511412</c:v>
                </c:pt>
                <c:pt idx="1601">
                  <c:v>0.91220183395553434</c:v>
                </c:pt>
                <c:pt idx="1602">
                  <c:v>0.91251851460831646</c:v>
                </c:pt>
                <c:pt idx="1603">
                  <c:v>0.91283416216772761</c:v>
                </c:pt>
                <c:pt idx="1604">
                  <c:v>0.91314877921735416</c:v>
                </c:pt>
                <c:pt idx="1605">
                  <c:v>0.91346236834005168</c:v>
                </c:pt>
                <c:pt idx="1606">
                  <c:v>0.9137749321178974</c:v>
                </c:pt>
                <c:pt idx="1607">
                  <c:v>0.91408647313214098</c:v>
                </c:pt>
                <c:pt idx="1608">
                  <c:v>0.91439699396315854</c:v>
                </c:pt>
                <c:pt idx="1609">
                  <c:v>0.91470649719040364</c:v>
                </c:pt>
                <c:pt idx="1610">
                  <c:v>0.91501498539236104</c:v>
                </c:pt>
                <c:pt idx="1611">
                  <c:v>0.91532246114650062</c:v>
                </c:pt>
                <c:pt idx="1612">
                  <c:v>0.91562892702923016</c:v>
                </c:pt>
                <c:pt idx="1613">
                  <c:v>0.91593438561585028</c:v>
                </c:pt>
                <c:pt idx="1614">
                  <c:v>0.91623883948050844</c:v>
                </c:pt>
                <c:pt idx="1615">
                  <c:v>0.91654229119615493</c:v>
                </c:pt>
                <c:pt idx="1616">
                  <c:v>0.91684474333449639</c:v>
                </c:pt>
                <c:pt idx="1617">
                  <c:v>0.91714619846595291</c:v>
                </c:pt>
                <c:pt idx="1618">
                  <c:v>0.91744665915961354</c:v>
                </c:pt>
                <c:pt idx="1619">
                  <c:v>0.91774612798319255</c:v>
                </c:pt>
                <c:pt idx="1620">
                  <c:v>0.91804460750298644</c:v>
                </c:pt>
                <c:pt idx="1621">
                  <c:v>0.91834210028383045</c:v>
                </c:pt>
                <c:pt idx="1622">
                  <c:v>0.91863860888905691</c:v>
                </c:pt>
                <c:pt idx="1623">
                  <c:v>0.91893413588045247</c:v>
                </c:pt>
                <c:pt idx="1624">
                  <c:v>0.9192286838182161</c:v>
                </c:pt>
                <c:pt idx="1625">
                  <c:v>0.91952225526091835</c:v>
                </c:pt>
                <c:pt idx="1626">
                  <c:v>0.91981485276545916</c:v>
                </c:pt>
                <c:pt idx="1627">
                  <c:v>0.92010647888702812</c:v>
                </c:pt>
                <c:pt idx="1628">
                  <c:v>0.92039713617906382</c:v>
                </c:pt>
                <c:pt idx="1629">
                  <c:v>0.92068682719321293</c:v>
                </c:pt>
                <c:pt idx="1630">
                  <c:v>0.92097555447929169</c:v>
                </c:pt>
                <c:pt idx="1631">
                  <c:v>0.92126332058524574</c:v>
                </c:pt>
                <c:pt idx="1632">
                  <c:v>0.92155012805711201</c:v>
                </c:pt>
                <c:pt idx="1633">
                  <c:v>0.92183597943897788</c:v>
                </c:pt>
                <c:pt idx="1634">
                  <c:v>0.92212087727294612</c:v>
                </c:pt>
                <c:pt idx="1635">
                  <c:v>0.92240482409909408</c:v>
                </c:pt>
                <c:pt idx="1636">
                  <c:v>0.92268782245543712</c:v>
                </c:pt>
                <c:pt idx="1637">
                  <c:v>0.92296987487789184</c:v>
                </c:pt>
                <c:pt idx="1638">
                  <c:v>0.92325098390023819</c:v>
                </c:pt>
                <c:pt idx="1639">
                  <c:v>0.92353115205408332</c:v>
                </c:pt>
                <c:pt idx="1640">
                  <c:v>0.9238103818688248</c:v>
                </c:pt>
                <c:pt idx="1641">
                  <c:v>0.92408867587161569</c:v>
                </c:pt>
                <c:pt idx="1642">
                  <c:v>0.92436603658732763</c:v>
                </c:pt>
                <c:pt idx="1643">
                  <c:v>0.92464246653851634</c:v>
                </c:pt>
                <c:pt idx="1644">
                  <c:v>0.92491796824538686</c:v>
                </c:pt>
                <c:pt idx="1645">
                  <c:v>0.9251925442257577</c:v>
                </c:pt>
                <c:pt idx="1646">
                  <c:v>0.92546619699502808</c:v>
                </c:pt>
                <c:pt idx="1647">
                  <c:v>0.92573892906614275</c:v>
                </c:pt>
                <c:pt idx="1648">
                  <c:v>0.92601074294955887</c:v>
                </c:pt>
                <c:pt idx="1649">
                  <c:v>0.92628164115321288</c:v>
                </c:pt>
                <c:pt idx="1650">
                  <c:v>0.92655162618248699</c:v>
                </c:pt>
                <c:pt idx="1651">
                  <c:v>0.92682070054017618</c:v>
                </c:pt>
                <c:pt idx="1652">
                  <c:v>0.92708886672645741</c:v>
                </c:pt>
                <c:pt idx="1653">
                  <c:v>0.9273561272388553</c:v>
                </c:pt>
                <c:pt idx="1654">
                  <c:v>0.92762248457221208</c:v>
                </c:pt>
                <c:pt idx="1655">
                  <c:v>0.92788794121865581</c:v>
                </c:pt>
                <c:pt idx="1656">
                  <c:v>0.92815249966756874</c:v>
                </c:pt>
                <c:pt idx="1657">
                  <c:v>0.92841616240555702</c:v>
                </c:pt>
                <c:pt idx="1658">
                  <c:v>0.92867893191641993</c:v>
                </c:pt>
                <c:pt idx="1659">
                  <c:v>0.92894081068111967</c:v>
                </c:pt>
                <c:pt idx="1660">
                  <c:v>0.92920180117775186</c:v>
                </c:pt>
                <c:pt idx="1661">
                  <c:v>0.92946190588151534</c:v>
                </c:pt>
                <c:pt idx="1662">
                  <c:v>0.92972112726468381</c:v>
                </c:pt>
                <c:pt idx="1663">
                  <c:v>0.92997946779657581</c:v>
                </c:pt>
                <c:pt idx="1664">
                  <c:v>0.93023692994352658</c:v>
                </c:pt>
                <c:pt idx="1665">
                  <c:v>0.93049351616885978</c:v>
                </c:pt>
                <c:pt idx="1666">
                  <c:v>0.93074922893285905</c:v>
                </c:pt>
                <c:pt idx="1667">
                  <c:v>0.93100407069274127</c:v>
                </c:pt>
                <c:pt idx="1668">
                  <c:v>0.93125804390262723</c:v>
                </c:pt>
                <c:pt idx="1669">
                  <c:v>0.93151115101351634</c:v>
                </c:pt>
                <c:pt idx="1670">
                  <c:v>0.93176339447325818</c:v>
                </c:pt>
                <c:pt idx="1671">
                  <c:v>0.93201477672652755</c:v>
                </c:pt>
                <c:pt idx="1672">
                  <c:v>0.93226530021479648</c:v>
                </c:pt>
                <c:pt idx="1673">
                  <c:v>0.93251496737630901</c:v>
                </c:pt>
                <c:pt idx="1674">
                  <c:v>0.93276378064605581</c:v>
                </c:pt>
                <c:pt idx="1675">
                  <c:v>0.93301174245574836</c:v>
                </c:pt>
                <c:pt idx="1676">
                  <c:v>0.93325885523379326</c:v>
                </c:pt>
                <c:pt idx="1677">
                  <c:v>0.93350512140526831</c:v>
                </c:pt>
                <c:pt idx="1678">
                  <c:v>0.93375054339189689</c:v>
                </c:pt>
                <c:pt idx="1679">
                  <c:v>0.93399512361202508</c:v>
                </c:pt>
                <c:pt idx="1680">
                  <c:v>0.9342388644805959</c:v>
                </c:pt>
                <c:pt idx="1681">
                  <c:v>0.93448176840912678</c:v>
                </c:pt>
                <c:pt idx="1682">
                  <c:v>0.93472383780568524</c:v>
                </c:pt>
                <c:pt idx="1683">
                  <c:v>0.93496507507486659</c:v>
                </c:pt>
                <c:pt idx="1684">
                  <c:v>0.93520548261777026</c:v>
                </c:pt>
                <c:pt idx="1685">
                  <c:v>0.93544506283197704</c:v>
                </c:pt>
                <c:pt idx="1686">
                  <c:v>0.93568381811152723</c:v>
                </c:pt>
                <c:pt idx="1687">
                  <c:v>0.93592175084689833</c:v>
                </c:pt>
                <c:pt idx="1688">
                  <c:v>0.93615886342498267</c:v>
                </c:pt>
                <c:pt idx="1689">
                  <c:v>0.93639515822906672</c:v>
                </c:pt>
                <c:pt idx="1690">
                  <c:v>0.93663063763880861</c:v>
                </c:pt>
                <c:pt idx="1691">
                  <c:v>0.93686530403021773</c:v>
                </c:pt>
                <c:pt idx="1692">
                  <c:v>0.93709915977563418</c:v>
                </c:pt>
                <c:pt idx="1693">
                  <c:v>0.93733220724370747</c:v>
                </c:pt>
                <c:pt idx="1694">
                  <c:v>0.93756444879937673</c:v>
                </c:pt>
                <c:pt idx="1695">
                  <c:v>0.9377958868038504</c:v>
                </c:pt>
                <c:pt idx="1696">
                  <c:v>0.93802652361458649</c:v>
                </c:pt>
                <c:pt idx="1697">
                  <c:v>0.93825636158527292</c:v>
                </c:pt>
                <c:pt idx="1698">
                  <c:v>0.93848540306580885</c:v>
                </c:pt>
                <c:pt idx="1699">
                  <c:v>0.93871365040228449</c:v>
                </c:pt>
                <c:pt idx="1700">
                  <c:v>0.93894110593696334</c:v>
                </c:pt>
                <c:pt idx="1701">
                  <c:v>0.93916777200826307</c:v>
                </c:pt>
                <c:pt idx="1702">
                  <c:v>0.93939365095073746</c:v>
                </c:pt>
                <c:pt idx="1703">
                  <c:v>0.93961874509505827</c:v>
                </c:pt>
                <c:pt idx="1704">
                  <c:v>0.93984305676799706</c:v>
                </c:pt>
                <c:pt idx="1705">
                  <c:v>0.94006658829240863</c:v>
                </c:pt>
                <c:pt idx="1706">
                  <c:v>0.94028934198721237</c:v>
                </c:pt>
                <c:pt idx="1707">
                  <c:v>0.94051132016737626</c:v>
                </c:pt>
                <c:pt idx="1708">
                  <c:v>0.94073252514389927</c:v>
                </c:pt>
                <c:pt idx="1709">
                  <c:v>0.94095295922379474</c:v>
                </c:pt>
                <c:pt idx="1710">
                  <c:v>0.94117262471007512</c:v>
                </c:pt>
                <c:pt idx="1711">
                  <c:v>0.94139152390173386</c:v>
                </c:pt>
                <c:pt idx="1712">
                  <c:v>0.94160965909373118</c:v>
                </c:pt>
                <c:pt idx="1713">
                  <c:v>0.94182703257697775</c:v>
                </c:pt>
                <c:pt idx="1714">
                  <c:v>0.94204364663831908</c:v>
                </c:pt>
                <c:pt idx="1715">
                  <c:v>0.94225950356052013</c:v>
                </c:pt>
                <c:pt idx="1716">
                  <c:v>0.94247460562225083</c:v>
                </c:pt>
                <c:pt idx="1717">
                  <c:v>0.94268895509807138</c:v>
                </c:pt>
                <c:pt idx="1718">
                  <c:v>0.94290255425841663</c:v>
                </c:pt>
                <c:pt idx="1719">
                  <c:v>0.94311540536958249</c:v>
                </c:pt>
                <c:pt idx="1720">
                  <c:v>0.94332751069371235</c:v>
                </c:pt>
                <c:pt idx="1721">
                  <c:v>0.94353887248878154</c:v>
                </c:pt>
                <c:pt idx="1722">
                  <c:v>0.94374949300858568</c:v>
                </c:pt>
                <c:pt idx="1723">
                  <c:v>0.94395937450272527</c:v>
                </c:pt>
                <c:pt idx="1724">
                  <c:v>0.94416851921659362</c:v>
                </c:pt>
                <c:pt idx="1725">
                  <c:v>0.94437692939136364</c:v>
                </c:pt>
                <c:pt idx="1726">
                  <c:v>0.94458460726397453</c:v>
                </c:pt>
                <c:pt idx="1727">
                  <c:v>0.94479155506711943</c:v>
                </c:pt>
                <c:pt idx="1728">
                  <c:v>0.94499777502923343</c:v>
                </c:pt>
                <c:pt idx="1729">
                  <c:v>0.94520326937448018</c:v>
                </c:pt>
                <c:pt idx="1730">
                  <c:v>0.94540804032274117</c:v>
                </c:pt>
                <c:pt idx="1731">
                  <c:v>0.94561209008960345</c:v>
                </c:pt>
                <c:pt idx="1732">
                  <c:v>0.9458154208863474</c:v>
                </c:pt>
                <c:pt idx="1733">
                  <c:v>0.94601803491993641</c:v>
                </c:pt>
                <c:pt idx="1734">
                  <c:v>0.946219934393005</c:v>
                </c:pt>
                <c:pt idx="1735">
                  <c:v>0.94642112150384783</c:v>
                </c:pt>
                <c:pt idx="1736">
                  <c:v>0.94662159844640892</c:v>
                </c:pt>
                <c:pt idx="1737">
                  <c:v>0.94682136741027167</c:v>
                </c:pt>
                <c:pt idx="1738">
                  <c:v>0.94702043058064733</c:v>
                </c:pt>
                <c:pt idx="1739">
                  <c:v>0.94721879013836585</c:v>
                </c:pt>
                <c:pt idx="1740">
                  <c:v>0.94741644825986504</c:v>
                </c:pt>
                <c:pt idx="1741">
                  <c:v>0.94761340711718123</c:v>
                </c:pt>
                <c:pt idx="1742">
                  <c:v>0.9478096688779396</c:v>
                </c:pt>
                <c:pt idx="1743">
                  <c:v>0.94800523570534434</c:v>
                </c:pt>
                <c:pt idx="1744">
                  <c:v>0.94820010975816993</c:v>
                </c:pt>
                <c:pt idx="1745">
                  <c:v>0.94839429319075119</c:v>
                </c:pt>
                <c:pt idx="1746">
                  <c:v>0.94858778815297573</c:v>
                </c:pt>
                <c:pt idx="1747">
                  <c:v>0.94878059679027416</c:v>
                </c:pt>
                <c:pt idx="1748">
                  <c:v>0.94897272124361143</c:v>
                </c:pt>
                <c:pt idx="1749">
                  <c:v>0.94916416364947942</c:v>
                </c:pt>
                <c:pt idx="1750">
                  <c:v>0.94935492613988814</c:v>
                </c:pt>
                <c:pt idx="1751">
                  <c:v>0.94954501084235765</c:v>
                </c:pt>
                <c:pt idx="1752">
                  <c:v>0.9497344198799107</c:v>
                </c:pt>
                <c:pt idx="1753">
                  <c:v>0.94992315537106453</c:v>
                </c:pt>
                <c:pt idx="1754">
                  <c:v>0.95011121942982391</c:v>
                </c:pt>
                <c:pt idx="1755">
                  <c:v>0.95029861416567374</c:v>
                </c:pt>
                <c:pt idx="1756">
                  <c:v>0.95048534168357135</c:v>
                </c:pt>
                <c:pt idx="1757">
                  <c:v>0.95067140408394046</c:v>
                </c:pt>
                <c:pt idx="1758">
                  <c:v>0.95085680346266377</c:v>
                </c:pt>
                <c:pt idx="1759">
                  <c:v>0.95104154191107626</c:v>
                </c:pt>
                <c:pt idx="1760">
                  <c:v>0.95122562151595969</c:v>
                </c:pt>
                <c:pt idx="1761">
                  <c:v>0.95140904435953466</c:v>
                </c:pt>
                <c:pt idx="1762">
                  <c:v>0.95159181251945624</c:v>
                </c:pt>
                <c:pt idx="1763">
                  <c:v>0.95177392806880701</c:v>
                </c:pt>
                <c:pt idx="1764">
                  <c:v>0.95195539307609134</c:v>
                </c:pt>
                <c:pt idx="1765">
                  <c:v>0.95213620960522993</c:v>
                </c:pt>
                <c:pt idx="1766">
                  <c:v>0.95231637971555405</c:v>
                </c:pt>
                <c:pt idx="1767">
                  <c:v>0.95249590546180141</c:v>
                </c:pt>
                <c:pt idx="1768">
                  <c:v>0.95267478889410884</c:v>
                </c:pt>
                <c:pt idx="1769">
                  <c:v>0.9528530320580092</c:v>
                </c:pt>
                <c:pt idx="1770">
                  <c:v>0.95303063699442592</c:v>
                </c:pt>
                <c:pt idx="1771">
                  <c:v>0.95320760573966778</c:v>
                </c:pt>
                <c:pt idx="1772">
                  <c:v>0.95338394032542506</c:v>
                </c:pt>
                <c:pt idx="1773">
                  <c:v>0.95355964277876459</c:v>
                </c:pt>
                <c:pt idx="1774">
                  <c:v>0.95373471512212649</c:v>
                </c:pt>
                <c:pt idx="1775">
                  <c:v>0.95390915937331877</c:v>
                </c:pt>
                <c:pt idx="1776">
                  <c:v>0.9540829775455143</c:v>
                </c:pt>
                <c:pt idx="1777">
                  <c:v>0.95425617164724608</c:v>
                </c:pt>
                <c:pt idx="1778">
                  <c:v>0.95442874368240549</c:v>
                </c:pt>
                <c:pt idx="1779">
                  <c:v>0.9546006956502362</c:v>
                </c:pt>
                <c:pt idx="1780">
                  <c:v>0.9547720295453328</c:v>
                </c:pt>
                <c:pt idx="1781">
                  <c:v>0.95494274735763685</c:v>
                </c:pt>
                <c:pt idx="1782">
                  <c:v>0.95511285107243349</c:v>
                </c:pt>
                <c:pt idx="1783">
                  <c:v>0.95528234267034884</c:v>
                </c:pt>
                <c:pt idx="1784">
                  <c:v>0.95545122412734784</c:v>
                </c:pt>
                <c:pt idx="1785">
                  <c:v>0.95561949741473007</c:v>
                </c:pt>
                <c:pt idx="1786">
                  <c:v>0.95578716449912848</c:v>
                </c:pt>
                <c:pt idx="1787">
                  <c:v>0.95595422734250624</c:v>
                </c:pt>
                <c:pt idx="1788">
                  <c:v>0.95612068790215521</c:v>
                </c:pt>
                <c:pt idx="1789">
                  <c:v>0.95628654813069314</c:v>
                </c:pt>
                <c:pt idx="1790">
                  <c:v>0.95645180997606205</c:v>
                </c:pt>
                <c:pt idx="1791">
                  <c:v>0.95661647538152583</c:v>
                </c:pt>
                <c:pt idx="1792">
                  <c:v>0.95678054628566933</c:v>
                </c:pt>
                <c:pt idx="1793">
                  <c:v>0.95694402462239614</c:v>
                </c:pt>
                <c:pt idx="1794">
                  <c:v>0.95710691232092759</c:v>
                </c:pt>
                <c:pt idx="1795">
                  <c:v>0.95726921130580001</c:v>
                </c:pt>
                <c:pt idx="1796">
                  <c:v>0.95743092349686576</c:v>
                </c:pt>
                <c:pt idx="1797">
                  <c:v>0.95759205080929022</c:v>
                </c:pt>
                <c:pt idx="1798">
                  <c:v>0.95775259515355171</c:v>
                </c:pt>
                <c:pt idx="1799">
                  <c:v>0.95791255843544043</c:v>
                </c:pt>
                <c:pt idx="1800">
                  <c:v>0.95807194255605732</c:v>
                </c:pt>
                <c:pt idx="1801">
                  <c:v>0.9582307494118143</c:v>
                </c:pt>
                <c:pt idx="1802">
                  <c:v>0.95838898089443281</c:v>
                </c:pt>
                <c:pt idx="1803">
                  <c:v>0.95854663889094427</c:v>
                </c:pt>
                <c:pt idx="1804">
                  <c:v>0.95870372528368908</c:v>
                </c:pt>
                <c:pt idx="1805">
                  <c:v>0.95886024195031661</c:v>
                </c:pt>
                <c:pt idx="1806">
                  <c:v>0.95901619076378608</c:v>
                </c:pt>
                <c:pt idx="1807">
                  <c:v>0.95917157359236482</c:v>
                </c:pt>
                <c:pt idx="1808">
                  <c:v>0.95932639229963046</c:v>
                </c:pt>
                <c:pt idx="1809">
                  <c:v>0.95948064874446992</c:v>
                </c:pt>
                <c:pt idx="1810">
                  <c:v>0.95963434478108012</c:v>
                </c:pt>
                <c:pt idx="1811">
                  <c:v>0.95978748225896826</c:v>
                </c:pt>
                <c:pt idx="1812">
                  <c:v>0.9599400630229532</c:v>
                </c:pt>
                <c:pt idx="1813">
                  <c:v>0.96009208891316578</c:v>
                </c:pt>
                <c:pt idx="1814">
                  <c:v>0.96024356176504899</c:v>
                </c:pt>
                <c:pt idx="1815">
                  <c:v>0.96039448340936029</c:v>
                </c:pt>
                <c:pt idx="1816">
                  <c:v>0.96054485567217107</c:v>
                </c:pt>
                <c:pt idx="1817">
                  <c:v>0.9606946803748696</c:v>
                </c:pt>
                <c:pt idx="1818">
                  <c:v>0.96084395933416022</c:v>
                </c:pt>
                <c:pt idx="1819">
                  <c:v>0.96099269436206691</c:v>
                </c:pt>
                <c:pt idx="1820">
                  <c:v>0.96114088726593261</c:v>
                </c:pt>
                <c:pt idx="1821">
                  <c:v>0.96128853984842255</c:v>
                </c:pt>
                <c:pt idx="1822">
                  <c:v>0.96143565390752472</c:v>
                </c:pt>
                <c:pt idx="1823">
                  <c:v>0.9615822312365524</c:v>
                </c:pt>
                <c:pt idx="1824">
                  <c:v>0.96172827362414537</c:v>
                </c:pt>
                <c:pt idx="1825">
                  <c:v>0.96187378285427216</c:v>
                </c:pt>
                <c:pt idx="1826">
                  <c:v>0.9620187607062326</c:v>
                </c:pt>
                <c:pt idx="1827">
                  <c:v>0.9621632089546589</c:v>
                </c:pt>
                <c:pt idx="1828">
                  <c:v>0.96230712936951857</c:v>
                </c:pt>
                <c:pt idx="1829">
                  <c:v>0.96245052371611672</c:v>
                </c:pt>
                <c:pt idx="1830">
                  <c:v>0.96259339375509856</c:v>
                </c:pt>
                <c:pt idx="1831">
                  <c:v>0.96273574124245154</c:v>
                </c:pt>
                <c:pt idx="1832">
                  <c:v>0.96287756792950796</c:v>
                </c:pt>
                <c:pt idx="1833">
                  <c:v>0.96301887556294818</c:v>
                </c:pt>
                <c:pt idx="1834">
                  <c:v>0.96315966588480273</c:v>
                </c:pt>
                <c:pt idx="1835">
                  <c:v>0.96329994063245594</c:v>
                </c:pt>
                <c:pt idx="1836">
                  <c:v>0.963439701538648</c:v>
                </c:pt>
                <c:pt idx="1837">
                  <c:v>0.96357895033147867</c:v>
                </c:pt>
                <c:pt idx="1838">
                  <c:v>0.96371768873441011</c:v>
                </c:pt>
                <c:pt idx="1839">
                  <c:v>0.96385591846627061</c:v>
                </c:pt>
                <c:pt idx="1840">
                  <c:v>0.96399364124125642</c:v>
                </c:pt>
                <c:pt idx="1841">
                  <c:v>0.964130858768937</c:v>
                </c:pt>
                <c:pt idx="1842">
                  <c:v>0.96426757275425745</c:v>
                </c:pt>
                <c:pt idx="1843">
                  <c:v>0.96440378489754208</c:v>
                </c:pt>
                <c:pt idx="1844">
                  <c:v>0.96453949689449781</c:v>
                </c:pt>
                <c:pt idx="1845">
                  <c:v>0.96467471043621866</c:v>
                </c:pt>
                <c:pt idx="1846">
                  <c:v>0.96480942720918916</c:v>
                </c:pt>
                <c:pt idx="1847">
                  <c:v>0.9649436488952875</c:v>
                </c:pt>
                <c:pt idx="1848">
                  <c:v>0.96507737717179054</c:v>
                </c:pt>
                <c:pt idx="1849">
                  <c:v>0.96521061371137695</c:v>
                </c:pt>
                <c:pt idx="1850">
                  <c:v>0.96534336018213185</c:v>
                </c:pt>
                <c:pt idx="1851">
                  <c:v>0.96547561824755113</c:v>
                </c:pt>
                <c:pt idx="1852">
                  <c:v>0.96560738956654446</c:v>
                </c:pt>
                <c:pt idx="1853">
                  <c:v>0.96573867579344097</c:v>
                </c:pt>
                <c:pt idx="1854">
                  <c:v>0.96586947857799299</c:v>
                </c:pt>
                <c:pt idx="1855">
                  <c:v>0.96599979956538073</c:v>
                </c:pt>
                <c:pt idx="1856">
                  <c:v>0.96612964039621607</c:v>
                </c:pt>
                <c:pt idx="1857">
                  <c:v>0.96625900270654841</c:v>
                </c:pt>
                <c:pt idx="1858">
                  <c:v>0.96638788812786824</c:v>
                </c:pt>
                <c:pt idx="1859">
                  <c:v>0.96651629828711183</c:v>
                </c:pt>
                <c:pt idx="1860">
                  <c:v>0.96664423480666739</c:v>
                </c:pt>
                <c:pt idx="1861">
                  <c:v>0.9667716993043779</c:v>
                </c:pt>
                <c:pt idx="1862">
                  <c:v>0.96689869339354773</c:v>
                </c:pt>
                <c:pt idx="1863">
                  <c:v>0.96702521868294666</c:v>
                </c:pt>
                <c:pt idx="1864">
                  <c:v>0.96715127677681523</c:v>
                </c:pt>
                <c:pt idx="1865">
                  <c:v>0.96727686927487</c:v>
                </c:pt>
                <c:pt idx="1866">
                  <c:v>0.96740199777230829</c:v>
                </c:pt>
                <c:pt idx="1867">
                  <c:v>0.96752666385981356</c:v>
                </c:pt>
                <c:pt idx="1868">
                  <c:v>0.96765086912356124</c:v>
                </c:pt>
                <c:pt idx="1869">
                  <c:v>0.96777461514522378</c:v>
                </c:pt>
                <c:pt idx="1870">
                  <c:v>0.96789790350197502</c:v>
                </c:pt>
                <c:pt idx="1871">
                  <c:v>0.96802073576649739</c:v>
                </c:pt>
                <c:pt idx="1872">
                  <c:v>0.96814311350698656</c:v>
                </c:pt>
                <c:pt idx="1873">
                  <c:v>0.96826503828715693</c:v>
                </c:pt>
                <c:pt idx="1874">
                  <c:v>0.96838651166624734</c:v>
                </c:pt>
                <c:pt idx="1875">
                  <c:v>0.96850753519902721</c:v>
                </c:pt>
                <c:pt idx="1876">
                  <c:v>0.9686281104358021</c:v>
                </c:pt>
                <c:pt idx="1877">
                  <c:v>0.96874823892241846</c:v>
                </c:pt>
                <c:pt idx="1878">
                  <c:v>0.96886792220027185</c:v>
                </c:pt>
                <c:pt idx="1879">
                  <c:v>0.96898716180631017</c:v>
                </c:pt>
                <c:pt idx="1880">
                  <c:v>0.96910595927304211</c:v>
                </c:pt>
                <c:pt idx="1881">
                  <c:v>0.96922431612854087</c:v>
                </c:pt>
                <c:pt idx="1882">
                  <c:v>0.96934223389645235</c:v>
                </c:pt>
                <c:pt idx="1883">
                  <c:v>0.96945971409599963</c:v>
                </c:pt>
                <c:pt idx="1884">
                  <c:v>0.96957675824199019</c:v>
                </c:pt>
                <c:pt idx="1885">
                  <c:v>0.96969336784482163</c:v>
                </c:pt>
                <c:pt idx="1886">
                  <c:v>0.96980954441048828</c:v>
                </c:pt>
                <c:pt idx="1887">
                  <c:v>0.96992528944058731</c:v>
                </c:pt>
                <c:pt idx="1888">
                  <c:v>0.9700406044323252</c:v>
                </c:pt>
                <c:pt idx="1889">
                  <c:v>0.97015549087852371</c:v>
                </c:pt>
                <c:pt idx="1890">
                  <c:v>0.97026995026762763</c:v>
                </c:pt>
                <c:pt idx="1891">
                  <c:v>0.97038398408370985</c:v>
                </c:pt>
                <c:pt idx="1892">
                  <c:v>0.97049759380647849</c:v>
                </c:pt>
                <c:pt idx="1893">
                  <c:v>0.97061078091128394</c:v>
                </c:pt>
                <c:pt idx="1894">
                  <c:v>0.97072354686912476</c:v>
                </c:pt>
                <c:pt idx="1895">
                  <c:v>0.9708358931466553</c:v>
                </c:pt>
                <c:pt idx="1896">
                  <c:v>0.97094782120619127</c:v>
                </c:pt>
                <c:pt idx="1897">
                  <c:v>0.97105933250571719</c:v>
                </c:pt>
                <c:pt idx="1898">
                  <c:v>0.97117042849889423</c:v>
                </c:pt>
                <c:pt idx="1899">
                  <c:v>0.97128111063506428</c:v>
                </c:pt>
                <c:pt idx="1900">
                  <c:v>0.97139138035926054</c:v>
                </c:pt>
                <c:pt idx="1901">
                  <c:v>0.97150123911221098</c:v>
                </c:pt>
                <c:pt idx="1902">
                  <c:v>0.9716106883303478</c:v>
                </c:pt>
                <c:pt idx="1903">
                  <c:v>0.97171972944581342</c:v>
                </c:pt>
                <c:pt idx="1904">
                  <c:v>0.97182836388646776</c:v>
                </c:pt>
                <c:pt idx="1905">
                  <c:v>0.97193659307589475</c:v>
                </c:pt>
                <c:pt idx="1906">
                  <c:v>0.97204441843341061</c:v>
                </c:pt>
                <c:pt idx="1907">
                  <c:v>0.9721518413740704</c:v>
                </c:pt>
                <c:pt idx="1908">
                  <c:v>0.97225886330867506</c:v>
                </c:pt>
                <c:pt idx="1909">
                  <c:v>0.972365485643779</c:v>
                </c:pt>
                <c:pt idx="1910">
                  <c:v>0.97247170978169739</c:v>
                </c:pt>
                <c:pt idx="1911">
                  <c:v>0.97257753712051354</c:v>
                </c:pt>
                <c:pt idx="1912">
                  <c:v>0.97268296905408524</c:v>
                </c:pt>
                <c:pt idx="1913">
                  <c:v>0.97278800697205425</c:v>
                </c:pt>
                <c:pt idx="1914">
                  <c:v>0.97289265225985178</c:v>
                </c:pt>
                <c:pt idx="1915">
                  <c:v>0.97299690629870661</c:v>
                </c:pt>
                <c:pt idx="1916">
                  <c:v>0.97310077046565313</c:v>
                </c:pt>
                <c:pt idx="1917">
                  <c:v>0.97320424613353795</c:v>
                </c:pt>
                <c:pt idx="1918">
                  <c:v>0.97330733467102837</c:v>
                </c:pt>
                <c:pt idx="1919">
                  <c:v>0.97341003744261889</c:v>
                </c:pt>
                <c:pt idx="1920">
                  <c:v>0.97351235580864004</c:v>
                </c:pt>
                <c:pt idx="1921">
                  <c:v>0.97361429112526487</c:v>
                </c:pt>
                <c:pt idx="1922">
                  <c:v>0.97371584474451789</c:v>
                </c:pt>
                <c:pt idx="1923">
                  <c:v>0.97381701801428122</c:v>
                </c:pt>
                <c:pt idx="1924">
                  <c:v>0.97391781227830421</c:v>
                </c:pt>
                <c:pt idx="1925">
                  <c:v>0.97401822887620915</c:v>
                </c:pt>
                <c:pt idx="1926">
                  <c:v>0.97411826914350075</c:v>
                </c:pt>
                <c:pt idx="1927">
                  <c:v>0.97421793441157323</c:v>
                </c:pt>
                <c:pt idx="1928">
                  <c:v>0.97431722600771775</c:v>
                </c:pt>
                <c:pt idx="1929">
                  <c:v>0.97441614525513176</c:v>
                </c:pt>
                <c:pt idx="1930">
                  <c:v>0.97451469347292496</c:v>
                </c:pt>
                <c:pt idx="1931">
                  <c:v>0.97461287197612878</c:v>
                </c:pt>
                <c:pt idx="1932">
                  <c:v>0.97471068207570311</c:v>
                </c:pt>
                <c:pt idx="1933">
                  <c:v>0.97480812507854575</c:v>
                </c:pt>
                <c:pt idx="1934">
                  <c:v>0.97490520228749855</c:v>
                </c:pt>
                <c:pt idx="1935">
                  <c:v>0.97500191500135758</c:v>
                </c:pt>
                <c:pt idx="1936">
                  <c:v>0.97509826451487891</c:v>
                </c:pt>
                <c:pt idx="1937">
                  <c:v>0.9751942521187883</c:v>
                </c:pt>
                <c:pt idx="1938">
                  <c:v>0.97528987909978881</c:v>
                </c:pt>
                <c:pt idx="1939">
                  <c:v>0.9753851467405692</c:v>
                </c:pt>
                <c:pt idx="1940">
                  <c:v>0.97548005631981083</c:v>
                </c:pt>
                <c:pt idx="1941">
                  <c:v>0.97557460911219751</c:v>
                </c:pt>
                <c:pt idx="1942">
                  <c:v>0.97566880638842257</c:v>
                </c:pt>
                <c:pt idx="1943">
                  <c:v>0.9757626494151973</c:v>
                </c:pt>
                <c:pt idx="1944">
                  <c:v>0.97585613945525951</c:v>
                </c:pt>
                <c:pt idx="1945">
                  <c:v>0.9759492777673815</c:v>
                </c:pt>
                <c:pt idx="1946">
                  <c:v>0.97604206560637763</c:v>
                </c:pt>
                <c:pt idx="1947">
                  <c:v>0.97613450422311421</c:v>
                </c:pt>
                <c:pt idx="1948">
                  <c:v>0.97622659486451602</c:v>
                </c:pt>
                <c:pt idx="1949">
                  <c:v>0.97631833877357621</c:v>
                </c:pt>
                <c:pt idx="1950">
                  <c:v>0.97640973718936275</c:v>
                </c:pt>
                <c:pt idx="1951">
                  <c:v>0.97650079134702905</c:v>
                </c:pt>
                <c:pt idx="1952">
                  <c:v>0.97659150247782045</c:v>
                </c:pt>
                <c:pt idx="1953">
                  <c:v>0.97668187180908339</c:v>
                </c:pt>
                <c:pt idx="1954">
                  <c:v>0.97677190056427343</c:v>
                </c:pt>
                <c:pt idx="1955">
                  <c:v>0.97686158996296446</c:v>
                </c:pt>
                <c:pt idx="1956">
                  <c:v>0.97695094122085646</c:v>
                </c:pt>
                <c:pt idx="1957">
                  <c:v>0.97703995554978329</c:v>
                </c:pt>
                <c:pt idx="1958">
                  <c:v>0.97712863415772289</c:v>
                </c:pt>
                <c:pt idx="1959">
                  <c:v>0.97721697824880405</c:v>
                </c:pt>
                <c:pt idx="1960">
                  <c:v>0.97730498902331586</c:v>
                </c:pt>
                <c:pt idx="1961">
                  <c:v>0.97739266767771571</c:v>
                </c:pt>
                <c:pt idx="1962">
                  <c:v>0.97748001540463803</c:v>
                </c:pt>
                <c:pt idx="1963">
                  <c:v>0.97756703339290307</c:v>
                </c:pt>
                <c:pt idx="1964">
                  <c:v>0.97765372282752494</c:v>
                </c:pt>
                <c:pt idx="1965">
                  <c:v>0.97774008488971986</c:v>
                </c:pt>
                <c:pt idx="1966">
                  <c:v>0.97782612075691611</c:v>
                </c:pt>
                <c:pt idx="1967">
                  <c:v>0.97791183160276096</c:v>
                </c:pt>
                <c:pt idx="1968">
                  <c:v>0.97799721859712985</c:v>
                </c:pt>
                <c:pt idx="1969">
                  <c:v>0.97808228290613564</c:v>
                </c:pt>
                <c:pt idx="1970">
                  <c:v>0.9781670256921362</c:v>
                </c:pt>
                <c:pt idx="1971">
                  <c:v>0.97825144811374332</c:v>
                </c:pt>
                <c:pt idx="1972">
                  <c:v>0.97833555132583216</c:v>
                </c:pt>
                <c:pt idx="1973">
                  <c:v>0.97841933647954837</c:v>
                </c:pt>
                <c:pt idx="1974">
                  <c:v>0.97850280472231754</c:v>
                </c:pt>
                <c:pt idx="1975">
                  <c:v>0.97858595719785468</c:v>
                </c:pt>
                <c:pt idx="1976">
                  <c:v>0.97866879504617066</c:v>
                </c:pt>
                <c:pt idx="1977">
                  <c:v>0.97875131940358351</c:v>
                </c:pt>
                <c:pt idx="1978">
                  <c:v>0.97883353140272444</c:v>
                </c:pt>
                <c:pt idx="1979">
                  <c:v>0.97891543217254917</c:v>
                </c:pt>
                <c:pt idx="1980">
                  <c:v>0.97899702283834422</c:v>
                </c:pt>
                <c:pt idx="1981">
                  <c:v>0.97907830452173716</c:v>
                </c:pt>
                <c:pt idx="1982">
                  <c:v>0.97915927834070471</c:v>
                </c:pt>
                <c:pt idx="1983">
                  <c:v>0.97923994540958137</c:v>
                </c:pt>
                <c:pt idx="1984">
                  <c:v>0.97932030683906857</c:v>
                </c:pt>
                <c:pt idx="1985">
                  <c:v>0.97940036373624284</c:v>
                </c:pt>
                <c:pt idx="1986">
                  <c:v>0.97948011720456463</c:v>
                </c:pt>
                <c:pt idx="1987">
                  <c:v>0.97955956834388735</c:v>
                </c:pt>
                <c:pt idx="1988">
                  <c:v>0.97963871825046589</c:v>
                </c:pt>
                <c:pt idx="1989">
                  <c:v>0.9797175680169653</c:v>
                </c:pt>
                <c:pt idx="1990">
                  <c:v>0.97979611873246997</c:v>
                </c:pt>
                <c:pt idx="1991">
                  <c:v>0.97987437148249101</c:v>
                </c:pt>
                <c:pt idx="1992">
                  <c:v>0.97995232734897675</c:v>
                </c:pt>
                <c:pt idx="1993">
                  <c:v>0.98002998741032055</c:v>
                </c:pt>
                <c:pt idx="1994">
                  <c:v>0.98010735274136962</c:v>
                </c:pt>
                <c:pt idx="1995">
                  <c:v>0.98018442441343401</c:v>
                </c:pt>
                <c:pt idx="1996">
                  <c:v>0.98026120349429446</c:v>
                </c:pt>
                <c:pt idx="1997">
                  <c:v>0.98033769104821322</c:v>
                </c:pt>
                <c:pt idx="1998">
                  <c:v>0.98041388813593999</c:v>
                </c:pt>
                <c:pt idx="1999">
                  <c:v>0.98048979581472306</c:v>
                </c:pt>
                <c:pt idx="2000">
                  <c:v>0.98056541513831685</c:v>
                </c:pt>
                <c:pt idx="2001">
                  <c:v>0.98064074715699134</c:v>
                </c:pt>
                <c:pt idx="2002">
                  <c:v>0.98071579291753974</c:v>
                </c:pt>
                <c:pt idx="2003">
                  <c:v>0.98079055346328903</c:v>
                </c:pt>
                <c:pt idx="2004">
                  <c:v>0.98086502983410662</c:v>
                </c:pt>
                <c:pt idx="2005">
                  <c:v>0.9809392230664109</c:v>
                </c:pt>
                <c:pt idx="2006">
                  <c:v>0.98101313419317893</c:v>
                </c:pt>
                <c:pt idx="2007">
                  <c:v>0.98108676424395569</c:v>
                </c:pt>
                <c:pt idx="2008">
                  <c:v>0.9811601142448626</c:v>
                </c:pt>
                <c:pt idx="2009">
                  <c:v>0.98123318521860681</c:v>
                </c:pt>
                <c:pt idx="2010">
                  <c:v>0.98130597818448906</c:v>
                </c:pt>
                <c:pt idx="2011">
                  <c:v>0.98137849415841283</c:v>
                </c:pt>
                <c:pt idx="2012">
                  <c:v>0.98145073415289363</c:v>
                </c:pt>
                <c:pt idx="2013">
                  <c:v>0.98152269917706725</c:v>
                </c:pt>
                <c:pt idx="2014">
                  <c:v>0.98159439023669848</c:v>
                </c:pt>
                <c:pt idx="2015">
                  <c:v>0.98166580833419004</c:v>
                </c:pt>
                <c:pt idx="2016">
                  <c:v>0.98173695446859099</c:v>
                </c:pt>
                <c:pt idx="2017">
                  <c:v>0.98180782963560653</c:v>
                </c:pt>
                <c:pt idx="2018">
                  <c:v>0.98187843482760495</c:v>
                </c:pt>
                <c:pt idx="2019">
                  <c:v>0.98194877103362832</c:v>
                </c:pt>
                <c:pt idx="2020">
                  <c:v>0.98201883923939981</c:v>
                </c:pt>
                <c:pt idx="2021">
                  <c:v>0.98208864042733302</c:v>
                </c:pt>
                <c:pt idx="2022">
                  <c:v>0.98215817557654084</c:v>
                </c:pt>
                <c:pt idx="2023">
                  <c:v>0.98222744566284392</c:v>
                </c:pt>
                <c:pt idx="2024">
                  <c:v>0.98229645165877932</c:v>
                </c:pt>
                <c:pt idx="2025">
                  <c:v>0.98236519453360971</c:v>
                </c:pt>
                <c:pt idx="2026">
                  <c:v>0.98243367525333136</c:v>
                </c:pt>
                <c:pt idx="2027">
                  <c:v>0.9825018947806835</c:v>
                </c:pt>
                <c:pt idx="2028">
                  <c:v>0.98256985407515673</c:v>
                </c:pt>
                <c:pt idx="2029">
                  <c:v>0.98263755409300169</c:v>
                </c:pt>
                <c:pt idx="2030">
                  <c:v>0.98270499578723824</c:v>
                </c:pt>
                <c:pt idx="2031">
                  <c:v>0.98277218010766387</c:v>
                </c:pt>
                <c:pt idx="2032">
                  <c:v>0.98283910800086127</c:v>
                </c:pt>
                <c:pt idx="2033">
                  <c:v>0.9829057804102096</c:v>
                </c:pt>
                <c:pt idx="2034">
                  <c:v>0.98297219827589022</c:v>
                </c:pt>
                <c:pt idx="2035">
                  <c:v>0.98303836253489796</c:v>
                </c:pt>
                <c:pt idx="2036">
                  <c:v>0.98310427412104773</c:v>
                </c:pt>
                <c:pt idx="2037">
                  <c:v>0.98316993396498453</c:v>
                </c:pt>
                <c:pt idx="2038">
                  <c:v>0.98323534299419169</c:v>
                </c:pt>
                <c:pt idx="2039">
                  <c:v>0.98330050213299913</c:v>
                </c:pt>
                <c:pt idx="2040">
                  <c:v>0.98336541230259278</c:v>
                </c:pt>
                <c:pt idx="2041">
                  <c:v>0.98343007442102248</c:v>
                </c:pt>
                <c:pt idx="2042">
                  <c:v>0.98349448940321127</c:v>
                </c:pt>
                <c:pt idx="2043">
                  <c:v>0.98355865816096344</c:v>
                </c:pt>
                <c:pt idx="2044">
                  <c:v>0.98362258160297311</c:v>
                </c:pt>
                <c:pt idx="2045">
                  <c:v>0.98368626063483411</c:v>
                </c:pt>
                <c:pt idx="2046">
                  <c:v>0.98374969615904628</c:v>
                </c:pt>
                <c:pt idx="2047">
                  <c:v>0.98381288907502651</c:v>
                </c:pt>
                <c:pt idx="2048">
                  <c:v>0.98387584027911557</c:v>
                </c:pt>
                <c:pt idx="2049">
                  <c:v>0.98393855066458757</c:v>
                </c:pt>
                <c:pt idx="2050">
                  <c:v>0.98400102112165821</c:v>
                </c:pt>
                <c:pt idx="2051">
                  <c:v>0.98406325253749338</c:v>
                </c:pt>
                <c:pt idx="2052">
                  <c:v>0.98412524579621774</c:v>
                </c:pt>
                <c:pt idx="2053">
                  <c:v>0.98418700177892371</c:v>
                </c:pt>
                <c:pt idx="2054">
                  <c:v>0.98424852136367869</c:v>
                </c:pt>
                <c:pt idx="2055">
                  <c:v>0.98430980542553548</c:v>
                </c:pt>
                <c:pt idx="2056">
                  <c:v>0.98437085483653941</c:v>
                </c:pt>
                <c:pt idx="2057">
                  <c:v>0.98443167046573687</c:v>
                </c:pt>
                <c:pt idx="2058">
                  <c:v>0.98449225317918454</c:v>
                </c:pt>
                <c:pt idx="2059">
                  <c:v>0.9845526038399578</c:v>
                </c:pt>
                <c:pt idx="2060">
                  <c:v>0.98461272330815841</c:v>
                </c:pt>
                <c:pt idx="2061">
                  <c:v>0.98467261244092386</c:v>
                </c:pt>
                <c:pt idx="2062">
                  <c:v>0.98473227209243552</c:v>
                </c:pt>
                <c:pt idx="2063">
                  <c:v>0.98479170311392672</c:v>
                </c:pt>
                <c:pt idx="2064">
                  <c:v>0.98485090635369221</c:v>
                </c:pt>
                <c:pt idx="2065">
                  <c:v>0.98490988265709511</c:v>
                </c:pt>
                <c:pt idx="2066">
                  <c:v>0.98496863286657688</c:v>
                </c:pt>
                <c:pt idx="2067">
                  <c:v>0.98502715782166439</c:v>
                </c:pt>
                <c:pt idx="2068">
                  <c:v>0.98508545835897976</c:v>
                </c:pt>
                <c:pt idx="2069">
                  <c:v>0.98514353531224708</c:v>
                </c:pt>
                <c:pt idx="2070">
                  <c:v>0.98520138951230196</c:v>
                </c:pt>
                <c:pt idx="2071">
                  <c:v>0.98525902178710012</c:v>
                </c:pt>
                <c:pt idx="2072">
                  <c:v>0.98531643296172422</c:v>
                </c:pt>
                <c:pt idx="2073">
                  <c:v>0.98537362385839422</c:v>
                </c:pt>
                <c:pt idx="2074">
                  <c:v>0.98543059529647403</c:v>
                </c:pt>
                <c:pt idx="2075">
                  <c:v>0.98548734809248084</c:v>
                </c:pt>
                <c:pt idx="2076">
                  <c:v>0.985543883060093</c:v>
                </c:pt>
                <c:pt idx="2077">
                  <c:v>0.98560020101015855</c:v>
                </c:pt>
                <c:pt idx="2078">
                  <c:v>0.98565630275070337</c:v>
                </c:pt>
                <c:pt idx="2079">
                  <c:v>0.98571218908693947</c:v>
                </c:pt>
                <c:pt idx="2080">
                  <c:v>0.98576786082127321</c:v>
                </c:pt>
                <c:pt idx="2081">
                  <c:v>0.98582331875331375</c:v>
                </c:pt>
                <c:pt idx="2082">
                  <c:v>0.98587856367988147</c:v>
                </c:pt>
                <c:pt idx="2083">
                  <c:v>0.98593359639501521</c:v>
                </c:pt>
                <c:pt idx="2084">
                  <c:v>0.9859884176899818</c:v>
                </c:pt>
                <c:pt idx="2085">
                  <c:v>0.9860430283532835</c:v>
                </c:pt>
                <c:pt idx="2086">
                  <c:v>0.98609742917066634</c:v>
                </c:pt>
                <c:pt idx="2087">
                  <c:v>0.98615162092512842</c:v>
                </c:pt>
                <c:pt idx="2088">
                  <c:v>0.98620560439692784</c:v>
                </c:pt>
                <c:pt idx="2089">
                  <c:v>0.98625938036359129</c:v>
                </c:pt>
                <c:pt idx="2090">
                  <c:v>0.98631294959992133</c:v>
                </c:pt>
                <c:pt idx="2091">
                  <c:v>0.98636631287800602</c:v>
                </c:pt>
                <c:pt idx="2092">
                  <c:v>0.98641947096722526</c:v>
                </c:pt>
                <c:pt idx="2093">
                  <c:v>0.98647242463426033</c:v>
                </c:pt>
                <c:pt idx="2094">
                  <c:v>0.98652517464310152</c:v>
                </c:pt>
                <c:pt idx="2095">
                  <c:v>0.98657772175505531</c:v>
                </c:pt>
                <c:pt idx="2096">
                  <c:v>0.98663006672875442</c:v>
                </c:pt>
                <c:pt idx="2097">
                  <c:v>0.98668221032016368</c:v>
                </c:pt>
                <c:pt idx="2098">
                  <c:v>0.98673415328258973</c:v>
                </c:pt>
                <c:pt idx="2099">
                  <c:v>0.98678589636668823</c:v>
                </c:pt>
                <c:pt idx="2100">
                  <c:v>0.98683744032047194</c:v>
                </c:pt>
                <c:pt idx="2101">
                  <c:v>0.98688878588931905</c:v>
                </c:pt>
                <c:pt idx="2102">
                  <c:v>0.98693993381598055</c:v>
                </c:pt>
                <c:pt idx="2103">
                  <c:v>0.98699088484058939</c:v>
                </c:pt>
                <c:pt idx="2104">
                  <c:v>0.98704163970066694</c:v>
                </c:pt>
                <c:pt idx="2105">
                  <c:v>0.98709219913113178</c:v>
                </c:pt>
                <c:pt idx="2106">
                  <c:v>0.98714256386430788</c:v>
                </c:pt>
                <c:pt idx="2107">
                  <c:v>0.98719273462993162</c:v>
                </c:pt>
                <c:pt idx="2108">
                  <c:v>0.98724271215516102</c:v>
                </c:pt>
                <c:pt idx="2109">
                  <c:v>0.98729249716458201</c:v>
                </c:pt>
                <c:pt idx="2110">
                  <c:v>0.98734209038021747</c:v>
                </c:pt>
                <c:pt idx="2111">
                  <c:v>0.9873914925215348</c:v>
                </c:pt>
                <c:pt idx="2112">
                  <c:v>0.98744070430545383</c:v>
                </c:pt>
                <c:pt idx="2113">
                  <c:v>0.98748972644635447</c:v>
                </c:pt>
                <c:pt idx="2114">
                  <c:v>0.98753855965608417</c:v>
                </c:pt>
                <c:pt idx="2115">
                  <c:v>0.98758720464396699</c:v>
                </c:pt>
                <c:pt idx="2116">
                  <c:v>0.98763566211680998</c:v>
                </c:pt>
                <c:pt idx="2117">
                  <c:v>0.98768393277891142</c:v>
                </c:pt>
                <c:pt idx="2118">
                  <c:v>0.9877320173320695</c:v>
                </c:pt>
                <c:pt idx="2119">
                  <c:v>0.98777991647558827</c:v>
                </c:pt>
                <c:pt idx="2120">
                  <c:v>0.98782763090628689</c:v>
                </c:pt>
                <c:pt idx="2121">
                  <c:v>0.98787516131850694</c:v>
                </c:pt>
                <c:pt idx="2122">
                  <c:v>0.98792250840411977</c:v>
                </c:pt>
                <c:pt idx="2123">
                  <c:v>0.98796967285253445</c:v>
                </c:pt>
                <c:pt idx="2124">
                  <c:v>0.98801665535070549</c:v>
                </c:pt>
                <c:pt idx="2125">
                  <c:v>0.98806345658314032</c:v>
                </c:pt>
                <c:pt idx="2126">
                  <c:v>0.98811007723190725</c:v>
                </c:pt>
                <c:pt idx="2127">
                  <c:v>0.98815651797664239</c:v>
                </c:pt>
                <c:pt idx="2128">
                  <c:v>0.98820277949455837</c:v>
                </c:pt>
                <c:pt idx="2129">
                  <c:v>0.98824886246045085</c:v>
                </c:pt>
                <c:pt idx="2130">
                  <c:v>0.98829476754670664</c:v>
                </c:pt>
                <c:pt idx="2131">
                  <c:v>0.98834049542331148</c:v>
                </c:pt>
                <c:pt idx="2132">
                  <c:v>0.98838604675785724</c:v>
                </c:pt>
                <c:pt idx="2133">
                  <c:v>0.98843142221554892</c:v>
                </c:pt>
                <c:pt idx="2134">
                  <c:v>0.98847662245921319</c:v>
                </c:pt>
                <c:pt idx="2135">
                  <c:v>0.98852164814930588</c:v>
                </c:pt>
                <c:pt idx="2136">
                  <c:v>0.98856649994391843</c:v>
                </c:pt>
                <c:pt idx="2137">
                  <c:v>0.98861117849878632</c:v>
                </c:pt>
                <c:pt idx="2138">
                  <c:v>0.98865568446729579</c:v>
                </c:pt>
                <c:pt idx="2139">
                  <c:v>0.98870001850049216</c:v>
                </c:pt>
                <c:pt idx="2140">
                  <c:v>0.98874418124708641</c:v>
                </c:pt>
                <c:pt idx="2141">
                  <c:v>0.98878817335346325</c:v>
                </c:pt>
                <c:pt idx="2142">
                  <c:v>0.98883199546368794</c:v>
                </c:pt>
                <c:pt idx="2143">
                  <c:v>0.98887564821951413</c:v>
                </c:pt>
                <c:pt idx="2144">
                  <c:v>0.98891913226039097</c:v>
                </c:pt>
                <c:pt idx="2145">
                  <c:v>0.98896244822347057</c:v>
                </c:pt>
                <c:pt idx="2146">
                  <c:v>0.9890055967436151</c:v>
                </c:pt>
                <c:pt idx="2147">
                  <c:v>0.98904857845340466</c:v>
                </c:pt>
                <c:pt idx="2148">
                  <c:v>0.98909139398314372</c:v>
                </c:pt>
                <c:pt idx="2149">
                  <c:v>0.98913404396086924</c:v>
                </c:pt>
                <c:pt idx="2150">
                  <c:v>0.98917652901235753</c:v>
                </c:pt>
                <c:pt idx="2151">
                  <c:v>0.98921884976113128</c:v>
                </c:pt>
                <c:pt idx="2152">
                  <c:v>0.9892610068284674</c:v>
                </c:pt>
                <c:pt idx="2153">
                  <c:v>0.98930300083340383</c:v>
                </c:pt>
                <c:pt idx="2154">
                  <c:v>0.98934483239274662</c:v>
                </c:pt>
                <c:pt idx="2155">
                  <c:v>0.98938650212107748</c:v>
                </c:pt>
                <c:pt idx="2156">
                  <c:v>0.98942801063076069</c:v>
                </c:pt>
                <c:pt idx="2157">
                  <c:v>0.9894693585319505</c:v>
                </c:pt>
                <c:pt idx="2158">
                  <c:v>0.98951054643259773</c:v>
                </c:pt>
                <c:pt idx="2159">
                  <c:v>0.98955157493845791</c:v>
                </c:pt>
                <c:pt idx="2160">
                  <c:v>0.98959244465309693</c:v>
                </c:pt>
                <c:pt idx="2161">
                  <c:v>0.98963315617789971</c:v>
                </c:pt>
                <c:pt idx="2162">
                  <c:v>0.98967371011207572</c:v>
                </c:pt>
                <c:pt idx="2163">
                  <c:v>0.98971410705266771</c:v>
                </c:pt>
                <c:pt idx="2164">
                  <c:v>0.98975434759455727</c:v>
                </c:pt>
                <c:pt idx="2165">
                  <c:v>0.98979443233047215</c:v>
                </c:pt>
                <c:pt idx="2166">
                  <c:v>0.98983436185099416</c:v>
                </c:pt>
                <c:pt idx="2167">
                  <c:v>0.98987413674456548</c:v>
                </c:pt>
                <c:pt idx="2168">
                  <c:v>0.98991375759749567</c:v>
                </c:pt>
                <c:pt idx="2169">
                  <c:v>0.9899532249939681</c:v>
                </c:pt>
                <c:pt idx="2170">
                  <c:v>0.98999253951604804</c:v>
                </c:pt>
                <c:pt idx="2171">
                  <c:v>0.99003170174368904</c:v>
                </c:pt>
                <c:pt idx="2172">
                  <c:v>0.9900707122547393</c:v>
                </c:pt>
                <c:pt idx="2173">
                  <c:v>0.99010957162494928</c:v>
                </c:pt>
                <c:pt idx="2174">
                  <c:v>0.99014828042797887</c:v>
                </c:pt>
                <c:pt idx="2175">
                  <c:v>0.99018683923540274</c:v>
                </c:pt>
                <c:pt idx="2176">
                  <c:v>0.99022524861671901</c:v>
                </c:pt>
                <c:pt idx="2177">
                  <c:v>0.99026350913935457</c:v>
                </c:pt>
                <c:pt idx="2178">
                  <c:v>0.99030162136867317</c:v>
                </c:pt>
                <c:pt idx="2179">
                  <c:v>0.99033958586798088</c:v>
                </c:pt>
                <c:pt idx="2180">
                  <c:v>0.99037740319853418</c:v>
                </c:pt>
                <c:pt idx="2181">
                  <c:v>0.99041507391954597</c:v>
                </c:pt>
                <c:pt idx="2182">
                  <c:v>0.99045259858819212</c:v>
                </c:pt>
                <c:pt idx="2183">
                  <c:v>0.99048997775961911</c:v>
                </c:pt>
                <c:pt idx="2184">
                  <c:v>0.99052721198694915</c:v>
                </c:pt>
                <c:pt idx="2185">
                  <c:v>0.99056430182128929</c:v>
                </c:pt>
                <c:pt idx="2186">
                  <c:v>0.9906012478117352</c:v>
                </c:pt>
                <c:pt idx="2187">
                  <c:v>0.99063805050538056</c:v>
                </c:pt>
                <c:pt idx="2188">
                  <c:v>0.99067471044732147</c:v>
                </c:pt>
                <c:pt idx="2189">
                  <c:v>0.9907112281806647</c:v>
                </c:pt>
                <c:pt idx="2190">
                  <c:v>0.9907476042465333</c:v>
                </c:pt>
                <c:pt idx="2191">
                  <c:v>0.99078383918407364</c:v>
                </c:pt>
                <c:pt idx="2192">
                  <c:v>0.99081993353046194</c:v>
                </c:pt>
                <c:pt idx="2193">
                  <c:v>0.99085588782091072</c:v>
                </c:pt>
                <c:pt idx="2194">
                  <c:v>0.99089170258867554</c:v>
                </c:pt>
                <c:pt idx="2195">
                  <c:v>0.99092737836506084</c:v>
                </c:pt>
                <c:pt idx="2196">
                  <c:v>0.99096291567942763</c:v>
                </c:pt>
                <c:pt idx="2197">
                  <c:v>0.99099831505919911</c:v>
                </c:pt>
                <c:pt idx="2198">
                  <c:v>0.99103357702986739</c:v>
                </c:pt>
                <c:pt idx="2199">
                  <c:v>0.99106870211499964</c:v>
                </c:pt>
                <c:pt idx="2200">
                  <c:v>0.99110369083624528</c:v>
                </c:pt>
                <c:pt idx="2201">
                  <c:v>0.99113854371334176</c:v>
                </c:pt>
                <c:pt idx="2202">
                  <c:v>0.99117326126412064</c:v>
                </c:pt>
                <c:pt idx="2203">
                  <c:v>0.99120784400451567</c:v>
                </c:pt>
                <c:pt idx="2204">
                  <c:v>0.99124229244856676</c:v>
                </c:pt>
                <c:pt idx="2205">
                  <c:v>0.99127660710842846</c:v>
                </c:pt>
                <c:pt idx="2206">
                  <c:v>0.99131078849437482</c:v>
                </c:pt>
                <c:pt idx="2207">
                  <c:v>0.99134483711480637</c:v>
                </c:pt>
                <c:pt idx="2208">
                  <c:v>0.99137875347625692</c:v>
                </c:pt>
                <c:pt idx="2209">
                  <c:v>0.99141253808339858</c:v>
                </c:pt>
                <c:pt idx="2210">
                  <c:v>0.99144619143904911</c:v>
                </c:pt>
                <c:pt idx="2211">
                  <c:v>0.99147971404417778</c:v>
                </c:pt>
                <c:pt idx="2212">
                  <c:v>0.99151310639791168</c:v>
                </c:pt>
                <c:pt idx="2213">
                  <c:v>0.99154636899754178</c:v>
                </c:pt>
                <c:pt idx="2214">
                  <c:v>0.9915795023385291</c:v>
                </c:pt>
                <c:pt idx="2215">
                  <c:v>0.99161250691451175</c:v>
                </c:pt>
                <c:pt idx="2216">
                  <c:v>0.99164538321730966</c:v>
                </c:pt>
                <c:pt idx="2217">
                  <c:v>0.99167813173693187</c:v>
                </c:pt>
                <c:pt idx="2218">
                  <c:v>0.99171075296158218</c:v>
                </c:pt>
                <c:pt idx="2219">
                  <c:v>0.99174324737766562</c:v>
                </c:pt>
                <c:pt idx="2220">
                  <c:v>0.9917756154697942</c:v>
                </c:pt>
                <c:pt idx="2221">
                  <c:v>0.99180785772079272</c:v>
                </c:pt>
                <c:pt idx="2222">
                  <c:v>0.99183997461170614</c:v>
                </c:pt>
                <c:pt idx="2223">
                  <c:v>0.9918719666218041</c:v>
                </c:pt>
                <c:pt idx="2224">
                  <c:v>0.99190383422858774</c:v>
                </c:pt>
                <c:pt idx="2225">
                  <c:v>0.99193557790779574</c:v>
                </c:pt>
                <c:pt idx="2226">
                  <c:v>0.99196719813340994</c:v>
                </c:pt>
                <c:pt idx="2227">
                  <c:v>0.99199869537766228</c:v>
                </c:pt>
                <c:pt idx="2228">
                  <c:v>0.99203007011103916</c:v>
                </c:pt>
                <c:pt idx="2229">
                  <c:v>0.99206132280228865</c:v>
                </c:pt>
                <c:pt idx="2230">
                  <c:v>0.9920924539184266</c:v>
                </c:pt>
                <c:pt idx="2231">
                  <c:v>0.9921234639247416</c:v>
                </c:pt>
                <c:pt idx="2232">
                  <c:v>0.99215435328480128</c:v>
                </c:pt>
                <c:pt idx="2233">
                  <c:v>0.99218512246045854</c:v>
                </c:pt>
                <c:pt idx="2234">
                  <c:v>0.99221577191185706</c:v>
                </c:pt>
                <c:pt idx="2235">
                  <c:v>0.99224630209743758</c:v>
                </c:pt>
                <c:pt idx="2236">
                  <c:v>0.99227671347394297</c:v>
                </c:pt>
                <c:pt idx="2237">
                  <c:v>0.99230700649642467</c:v>
                </c:pt>
                <c:pt idx="2238">
                  <c:v>0.99233718161824869</c:v>
                </c:pt>
                <c:pt idx="2239">
                  <c:v>0.9923672392911006</c:v>
                </c:pt>
                <c:pt idx="2240">
                  <c:v>0.99239717996499244</c:v>
                </c:pt>
                <c:pt idx="2241">
                  <c:v>0.99242700408826701</c:v>
                </c:pt>
                <c:pt idx="2242">
                  <c:v>0.99245671210760489</c:v>
                </c:pt>
                <c:pt idx="2243">
                  <c:v>0.99248630446802988</c:v>
                </c:pt>
                <c:pt idx="2244">
                  <c:v>0.99251578161291421</c:v>
                </c:pt>
                <c:pt idx="2245">
                  <c:v>0.99254514398398463</c:v>
                </c:pt>
                <c:pt idx="2246">
                  <c:v>0.99257439202132836</c:v>
                </c:pt>
                <c:pt idx="2247">
                  <c:v>0.99260352616339809</c:v>
                </c:pt>
                <c:pt idx="2248">
                  <c:v>0.99263254684701796</c:v>
                </c:pt>
                <c:pt idx="2249">
                  <c:v>0.99266145450738941</c:v>
                </c:pt>
                <c:pt idx="2250">
                  <c:v>0.99269024957809671</c:v>
                </c:pt>
                <c:pt idx="2251">
                  <c:v>0.9927189324911122</c:v>
                </c:pt>
                <c:pt idx="2252">
                  <c:v>0.99274750367680198</c:v>
                </c:pt>
                <c:pt idx="2253">
                  <c:v>0.99277596356393205</c:v>
                </c:pt>
                <c:pt idx="2254">
                  <c:v>0.99280431257967328</c:v>
                </c:pt>
                <c:pt idx="2255">
                  <c:v>0.99283255114960656</c:v>
                </c:pt>
                <c:pt idx="2256">
                  <c:v>0.99286067969772984</c:v>
                </c:pt>
                <c:pt idx="2257">
                  <c:v>0.9928886986464619</c:v>
                </c:pt>
                <c:pt idx="2258">
                  <c:v>0.99291660841664886</c:v>
                </c:pt>
                <c:pt idx="2259">
                  <c:v>0.99294440942756923</c:v>
                </c:pt>
                <c:pt idx="2260">
                  <c:v>0.99297210209693987</c:v>
                </c:pt>
                <c:pt idx="2261">
                  <c:v>0.99299968684092077</c:v>
                </c:pt>
                <c:pt idx="2262">
                  <c:v>0.99302716407412073</c:v>
                </c:pt>
                <c:pt idx="2263">
                  <c:v>0.9930545342096031</c:v>
                </c:pt>
                <c:pt idx="2264">
                  <c:v>0.99308179765889082</c:v>
                </c:pt>
                <c:pt idx="2265">
                  <c:v>0.99310895483197159</c:v>
                </c:pt>
                <c:pt idx="2266">
                  <c:v>0.9931360061373038</c:v>
                </c:pt>
                <c:pt idx="2267">
                  <c:v>0.99316295198182158</c:v>
                </c:pt>
                <c:pt idx="2268">
                  <c:v>0.99318979277094011</c:v>
                </c:pt>
                <c:pt idx="2269">
                  <c:v>0.99321652890856071</c:v>
                </c:pt>
                <c:pt idx="2270">
                  <c:v>0.99324316079707697</c:v>
                </c:pt>
                <c:pt idx="2271">
                  <c:v>0.99326968883737865</c:v>
                </c:pt>
                <c:pt idx="2272">
                  <c:v>0.99329611342885837</c:v>
                </c:pt>
                <c:pt idx="2273">
                  <c:v>0.99332243496941608</c:v>
                </c:pt>
                <c:pt idx="2274">
                  <c:v>0.99334865385546456</c:v>
                </c:pt>
                <c:pt idx="2275">
                  <c:v>0.9933747704819339</c:v>
                </c:pt>
                <c:pt idx="2276">
                  <c:v>0.99340078524227859</c:v>
                </c:pt>
                <c:pt idx="2277">
                  <c:v>0.99342669852847998</c:v>
                </c:pt>
                <c:pt idx="2278">
                  <c:v>0.99345251073105378</c:v>
                </c:pt>
                <c:pt idx="2279">
                  <c:v>0.99347822223905446</c:v>
                </c:pt>
                <c:pt idx="2280">
                  <c:v>0.99350383344008009</c:v>
                </c:pt>
                <c:pt idx="2281">
                  <c:v>0.99352934472027721</c:v>
                </c:pt>
                <c:pt idx="2282">
                  <c:v>0.99355475646434743</c:v>
                </c:pt>
                <c:pt idx="2283">
                  <c:v>0.99358006905555041</c:v>
                </c:pt>
                <c:pt idx="2284">
                  <c:v>0.99360528287571059</c:v>
                </c:pt>
                <c:pt idx="2285">
                  <c:v>0.99363039830522171</c:v>
                </c:pt>
                <c:pt idx="2286">
                  <c:v>0.99365541572305194</c:v>
                </c:pt>
                <c:pt idx="2287">
                  <c:v>0.99368033550674828</c:v>
                </c:pt>
                <c:pt idx="2288">
                  <c:v>0.99370515803244264</c:v>
                </c:pt>
                <c:pt idx="2289">
                  <c:v>0.99372988367485604</c:v>
                </c:pt>
                <c:pt idx="2290">
                  <c:v>0.9937545128073042</c:v>
                </c:pt>
                <c:pt idx="2291">
                  <c:v>0.99377904580170151</c:v>
                </c:pt>
                <c:pt idx="2292">
                  <c:v>0.99380348302856758</c:v>
                </c:pt>
                <c:pt idx="2293">
                  <c:v>0.99382782485703036</c:v>
                </c:pt>
                <c:pt idx="2294">
                  <c:v>0.9938520716548328</c:v>
                </c:pt>
                <c:pt idx="2295">
                  <c:v>0.99387622378833651</c:v>
                </c:pt>
                <c:pt idx="2296">
                  <c:v>0.99390028162252675</c:v>
                </c:pt>
                <c:pt idx="2297">
                  <c:v>0.99392424552101832</c:v>
                </c:pt>
                <c:pt idx="2298">
                  <c:v>0.99394811584605935</c:v>
                </c:pt>
                <c:pt idx="2299">
                  <c:v>0.99397189295853683</c:v>
                </c:pt>
                <c:pt idx="2300">
                  <c:v>0.99399557721798049</c:v>
                </c:pt>
                <c:pt idx="2301">
                  <c:v>0.99401916898256937</c:v>
                </c:pt>
                <c:pt idx="2302">
                  <c:v>0.99404266860913459</c:v>
                </c:pt>
                <c:pt idx="2303">
                  <c:v>0.99406607645316591</c:v>
                </c:pt>
                <c:pt idx="2304">
                  <c:v>0.99408939286881481</c:v>
                </c:pt>
                <c:pt idx="2305">
                  <c:v>0.99411261820890118</c:v>
                </c:pt>
                <c:pt idx="2306">
                  <c:v>0.99413575282491595</c:v>
                </c:pt>
                <c:pt idx="2307">
                  <c:v>0.99415879706702803</c:v>
                </c:pt>
                <c:pt idx="2308">
                  <c:v>0.99418175128408681</c:v>
                </c:pt>
                <c:pt idx="2309">
                  <c:v>0.99420461582362885</c:v>
                </c:pt>
                <c:pt idx="2310">
                  <c:v>0.99422739103188129</c:v>
                </c:pt>
                <c:pt idx="2311">
                  <c:v>0.99425007725376713</c:v>
                </c:pt>
                <c:pt idx="2312">
                  <c:v>0.99427267483290904</c:v>
                </c:pt>
                <c:pt idx="2313">
                  <c:v>0.99429518411163531</c:v>
                </c:pt>
                <c:pt idx="2314">
                  <c:v>0.9943176054309838</c:v>
                </c:pt>
                <c:pt idx="2315">
                  <c:v>0.99433993913070606</c:v>
                </c:pt>
                <c:pt idx="2316">
                  <c:v>0.99436218554927303</c:v>
                </c:pt>
                <c:pt idx="2317">
                  <c:v>0.99438434502387851</c:v>
                </c:pt>
                <c:pt idx="2318">
                  <c:v>0.99440641789044448</c:v>
                </c:pt>
                <c:pt idx="2319">
                  <c:v>0.99442840448362568</c:v>
                </c:pt>
                <c:pt idx="2320">
                  <c:v>0.99445030513681343</c:v>
                </c:pt>
                <c:pt idx="2321">
                  <c:v>0.99447212018214104</c:v>
                </c:pt>
                <c:pt idx="2322">
                  <c:v>0.99449384995048751</c:v>
                </c:pt>
                <c:pt idx="2323">
                  <c:v>0.99451549477148293</c:v>
                </c:pt>
                <c:pt idx="2324">
                  <c:v>0.99453705497351197</c:v>
                </c:pt>
                <c:pt idx="2325">
                  <c:v>0.99455853088371926</c:v>
                </c:pt>
                <c:pt idx="2326">
                  <c:v>0.99457992282801333</c:v>
                </c:pt>
                <c:pt idx="2327">
                  <c:v>0.99460123113107113</c:v>
                </c:pt>
                <c:pt idx="2328">
                  <c:v>0.99462245611634226</c:v>
                </c:pt>
                <c:pt idx="2329">
                  <c:v>0.99464359810605396</c:v>
                </c:pt>
                <c:pt idx="2330">
                  <c:v>0.9946646574212149</c:v>
                </c:pt>
                <c:pt idx="2331">
                  <c:v>0.99468563438162039</c:v>
                </c:pt>
                <c:pt idx="2332">
                  <c:v>0.99470652930585557</c:v>
                </c:pt>
                <c:pt idx="2333">
                  <c:v>0.99472734251130068</c:v>
                </c:pt>
                <c:pt idx="2334">
                  <c:v>0.9947480743141347</c:v>
                </c:pt>
                <c:pt idx="2335">
                  <c:v>0.99476872502934099</c:v>
                </c:pt>
                <c:pt idx="2336">
                  <c:v>0.99478929497071011</c:v>
                </c:pt>
                <c:pt idx="2337">
                  <c:v>0.99480978445084456</c:v>
                </c:pt>
                <c:pt idx="2338">
                  <c:v>0.99483019378116377</c:v>
                </c:pt>
                <c:pt idx="2339">
                  <c:v>0.99485052327190726</c:v>
                </c:pt>
                <c:pt idx="2340">
                  <c:v>0.99487077323214024</c:v>
                </c:pt>
                <c:pt idx="2341">
                  <c:v>0.99489094396975652</c:v>
                </c:pt>
                <c:pt idx="2342">
                  <c:v>0.99491103579148321</c:v>
                </c:pt>
                <c:pt idx="2343">
                  <c:v>0.99493104900288598</c:v>
                </c:pt>
                <c:pt idx="2344">
                  <c:v>0.99495098390837089</c:v>
                </c:pt>
                <c:pt idx="2345">
                  <c:v>0.99497084081119136</c:v>
                </c:pt>
                <c:pt idx="2346">
                  <c:v>0.99499062001345051</c:v>
                </c:pt>
                <c:pt idx="2347">
                  <c:v>0.99501032181610582</c:v>
                </c:pt>
                <c:pt idx="2348">
                  <c:v>0.99502994651897314</c:v>
                </c:pt>
                <c:pt idx="2349">
                  <c:v>0.99504949442073154</c:v>
                </c:pt>
                <c:pt idx="2350">
                  <c:v>0.99506896581892623</c:v>
                </c:pt>
                <c:pt idx="2351">
                  <c:v>0.99508836100997389</c:v>
                </c:pt>
                <c:pt idx="2352">
                  <c:v>0.99510768028916585</c:v>
                </c:pt>
                <c:pt idx="2353">
                  <c:v>0.99512692395067248</c:v>
                </c:pt>
                <c:pt idx="2354">
                  <c:v>0.99514609228754758</c:v>
                </c:pt>
                <c:pt idx="2355">
                  <c:v>0.99516518559173228</c:v>
                </c:pt>
                <c:pt idx="2356">
                  <c:v>0.99518420415405873</c:v>
                </c:pt>
                <c:pt idx="2357">
                  <c:v>0.99520314826425427</c:v>
                </c:pt>
                <c:pt idx="2358">
                  <c:v>0.9952220182109458</c:v>
                </c:pt>
                <c:pt idx="2359">
                  <c:v>0.99524081428166367</c:v>
                </c:pt>
                <c:pt idx="2360">
                  <c:v>0.99525953676284484</c:v>
                </c:pt>
                <c:pt idx="2361">
                  <c:v>0.99527818593983841</c:v>
                </c:pt>
                <c:pt idx="2362">
                  <c:v>0.99529676209690809</c:v>
                </c:pt>
                <c:pt idx="2363">
                  <c:v>0.99531526551723759</c:v>
                </c:pt>
                <c:pt idx="2364">
                  <c:v>0.99533369648293279</c:v>
                </c:pt>
                <c:pt idx="2365">
                  <c:v>0.99535205527502746</c:v>
                </c:pt>
                <c:pt idx="2366">
                  <c:v>0.99537034217348586</c:v>
                </c:pt>
                <c:pt idx="2367">
                  <c:v>0.99538855745720745</c:v>
                </c:pt>
                <c:pt idx="2368">
                  <c:v>0.99540670140403009</c:v>
                </c:pt>
                <c:pt idx="2369">
                  <c:v>0.99542477429073462</c:v>
                </c:pt>
                <c:pt idx="2370">
                  <c:v>0.99544277639304868</c:v>
                </c:pt>
                <c:pt idx="2371">
                  <c:v>0.99546070798564945</c:v>
                </c:pt>
                <c:pt idx="2372">
                  <c:v>0.99547856934216905</c:v>
                </c:pt>
                <c:pt idx="2373">
                  <c:v>0.99549636073519754</c:v>
                </c:pt>
                <c:pt idx="2374">
                  <c:v>0.99551408243628603</c:v>
                </c:pt>
                <c:pt idx="2375">
                  <c:v>0.99553173471595224</c:v>
                </c:pt>
                <c:pt idx="2376">
                  <c:v>0.99554931784368283</c:v>
                </c:pt>
                <c:pt idx="2377">
                  <c:v>0.99556683208793795</c:v>
                </c:pt>
                <c:pt idx="2378">
                  <c:v>0.99558427771615432</c:v>
                </c:pt>
                <c:pt idx="2379">
                  <c:v>0.99560165499474962</c:v>
                </c:pt>
                <c:pt idx="2380">
                  <c:v>0.99561896418912588</c:v>
                </c:pt>
                <c:pt idx="2381">
                  <c:v>0.99563620556367349</c:v>
                </c:pt>
                <c:pt idx="2382">
                  <c:v>0.99565337938177401</c:v>
                </c:pt>
                <c:pt idx="2383">
                  <c:v>0.99567048590580565</c:v>
                </c:pt>
                <c:pt idx="2384">
                  <c:v>0.995687525397145</c:v>
                </c:pt>
                <c:pt idx="2385">
                  <c:v>0.99570449811617201</c:v>
                </c:pt>
                <c:pt idx="2386">
                  <c:v>0.99572140432227296</c:v>
                </c:pt>
                <c:pt idx="2387">
                  <c:v>0.99573824427384461</c:v>
                </c:pt>
                <c:pt idx="2388">
                  <c:v>0.99575501822829737</c:v>
                </c:pt>
                <c:pt idx="2389">
                  <c:v>0.99577172644205925</c:v>
                </c:pt>
                <c:pt idx="2390">
                  <c:v>0.99578836917057945</c:v>
                </c:pt>
                <c:pt idx="2391">
                  <c:v>0.99580494666833164</c:v>
                </c:pt>
                <c:pt idx="2392">
                  <c:v>0.99582145918881815</c:v>
                </c:pt>
                <c:pt idx="2393">
                  <c:v>0.99583790698457297</c:v>
                </c:pt>
                <c:pt idx="2394">
                  <c:v>0.99585429030716521</c:v>
                </c:pt>
                <c:pt idx="2395">
                  <c:v>0.99587060940720351</c:v>
                </c:pt>
                <c:pt idx="2396">
                  <c:v>0.99588686453433872</c:v>
                </c:pt>
                <c:pt idx="2397">
                  <c:v>0.9959030559372678</c:v>
                </c:pt>
                <c:pt idx="2398">
                  <c:v>0.99591918386373723</c:v>
                </c:pt>
                <c:pt idx="2399">
                  <c:v>0.9959352485605466</c:v>
                </c:pt>
                <c:pt idx="2400">
                  <c:v>0.99595125027355214</c:v>
                </c:pt>
                <c:pt idx="2401">
                  <c:v>0.99596718924766992</c:v>
                </c:pt>
                <c:pt idx="2402">
                  <c:v>0.99598306572687978</c:v>
                </c:pt>
                <c:pt idx="2403">
                  <c:v>0.99599887995422831</c:v>
                </c:pt>
                <c:pt idx="2404">
                  <c:v>0.99601463217183273</c:v>
                </c:pt>
                <c:pt idx="2405">
                  <c:v>0.99603032262088342</c:v>
                </c:pt>
                <c:pt idx="2406">
                  <c:v>0.9960459515416491</c:v>
                </c:pt>
                <c:pt idx="2407">
                  <c:v>0.99606151917347863</c:v>
                </c:pt>
                <c:pt idx="2408">
                  <c:v>0.99607702575480428</c:v>
                </c:pt>
                <c:pt idx="2409">
                  <c:v>0.99609247152314684</c:v>
                </c:pt>
                <c:pt idx="2410">
                  <c:v>0.99610785671511759</c:v>
                </c:pt>
                <c:pt idx="2411">
                  <c:v>0.99612318156642166</c:v>
                </c:pt>
                <c:pt idx="2412">
                  <c:v>0.99613844631186199</c:v>
                </c:pt>
                <c:pt idx="2413">
                  <c:v>0.99615365118534227</c:v>
                </c:pt>
                <c:pt idx="2414">
                  <c:v>0.99616879641987055</c:v>
                </c:pt>
                <c:pt idx="2415">
                  <c:v>0.99618388224756238</c:v>
                </c:pt>
                <c:pt idx="2416">
                  <c:v>0.99619890889964402</c:v>
                </c:pt>
                <c:pt idx="2417">
                  <c:v>0.99621387660645599</c:v>
                </c:pt>
                <c:pt idx="2418">
                  <c:v>0.99622878559745609</c:v>
                </c:pt>
                <c:pt idx="2419">
                  <c:v>0.9962436361012228</c:v>
                </c:pt>
                <c:pt idx="2420">
                  <c:v>0.99625842834545897</c:v>
                </c:pt>
                <c:pt idx="2421">
                  <c:v>0.99627316255699361</c:v>
                </c:pt>
                <c:pt idx="2422">
                  <c:v>0.9962878389617873</c:v>
                </c:pt>
                <c:pt idx="2423">
                  <c:v>0.99630245778493365</c:v>
                </c:pt>
                <c:pt idx="2424">
                  <c:v>0.99631701925066329</c:v>
                </c:pt>
                <c:pt idx="2425">
                  <c:v>0.99633152358234667</c:v>
                </c:pt>
                <c:pt idx="2426">
                  <c:v>0.99634597100249811</c:v>
                </c:pt>
                <c:pt idx="2427">
                  <c:v>0.99636036173277776</c:v>
                </c:pt>
                <c:pt idx="2428">
                  <c:v>0.99637469599399564</c:v>
                </c:pt>
                <c:pt idx="2429">
                  <c:v>0.99638897400611448</c:v>
                </c:pt>
                <c:pt idx="2430">
                  <c:v>0.99640319598825322</c:v>
                </c:pt>
                <c:pt idx="2431">
                  <c:v>0.99641736215868948</c:v>
                </c:pt>
                <c:pt idx="2432">
                  <c:v>0.99643147273486321</c:v>
                </c:pt>
                <c:pt idx="2433">
                  <c:v>0.9964455279333797</c:v>
                </c:pt>
                <c:pt idx="2434">
                  <c:v>0.99645952797001291</c:v>
                </c:pt>
                <c:pt idx="2435">
                  <c:v>0.99647347305970757</c:v>
                </c:pt>
                <c:pt idx="2436">
                  <c:v>0.99648736341658417</c:v>
                </c:pt>
                <c:pt idx="2437">
                  <c:v>0.99650119925393954</c:v>
                </c:pt>
                <c:pt idx="2438">
                  <c:v>0.99651498078425227</c:v>
                </c:pt>
                <c:pt idx="2439">
                  <c:v>0.99652870821918427</c:v>
                </c:pt>
                <c:pt idx="2440">
                  <c:v>0.99654238176958432</c:v>
                </c:pt>
                <c:pt idx="2441">
                  <c:v>0.99655600164549119</c:v>
                </c:pt>
                <c:pt idx="2442">
                  <c:v>0.9965695680561365</c:v>
                </c:pt>
                <c:pt idx="2443">
                  <c:v>0.99658308120994743</c:v>
                </c:pt>
                <c:pt idx="2444">
                  <c:v>0.99659654131455089</c:v>
                </c:pt>
                <c:pt idx="2445">
                  <c:v>0.99660994857677487</c:v>
                </c:pt>
                <c:pt idx="2446">
                  <c:v>0.99662330320265236</c:v>
                </c:pt>
                <c:pt idx="2447">
                  <c:v>0.99663660539742427</c:v>
                </c:pt>
                <c:pt idx="2448">
                  <c:v>0.99664985536554229</c:v>
                </c:pt>
                <c:pt idx="2449">
                  <c:v>0.99666305331067229</c:v>
                </c:pt>
                <c:pt idx="2450">
                  <c:v>0.99667619943569574</c:v>
                </c:pt>
                <c:pt idx="2451">
                  <c:v>0.99668929394271477</c:v>
                </c:pt>
                <c:pt idx="2452">
                  <c:v>0.99670233703305366</c:v>
                </c:pt>
                <c:pt idx="2453">
                  <c:v>0.99671532890726178</c:v>
                </c:pt>
                <c:pt idx="2454">
                  <c:v>0.9967282697651173</c:v>
                </c:pt>
                <c:pt idx="2455">
                  <c:v>0.99674115980562927</c:v>
                </c:pt>
                <c:pt idx="2456">
                  <c:v>0.99675399922704111</c:v>
                </c:pt>
                <c:pt idx="2457">
                  <c:v>0.99676678822683273</c:v>
                </c:pt>
                <c:pt idx="2458">
                  <c:v>0.99677952700172412</c:v>
                </c:pt>
                <c:pt idx="2459">
                  <c:v>0.99679221574767829</c:v>
                </c:pt>
                <c:pt idx="2460">
                  <c:v>0.99680485465990287</c:v>
                </c:pt>
                <c:pt idx="2461">
                  <c:v>0.99681744393285454</c:v>
                </c:pt>
                <c:pt idx="2462">
                  <c:v>0.99682998376024101</c:v>
                </c:pt>
                <c:pt idx="2463">
                  <c:v>0.99684247433502371</c:v>
                </c:pt>
                <c:pt idx="2464">
                  <c:v>0.99685491584942032</c:v>
                </c:pt>
                <c:pt idx="2465">
                  <c:v>0.99686730849490923</c:v>
                </c:pt>
                <c:pt idx="2466">
                  <c:v>0.99687965246223009</c:v>
                </c:pt>
                <c:pt idx="2467">
                  <c:v>0.99689194794138791</c:v>
                </c:pt>
                <c:pt idx="2468">
                  <c:v>0.99690419512165596</c:v>
                </c:pt>
                <c:pt idx="2469">
                  <c:v>0.99691639419157718</c:v>
                </c:pt>
                <c:pt idx="2470">
                  <c:v>0.99692854533896835</c:v>
                </c:pt>
                <c:pt idx="2471">
                  <c:v>0.99694064875092248</c:v>
                </c:pt>
                <c:pt idx="2472">
                  <c:v>0.99695270461381102</c:v>
                </c:pt>
                <c:pt idx="2473">
                  <c:v>0.99696471311328672</c:v>
                </c:pt>
                <c:pt idx="2474">
                  <c:v>0.99697667443428684</c:v>
                </c:pt>
                <c:pt idx="2475">
                  <c:v>0.99698858876103491</c:v>
                </c:pt>
                <c:pt idx="2476">
                  <c:v>0.99700045627704492</c:v>
                </c:pt>
                <c:pt idx="2477">
                  <c:v>0.9970122771651222</c:v>
                </c:pt>
                <c:pt idx="2478">
                  <c:v>0.9970240516073674</c:v>
                </c:pt>
                <c:pt idx="2479">
                  <c:v>0.99703577978517832</c:v>
                </c:pt>
                <c:pt idx="2480">
                  <c:v>0.99704746187925297</c:v>
                </c:pt>
                <c:pt idx="2481">
                  <c:v>0.99705909806959236</c:v>
                </c:pt>
                <c:pt idx="2482">
                  <c:v>0.99707068853550274</c:v>
                </c:pt>
                <c:pt idx="2483">
                  <c:v>0.99708223345559843</c:v>
                </c:pt>
                <c:pt idx="2484">
                  <c:v>0.99709373300780468</c:v>
                </c:pt>
                <c:pt idx="2485">
                  <c:v>0.99710518736935894</c:v>
                </c:pt>
                <c:pt idx="2486">
                  <c:v>0.99711659671681552</c:v>
                </c:pt>
                <c:pt idx="2487">
                  <c:v>0.99712796122604652</c:v>
                </c:pt>
                <c:pt idx="2488">
                  <c:v>0.99713928107224536</c:v>
                </c:pt>
                <c:pt idx="2489">
                  <c:v>0.99715055642992856</c:v>
                </c:pt>
                <c:pt idx="2490">
                  <c:v>0.99716178747293893</c:v>
                </c:pt>
                <c:pt idx="2491">
                  <c:v>0.99717297437444807</c:v>
                </c:pt>
                <c:pt idx="2492">
                  <c:v>0.99718411730695811</c:v>
                </c:pt>
                <c:pt idx="2493">
                  <c:v>0.99719521644230502</c:v>
                </c:pt>
                <c:pt idx="2494">
                  <c:v>0.99720627195166167</c:v>
                </c:pt>
                <c:pt idx="2495">
                  <c:v>0.99721728400553833</c:v>
                </c:pt>
                <c:pt idx="2496">
                  <c:v>0.99722825277378757</c:v>
                </c:pt>
                <c:pt idx="2497">
                  <c:v>0.99723917842560472</c:v>
                </c:pt>
                <c:pt idx="2498">
                  <c:v>0.99725006112953163</c:v>
                </c:pt>
                <c:pt idx="2499">
                  <c:v>0.99726090105345888</c:v>
                </c:pt>
                <c:pt idx="2500">
                  <c:v>0.99727169836462781</c:v>
                </c:pt>
                <c:pt idx="2501">
                  <c:v>0.99728245322963327</c:v>
                </c:pt>
                <c:pt idx="2502">
                  <c:v>0.99729316581442617</c:v>
                </c:pt>
                <c:pt idx="2503">
                  <c:v>0.99730383628431574</c:v>
                </c:pt>
                <c:pt idx="2504">
                  <c:v>0.99731446480397212</c:v>
                </c:pt>
                <c:pt idx="2505">
                  <c:v>0.99732505153742834</c:v>
                </c:pt>
                <c:pt idx="2506">
                  <c:v>0.99733559664808336</c:v>
                </c:pt>
                <c:pt idx="2507">
                  <c:v>0.99734610029870407</c:v>
                </c:pt>
                <c:pt idx="2508">
                  <c:v>0.99735656265142747</c:v>
                </c:pt>
                <c:pt idx="2509">
                  <c:v>0.99736698386776379</c:v>
                </c:pt>
                <c:pt idx="2510">
                  <c:v>0.99737736410859823</c:v>
                </c:pt>
                <c:pt idx="2511">
                  <c:v>0.99738770353419337</c:v>
                </c:pt>
                <c:pt idx="2512">
                  <c:v>0.99739800230419196</c:v>
                </c:pt>
                <c:pt idx="2513">
                  <c:v>0.99740826057761878</c:v>
                </c:pt>
                <c:pt idx="2514">
                  <c:v>0.99741847851288301</c:v>
                </c:pt>
                <c:pt idx="2515">
                  <c:v>0.99742865626778088</c:v>
                </c:pt>
                <c:pt idx="2516">
                  <c:v>0.99743879399949809</c:v>
                </c:pt>
                <c:pt idx="2517">
                  <c:v>0.99744889186461139</c:v>
                </c:pt>
                <c:pt idx="2518">
                  <c:v>0.99745895001909157</c:v>
                </c:pt>
                <c:pt idx="2519">
                  <c:v>0.99746896861830581</c:v>
                </c:pt>
                <c:pt idx="2520">
                  <c:v>0.99747894781701929</c:v>
                </c:pt>
                <c:pt idx="2521">
                  <c:v>0.99748888776939792</c:v>
                </c:pt>
                <c:pt idx="2522">
                  <c:v>0.99749878862901109</c:v>
                </c:pt>
                <c:pt idx="2523">
                  <c:v>0.99750865054883242</c:v>
                </c:pt>
                <c:pt idx="2524">
                  <c:v>0.99751847368124424</c:v>
                </c:pt>
                <c:pt idx="2525">
                  <c:v>0.99752825817803747</c:v>
                </c:pt>
                <c:pt idx="2526">
                  <c:v>0.99753800419041583</c:v>
                </c:pt>
                <c:pt idx="2527">
                  <c:v>0.99754771186899682</c:v>
                </c:pt>
                <c:pt idx="2528">
                  <c:v>0.99755738136381444</c:v>
                </c:pt>
                <c:pt idx="2529">
                  <c:v>0.99756701282432136</c:v>
                </c:pt>
                <c:pt idx="2530">
                  <c:v>0.99757660639939139</c:v>
                </c:pt>
                <c:pt idx="2531">
                  <c:v>0.99758616223732055</c:v>
                </c:pt>
                <c:pt idx="2532">
                  <c:v>0.99759568048583103</c:v>
                </c:pt>
                <c:pt idx="2533">
                  <c:v>0.99760516129207166</c:v>
                </c:pt>
                <c:pt idx="2534">
                  <c:v>0.99761460480262154</c:v>
                </c:pt>
                <c:pt idx="2535">
                  <c:v>0.9976240111634912</c:v>
                </c:pt>
                <c:pt idx="2536">
                  <c:v>0.99763338052012474</c:v>
                </c:pt>
                <c:pt idx="2537">
                  <c:v>0.99764271301740326</c:v>
                </c:pt>
                <c:pt idx="2538">
                  <c:v>0.99765200879964477</c:v>
                </c:pt>
                <c:pt idx="2539">
                  <c:v>0.99766126801060906</c:v>
                </c:pt>
                <c:pt idx="2540">
                  <c:v>0.99767049079349734</c:v>
                </c:pt>
                <c:pt idx="2541">
                  <c:v>0.99767967729095564</c:v>
                </c:pt>
                <c:pt idx="2542">
                  <c:v>0.99768882764507705</c:v>
                </c:pt>
                <c:pt idx="2543">
                  <c:v>0.99769794199740325</c:v>
                </c:pt>
                <c:pt idx="2544">
                  <c:v>0.99770702048892645</c:v>
                </c:pt>
                <c:pt idx="2545">
                  <c:v>0.99771606326009243</c:v>
                </c:pt>
                <c:pt idx="2546">
                  <c:v>0.99772507045080205</c:v>
                </c:pt>
                <c:pt idx="2547">
                  <c:v>0.99773404220041251</c:v>
                </c:pt>
                <c:pt idx="2548">
                  <c:v>0.99774297864774142</c:v>
                </c:pt>
                <c:pt idx="2549">
                  <c:v>0.99775187993106673</c:v>
                </c:pt>
                <c:pt idx="2550">
                  <c:v>0.99776074618813015</c:v>
                </c:pt>
                <c:pt idx="2551">
                  <c:v>0.99776957755613871</c:v>
                </c:pt>
                <c:pt idx="2552">
                  <c:v>0.99777837417176662</c:v>
                </c:pt>
                <c:pt idx="2553">
                  <c:v>0.99778713617115788</c:v>
                </c:pt>
                <c:pt idx="2554">
                  <c:v>0.99779586368992734</c:v>
                </c:pt>
                <c:pt idx="2555">
                  <c:v>0.99780455686316438</c:v>
                </c:pt>
                <c:pt idx="2556">
                  <c:v>0.99781321582543292</c:v>
                </c:pt>
                <c:pt idx="2557">
                  <c:v>0.99782184071077473</c:v>
                </c:pt>
                <c:pt idx="2558">
                  <c:v>0.99783043165271079</c:v>
                </c:pt>
                <c:pt idx="2559">
                  <c:v>0.99783898878424415</c:v>
                </c:pt>
                <c:pt idx="2560">
                  <c:v>0.99784751223786028</c:v>
                </c:pt>
                <c:pt idx="2561">
                  <c:v>0.99785600214553116</c:v>
                </c:pt>
                <c:pt idx="2562">
                  <c:v>0.99786445863871531</c:v>
                </c:pt>
                <c:pt idx="2563">
                  <c:v>0.99787288184836098</c:v>
                </c:pt>
                <c:pt idx="2564">
                  <c:v>0.99788127190490772</c:v>
                </c:pt>
                <c:pt idx="2565">
                  <c:v>0.99788962893828792</c:v>
                </c:pt>
                <c:pt idx="2566">
                  <c:v>0.99789795307792961</c:v>
                </c:pt>
                <c:pt idx="2567">
                  <c:v>0.99790624445275722</c:v>
                </c:pt>
                <c:pt idx="2568">
                  <c:v>0.99791450319119501</c:v>
                </c:pt>
                <c:pt idx="2569">
                  <c:v>0.99792272942116755</c:v>
                </c:pt>
                <c:pt idx="2570">
                  <c:v>0.99793092327010247</c:v>
                </c:pt>
                <c:pt idx="2571">
                  <c:v>0.99793908486493188</c:v>
                </c:pt>
                <c:pt idx="2572">
                  <c:v>0.99794721433209488</c:v>
                </c:pt>
                <c:pt idx="2573">
                  <c:v>0.9979553117975386</c:v>
                </c:pt>
                <c:pt idx="2574">
                  <c:v>0.9979633773867207</c:v>
                </c:pt>
                <c:pt idx="2575">
                  <c:v>0.99797141122461142</c:v>
                </c:pt>
                <c:pt idx="2576">
                  <c:v>0.99797941343569463</c:v>
                </c:pt>
                <c:pt idx="2577">
                  <c:v>0.99798738414397048</c:v>
                </c:pt>
                <c:pt idx="2578">
                  <c:v>0.9979953234729565</c:v>
                </c:pt>
                <c:pt idx="2579">
                  <c:v>0.99800323154569048</c:v>
                </c:pt>
                <c:pt idx="2580">
                  <c:v>0.99801110848473107</c:v>
                </c:pt>
                <c:pt idx="2581">
                  <c:v>0.99801895441216093</c:v>
                </c:pt>
                <c:pt idx="2582">
                  <c:v>0.99802676944958724</c:v>
                </c:pt>
                <c:pt idx="2583">
                  <c:v>0.9980345537181442</c:v>
                </c:pt>
                <c:pt idx="2584">
                  <c:v>0.99804230733849553</c:v>
                </c:pt>
                <c:pt idx="2585">
                  <c:v>0.99805003043083429</c:v>
                </c:pt>
                <c:pt idx="2586">
                  <c:v>0.99805772311488694</c:v>
                </c:pt>
                <c:pt idx="2587">
                  <c:v>0.99806538550991375</c:v>
                </c:pt>
                <c:pt idx="2588">
                  <c:v>0.9980730177347108</c:v>
                </c:pt>
                <c:pt idx="2589">
                  <c:v>0.9980806199076121</c:v>
                </c:pt>
                <c:pt idx="2590">
                  <c:v>0.99808819214649092</c:v>
                </c:pt>
                <c:pt idx="2591">
                  <c:v>0.99809573456876188</c:v>
                </c:pt>
                <c:pt idx="2592">
                  <c:v>0.99810324729138289</c:v>
                </c:pt>
                <c:pt idx="2593">
                  <c:v>0.99811073043085619</c:v>
                </c:pt>
                <c:pt idx="2594">
                  <c:v>0.99811818410323072</c:v>
                </c:pt>
                <c:pt idx="2595">
                  <c:v>0.99812560842410381</c:v>
                </c:pt>
                <c:pt idx="2596">
                  <c:v>0.99813300350862233</c:v>
                </c:pt>
                <c:pt idx="2597">
                  <c:v>0.9981403694714851</c:v>
                </c:pt>
                <c:pt idx="2598">
                  <c:v>0.99814770642694461</c:v>
                </c:pt>
                <c:pt idx="2599">
                  <c:v>0.99815501448880817</c:v>
                </c:pt>
                <c:pt idx="2600">
                  <c:v>0.99816229377044019</c:v>
                </c:pt>
                <c:pt idx="2601">
                  <c:v>0.99816954438476313</c:v>
                </c:pt>
                <c:pt idx="2602">
                  <c:v>0.99817676644426001</c:v>
                </c:pt>
                <c:pt idx="2603">
                  <c:v>0.99818396006097565</c:v>
                </c:pt>
                <c:pt idx="2604">
                  <c:v>0.99819112534651899</c:v>
                </c:pt>
                <c:pt idx="2605">
                  <c:v>0.99819826241206311</c:v>
                </c:pt>
                <c:pt idx="2606">
                  <c:v>0.9982053713683493</c:v>
                </c:pt>
                <c:pt idx="2607">
                  <c:v>0.99821245232568645</c:v>
                </c:pt>
                <c:pt idx="2608">
                  <c:v>0.9982195053939541</c:v>
                </c:pt>
                <c:pt idx="2609">
                  <c:v>0.99822653068260403</c:v>
                </c:pt>
                <c:pt idx="2610">
                  <c:v>0.99823352830066092</c:v>
                </c:pt>
                <c:pt idx="2611">
                  <c:v>0.99824049835672535</c:v>
                </c:pt>
                <c:pt idx="2612">
                  <c:v>0.99824744095897378</c:v>
                </c:pt>
                <c:pt idx="2613">
                  <c:v>0.99825435621516168</c:v>
                </c:pt>
                <c:pt idx="2614">
                  <c:v>0.99826124423262508</c:v>
                </c:pt>
                <c:pt idx="2615">
                  <c:v>0.99826810511828057</c:v>
                </c:pt>
                <c:pt idx="2616">
                  <c:v>0.99827493897862862</c:v>
                </c:pt>
                <c:pt idx="2617">
                  <c:v>0.99828174591975505</c:v>
                </c:pt>
                <c:pt idx="2618">
                  <c:v>0.99828852604733109</c:v>
                </c:pt>
                <c:pt idx="2619">
                  <c:v>0.99829527946661667</c:v>
                </c:pt>
                <c:pt idx="2620">
                  <c:v>0.9983020062824618</c:v>
                </c:pt>
                <c:pt idx="2621">
                  <c:v>0.99830870659930648</c:v>
                </c:pt>
                <c:pt idx="2622">
                  <c:v>0.99831538052118463</c:v>
                </c:pt>
                <c:pt idx="2623">
                  <c:v>0.99832202815172422</c:v>
                </c:pt>
                <c:pt idx="2624">
                  <c:v>0.99832864959414869</c:v>
                </c:pt>
                <c:pt idx="2625">
                  <c:v>0.99833524495127945</c:v>
                </c:pt>
                <c:pt idx="2626">
                  <c:v>0.99834181432553692</c:v>
                </c:pt>
                <c:pt idx="2627">
                  <c:v>0.99834835781894204</c:v>
                </c:pt>
                <c:pt idx="2628">
                  <c:v>0.99835487553311741</c:v>
                </c:pt>
                <c:pt idx="2629">
                  <c:v>0.99836136756928984</c:v>
                </c:pt>
                <c:pt idx="2630">
                  <c:v>0.9983678340282911</c:v>
                </c:pt>
                <c:pt idx="2631">
                  <c:v>0.99837427501055953</c:v>
                </c:pt>
                <c:pt idx="2632">
                  <c:v>0.99838069061614176</c:v>
                </c:pt>
                <c:pt idx="2633">
                  <c:v>0.99838708094469431</c:v>
                </c:pt>
                <c:pt idx="2634">
                  <c:v>0.99839344609548419</c:v>
                </c:pt>
                <c:pt idx="2635">
                  <c:v>0.998399786167392</c:v>
                </c:pt>
                <c:pt idx="2636">
                  <c:v>0.99840610125891205</c:v>
                </c:pt>
                <c:pt idx="2637">
                  <c:v>0.99841239146815441</c:v>
                </c:pt>
                <c:pt idx="2638">
                  <c:v>0.99841865689284626</c:v>
                </c:pt>
                <c:pt idx="2639">
                  <c:v>0.99842489763033337</c:v>
                </c:pt>
                <c:pt idx="2640">
                  <c:v>0.99843111377758165</c:v>
                </c:pt>
                <c:pt idx="2641">
                  <c:v>0.99843730543117903</c:v>
                </c:pt>
                <c:pt idx="2642">
                  <c:v>0.99844347268733546</c:v>
                </c:pt>
                <c:pt idx="2643">
                  <c:v>0.99844961564188628</c:v>
                </c:pt>
                <c:pt idx="2644">
                  <c:v>0.99845573439029223</c:v>
                </c:pt>
                <c:pt idx="2645">
                  <c:v>0.9984618290276418</c:v>
                </c:pt>
                <c:pt idx="2646">
                  <c:v>0.99846789964865179</c:v>
                </c:pt>
                <c:pt idx="2647">
                  <c:v>0.99847394634766939</c:v>
                </c:pt>
                <c:pt idx="2648">
                  <c:v>0.99847996921867399</c:v>
                </c:pt>
                <c:pt idx="2649">
                  <c:v>0.99848596835527714</c:v>
                </c:pt>
                <c:pt idx="2650">
                  <c:v>0.99849194385072559</c:v>
                </c:pt>
                <c:pt idx="2651">
                  <c:v>0.99849789579790171</c:v>
                </c:pt>
                <c:pt idx="2652">
                  <c:v>0.99850382428932505</c:v>
                </c:pt>
                <c:pt idx="2653">
                  <c:v>0.99850972941715421</c:v>
                </c:pt>
                <c:pt idx="2654">
                  <c:v>0.99851561127318733</c:v>
                </c:pt>
                <c:pt idx="2655">
                  <c:v>0.99852146994886459</c:v>
                </c:pt>
                <c:pt idx="2656">
                  <c:v>0.99852730553526881</c:v>
                </c:pt>
                <c:pt idx="2657">
                  <c:v>0.99853311812312695</c:v>
                </c:pt>
                <c:pt idx="2658">
                  <c:v>0.99853890780281185</c:v>
                </c:pt>
                <c:pt idx="2659">
                  <c:v>0.99854467466434305</c:v>
                </c:pt>
                <c:pt idx="2660">
                  <c:v>0.99855041879738859</c:v>
                </c:pt>
                <c:pt idx="2661">
                  <c:v>0.99855614029126594</c:v>
                </c:pt>
                <c:pt idx="2662">
                  <c:v>0.99856183923494424</c:v>
                </c:pt>
                <c:pt idx="2663">
                  <c:v>0.99856751571704438</c:v>
                </c:pt>
                <c:pt idx="2664">
                  <c:v>0.99857316982584132</c:v>
                </c:pt>
                <c:pt idx="2665">
                  <c:v>0.99857880164926505</c:v>
                </c:pt>
                <c:pt idx="2666">
                  <c:v>0.99858441127490183</c:v>
                </c:pt>
                <c:pt idx="2667">
                  <c:v>0.99858999878999599</c:v>
                </c:pt>
                <c:pt idx="2668">
                  <c:v>0.99859556428145047</c:v>
                </c:pt>
                <c:pt idx="2669">
                  <c:v>0.99860110783582923</c:v>
                </c:pt>
                <c:pt idx="2670">
                  <c:v>0.99860662953935686</c:v>
                </c:pt>
                <c:pt idx="2671">
                  <c:v>0.99861212947792222</c:v>
                </c:pt>
                <c:pt idx="2672">
                  <c:v>0.99861760773707764</c:v>
                </c:pt>
                <c:pt idx="2673">
                  <c:v>0.99862306440204129</c:v>
                </c:pt>
                <c:pt idx="2674">
                  <c:v>0.99862849955769784</c:v>
                </c:pt>
                <c:pt idx="2675">
                  <c:v>0.99863391328860096</c:v>
                </c:pt>
                <c:pt idx="2676">
                  <c:v>0.9986393056789733</c:v>
                </c:pt>
                <c:pt idx="2677">
                  <c:v>0.99864467681270774</c:v>
                </c:pt>
                <c:pt idx="2678">
                  <c:v>0.99865002677337045</c:v>
                </c:pt>
                <c:pt idx="2679">
                  <c:v>0.99865535564419938</c:v>
                </c:pt>
                <c:pt idx="2680">
                  <c:v>0.998660663508108</c:v>
                </c:pt>
                <c:pt idx="2681">
                  <c:v>0.99866595044768536</c:v>
                </c:pt>
                <c:pt idx="2682">
                  <c:v>0.99867121654519786</c:v>
                </c:pt>
                <c:pt idx="2683">
                  <c:v>0.99867646188258918</c:v>
                </c:pt>
                <c:pt idx="2684">
                  <c:v>0.9986816865414837</c:v>
                </c:pt>
                <c:pt idx="2685">
                  <c:v>0.99868689060318594</c:v>
                </c:pt>
                <c:pt idx="2686">
                  <c:v>0.99869207414868255</c:v>
                </c:pt>
                <c:pt idx="2687">
                  <c:v>0.99869723725864379</c:v>
                </c:pt>
                <c:pt idx="2688">
                  <c:v>0.99870238001342382</c:v>
                </c:pt>
                <c:pt idx="2689">
                  <c:v>0.99870750249306284</c:v>
                </c:pt>
                <c:pt idx="2690">
                  <c:v>0.99871260477728785</c:v>
                </c:pt>
                <c:pt idx="2691">
                  <c:v>0.99871768694551444</c:v>
                </c:pt>
                <c:pt idx="2692">
                  <c:v>0.99872274907684644</c:v>
                </c:pt>
                <c:pt idx="2693">
                  <c:v>0.99872779125007916</c:v>
                </c:pt>
                <c:pt idx="2694">
                  <c:v>0.99873281354369969</c:v>
                </c:pt>
                <c:pt idx="2695">
                  <c:v>0.99873781603588707</c:v>
                </c:pt>
                <c:pt idx="2696">
                  <c:v>0.99874279880451566</c:v>
                </c:pt>
                <c:pt idx="2697">
                  <c:v>0.99874776192715453</c:v>
                </c:pt>
                <c:pt idx="2698">
                  <c:v>0.99875270548106887</c:v>
                </c:pt>
                <c:pt idx="2699">
                  <c:v>0.99875762954322234</c:v>
                </c:pt>
                <c:pt idx="2700">
                  <c:v>0.99876253419027683</c:v>
                </c:pt>
                <c:pt idx="2701">
                  <c:v>0.99876741949859427</c:v>
                </c:pt>
                <c:pt idx="2702">
                  <c:v>0.99877228554423814</c:v>
                </c:pt>
                <c:pt idx="2703">
                  <c:v>0.99877713240297372</c:v>
                </c:pt>
                <c:pt idx="2704">
                  <c:v>0.9987819601502701</c:v>
                </c:pt>
                <c:pt idx="2705">
                  <c:v>0.99878676886130091</c:v>
                </c:pt>
                <c:pt idx="2706">
                  <c:v>0.99879155861094537</c:v>
                </c:pt>
                <c:pt idx="2707">
                  <c:v>0.99879632947378982</c:v>
                </c:pt>
                <c:pt idx="2708">
                  <c:v>0.99880108152412883</c:v>
                </c:pt>
                <c:pt idx="2709">
                  <c:v>0.9988058148359652</c:v>
                </c:pt>
                <c:pt idx="2710">
                  <c:v>0.99881052948301341</c:v>
                </c:pt>
                <c:pt idx="2711">
                  <c:v>0.99881522553869817</c:v>
                </c:pt>
                <c:pt idx="2712">
                  <c:v>0.99881990307615742</c:v>
                </c:pt>
                <c:pt idx="2713">
                  <c:v>0.99882456216824234</c:v>
                </c:pt>
                <c:pt idx="2714">
                  <c:v>0.99882920288751909</c:v>
                </c:pt>
                <c:pt idx="2715">
                  <c:v>0.99883382530626963</c:v>
                </c:pt>
                <c:pt idx="2716">
                  <c:v>0.99883842949649293</c:v>
                </c:pt>
                <c:pt idx="2717">
                  <c:v>0.99884301552990618</c:v>
                </c:pt>
                <c:pt idx="2718">
                  <c:v>0.99884758347794533</c:v>
                </c:pt>
                <c:pt idx="2719">
                  <c:v>0.99885213341176682</c:v>
                </c:pt>
                <c:pt idx="2720">
                  <c:v>0.9988566654022486</c:v>
                </c:pt>
                <c:pt idx="2721">
                  <c:v>0.99886117951999065</c:v>
                </c:pt>
                <c:pt idx="2722">
                  <c:v>0.99886567583531694</c:v>
                </c:pt>
                <c:pt idx="2723">
                  <c:v>0.99887015441827531</c:v>
                </c:pt>
                <c:pt idx="2724">
                  <c:v>0.99887461533863986</c:v>
                </c:pt>
                <c:pt idx="2725">
                  <c:v>0.99887905866591098</c:v>
                </c:pt>
                <c:pt idx="2726">
                  <c:v>0.99888348446931718</c:v>
                </c:pt>
                <c:pt idx="2727">
                  <c:v>0.99888789281781554</c:v>
                </c:pt>
                <c:pt idx="2728">
                  <c:v>0.9988922837800932</c:v>
                </c:pt>
                <c:pt idx="2729">
                  <c:v>0.99889665742456768</c:v>
                </c:pt>
                <c:pt idx="2730">
                  <c:v>0.99890101381938934</c:v>
                </c:pt>
                <c:pt idx="2731">
                  <c:v>0.99890535303244088</c:v>
                </c:pt>
                <c:pt idx="2732">
                  <c:v>0.99890967513133921</c:v>
                </c:pt>
                <c:pt idx="2733">
                  <c:v>0.99891398018343636</c:v>
                </c:pt>
                <c:pt idx="2734">
                  <c:v>0.99891826825582031</c:v>
                </c:pt>
                <c:pt idx="2735">
                  <c:v>0.9989225394153165</c:v>
                </c:pt>
                <c:pt idx="2736">
                  <c:v>0.99892679372848836</c:v>
                </c:pt>
                <c:pt idx="2737">
                  <c:v>0.99893103126163807</c:v>
                </c:pt>
                <c:pt idx="2738">
                  <c:v>0.9989352520808088</c:v>
                </c:pt>
                <c:pt idx="2739">
                  <c:v>0.99893945625178404</c:v>
                </c:pt>
                <c:pt idx="2740">
                  <c:v>0.99894364384009016</c:v>
                </c:pt>
                <c:pt idx="2741">
                  <c:v>0.99894781491099627</c:v>
                </c:pt>
                <c:pt idx="2742">
                  <c:v>0.99895196952951615</c:v>
                </c:pt>
                <c:pt idx="2743">
                  <c:v>0.99895610776040811</c:v>
                </c:pt>
                <c:pt idx="2744">
                  <c:v>0.99896022966817699</c:v>
                </c:pt>
                <c:pt idx="2745">
                  <c:v>0.99896433531707518</c:v>
                </c:pt>
                <c:pt idx="2746">
                  <c:v>0.99896842477110248</c:v>
                </c:pt>
                <c:pt idx="2747">
                  <c:v>0.99897249809400823</c:v>
                </c:pt>
                <c:pt idx="2748">
                  <c:v>0.99897655534929164</c:v>
                </c:pt>
                <c:pt idx="2749">
                  <c:v>0.99898059660020355</c:v>
                </c:pt>
                <c:pt idx="2750">
                  <c:v>0.99898462190974613</c:v>
                </c:pt>
                <c:pt idx="2751">
                  <c:v>0.99898863134067506</c:v>
                </c:pt>
                <c:pt idx="2752">
                  <c:v>0.99899262495549968</c:v>
                </c:pt>
                <c:pt idx="2753">
                  <c:v>0.99899660281648395</c:v>
                </c:pt>
                <c:pt idx="2754">
                  <c:v>0.99900056498564882</c:v>
                </c:pt>
                <c:pt idx="2755">
                  <c:v>0.99900451152477088</c:v>
                </c:pt>
                <c:pt idx="2756">
                  <c:v>0.99900844249538501</c:v>
                </c:pt>
                <c:pt idx="2757">
                  <c:v>0.99901235795878485</c:v>
                </c:pt>
                <c:pt idx="2758">
                  <c:v>0.99901625797602345</c:v>
                </c:pt>
                <c:pt idx="2759">
                  <c:v>0.99902014260791461</c:v>
                </c:pt>
                <c:pt idx="2760">
                  <c:v>0.99902401191503343</c:v>
                </c:pt>
                <c:pt idx="2761">
                  <c:v>0.99902786595771798</c:v>
                </c:pt>
                <c:pt idx="2762">
                  <c:v>0.99903170479606895</c:v>
                </c:pt>
                <c:pt idx="2763">
                  <c:v>0.99903552848995203</c:v>
                </c:pt>
                <c:pt idx="2764">
                  <c:v>0.99903933709899728</c:v>
                </c:pt>
                <c:pt idx="2765">
                  <c:v>0.99904313068260209</c:v>
                </c:pt>
                <c:pt idx="2766">
                  <c:v>0.99904690929992979</c:v>
                </c:pt>
                <c:pt idx="2767">
                  <c:v>0.99905067300991168</c:v>
                </c:pt>
                <c:pt idx="2768">
                  <c:v>0.99905442187124882</c:v>
                </c:pt>
                <c:pt idx="2769">
                  <c:v>0.99905815594241121</c:v>
                </c:pt>
                <c:pt idx="2770">
                  <c:v>0.99906187528163948</c:v>
                </c:pt>
                <c:pt idx="2771">
                  <c:v>0.99906557994694645</c:v>
                </c:pt>
                <c:pt idx="2772">
                  <c:v>0.99906926999611645</c:v>
                </c:pt>
                <c:pt idx="2773">
                  <c:v>0.99907294548670789</c:v>
                </c:pt>
                <c:pt idx="2774">
                  <c:v>0.99907660647605279</c:v>
                </c:pt>
                <c:pt idx="2775">
                  <c:v>0.99908025302125858</c:v>
                </c:pt>
                <c:pt idx="2776">
                  <c:v>0.99908388517920865</c:v>
                </c:pt>
                <c:pt idx="2777">
                  <c:v>0.99908750300656313</c:v>
                </c:pt>
                <c:pt idx="2778">
                  <c:v>0.99909110655975963</c:v>
                </c:pt>
                <c:pt idx="2779">
                  <c:v>0.99909469589501432</c:v>
                </c:pt>
                <c:pt idx="2780">
                  <c:v>0.99909827106832316</c:v>
                </c:pt>
                <c:pt idx="2781">
                  <c:v>0.99910183213546211</c:v>
                </c:pt>
                <c:pt idx="2782">
                  <c:v>0.99910537915198838</c:v>
                </c:pt>
                <c:pt idx="2783">
                  <c:v>0.99910891217324083</c:v>
                </c:pt>
                <c:pt idx="2784">
                  <c:v>0.99911243125434157</c:v>
                </c:pt>
                <c:pt idx="2785">
                  <c:v>0.99911593645019614</c:v>
                </c:pt>
                <c:pt idx="2786">
                  <c:v>0.99911942781549445</c:v>
                </c:pt>
                <c:pt idx="2787">
                  <c:v>0.99912290540471249</c:v>
                </c:pt>
                <c:pt idx="2788">
                  <c:v>0.99912636927211129</c:v>
                </c:pt>
                <c:pt idx="2789">
                  <c:v>0.99912981947173984</c:v>
                </c:pt>
                <c:pt idx="2790">
                  <c:v>0.99913325605743486</c:v>
                </c:pt>
                <c:pt idx="2791">
                  <c:v>0.999136679082821</c:v>
                </c:pt>
                <c:pt idx="2792">
                  <c:v>0.99914008860131376</c:v>
                </c:pt>
                <c:pt idx="2793">
                  <c:v>0.99914348466611735</c:v>
                </c:pt>
                <c:pt idx="2794">
                  <c:v>0.99914686733022873</c:v>
                </c:pt>
                <c:pt idx="2795">
                  <c:v>0.99915023664643543</c:v>
                </c:pt>
                <c:pt idx="2796">
                  <c:v>0.99915359266731885</c:v>
                </c:pt>
                <c:pt idx="2797">
                  <c:v>0.99915693544525308</c:v>
                </c:pt>
                <c:pt idx="2798">
                  <c:v>0.99916026503240729</c:v>
                </c:pt>
                <c:pt idx="2799">
                  <c:v>0.99916358148074524</c:v>
                </c:pt>
                <c:pt idx="2800">
                  <c:v>0.99916688484202743</c:v>
                </c:pt>
                <c:pt idx="2801">
                  <c:v>0.99917017516781015</c:v>
                </c:pt>
                <c:pt idx="2802">
                  <c:v>0.999173452509448</c:v>
                </c:pt>
                <c:pt idx="2803">
                  <c:v>0.99917671691809395</c:v>
                </c:pt>
                <c:pt idx="2804">
                  <c:v>0.99917996844469958</c:v>
                </c:pt>
                <c:pt idx="2805">
                  <c:v>0.99918320714001685</c:v>
                </c:pt>
                <c:pt idx="2806">
                  <c:v>0.99918643305459809</c:v>
                </c:pt>
                <c:pt idx="2807">
                  <c:v>0.99918964623879736</c:v>
                </c:pt>
                <c:pt idx="2808">
                  <c:v>0.9991928467427712</c:v>
                </c:pt>
                <c:pt idx="2809">
                  <c:v>0.99919603461647866</c:v>
                </c:pt>
                <c:pt idx="2810">
                  <c:v>0.99919920990968303</c:v>
                </c:pt>
                <c:pt idx="2811">
                  <c:v>0.99920237267195178</c:v>
                </c:pt>
                <c:pt idx="2812">
                  <c:v>0.99920552295265797</c:v>
                </c:pt>
                <c:pt idx="2813">
                  <c:v>0.9992086608009807</c:v>
                </c:pt>
                <c:pt idx="2814">
                  <c:v>0.9992117862659059</c:v>
                </c:pt>
                <c:pt idx="2815">
                  <c:v>0.99921489939622721</c:v>
                </c:pt>
                <c:pt idx="2816">
                  <c:v>0.99921800024054641</c:v>
                </c:pt>
                <c:pt idx="2817">
                  <c:v>0.99922108884727434</c:v>
                </c:pt>
                <c:pt idx="2818">
                  <c:v>0.99922416526463187</c:v>
                </c:pt>
                <c:pt idx="2819">
                  <c:v>0.99922722954065069</c:v>
                </c:pt>
                <c:pt idx="2820">
                  <c:v>0.9992302817231733</c:v>
                </c:pt>
                <c:pt idx="2821">
                  <c:v>0.99923332185985447</c:v>
                </c:pt>
                <c:pt idx="2822">
                  <c:v>0.99923634999816191</c:v>
                </c:pt>
                <c:pt idx="2823">
                  <c:v>0.99923936618537645</c:v>
                </c:pt>
                <c:pt idx="2824">
                  <c:v>0.99924237046859354</c:v>
                </c:pt>
                <c:pt idx="2825">
                  <c:v>0.99924536289472399</c:v>
                </c:pt>
                <c:pt idx="2826">
                  <c:v>0.9992483435104933</c:v>
                </c:pt>
                <c:pt idx="2827">
                  <c:v>0.99925131236244391</c:v>
                </c:pt>
                <c:pt idx="2828">
                  <c:v>0.99925426949693585</c:v>
                </c:pt>
                <c:pt idx="2829">
                  <c:v>0.99925721496014619</c:v>
                </c:pt>
                <c:pt idx="2830">
                  <c:v>0.99926014879807123</c:v>
                </c:pt>
                <c:pt idx="2831">
                  <c:v>0.9992630710565259</c:v>
                </c:pt>
                <c:pt idx="2832">
                  <c:v>0.99926598178114601</c:v>
                </c:pt>
                <c:pt idx="2833">
                  <c:v>0.99926888101738676</c:v>
                </c:pt>
                <c:pt idx="2834">
                  <c:v>0.99927176881052604</c:v>
                </c:pt>
                <c:pt idx="2835">
                  <c:v>0.999274645205663</c:v>
                </c:pt>
                <c:pt idx="2836">
                  <c:v>0.99927751024772016</c:v>
                </c:pt>
                <c:pt idx="2837">
                  <c:v>0.9992803639814426</c:v>
                </c:pt>
                <c:pt idx="2838">
                  <c:v>0.99928320645140045</c:v>
                </c:pt>
                <c:pt idx="2839">
                  <c:v>0.99928603770198843</c:v>
                </c:pt>
                <c:pt idx="2840">
                  <c:v>0.9992888577774266</c:v>
                </c:pt>
                <c:pt idx="2841">
                  <c:v>0.99929166672176128</c:v>
                </c:pt>
                <c:pt idx="2842">
                  <c:v>0.99929446457886562</c:v>
                </c:pt>
                <c:pt idx="2843">
                  <c:v>0.99929725139244063</c:v>
                </c:pt>
                <c:pt idx="2844">
                  <c:v>0.99930002720601552</c:v>
                </c:pt>
                <c:pt idx="2845">
                  <c:v>0.99930279206294792</c:v>
                </c:pt>
                <c:pt idx="2846">
                  <c:v>0.99930554600642563</c:v>
                </c:pt>
                <c:pt idx="2847">
                  <c:v>0.99930828907946645</c:v>
                </c:pt>
                <c:pt idx="2848">
                  <c:v>0.99931102132491867</c:v>
                </c:pt>
                <c:pt idx="2849">
                  <c:v>0.99931374278546314</c:v>
                </c:pt>
                <c:pt idx="2850">
                  <c:v>0.99931645350361209</c:v>
                </c:pt>
                <c:pt idx="2851">
                  <c:v>0.99931915352171097</c:v>
                </c:pt>
                <c:pt idx="2852">
                  <c:v>0.99932184288193848</c:v>
                </c:pt>
                <c:pt idx="2853">
                  <c:v>0.99932452162630803</c:v>
                </c:pt>
                <c:pt idx="2854">
                  <c:v>0.99932718979666735</c:v>
                </c:pt>
                <c:pt idx="2855">
                  <c:v>0.99932984743469988</c:v>
                </c:pt>
                <c:pt idx="2856">
                  <c:v>0.9993324945819253</c:v>
                </c:pt>
                <c:pt idx="2857">
                  <c:v>0.99933513127969975</c:v>
                </c:pt>
                <c:pt idx="2858">
                  <c:v>0.99933775756921717</c:v>
                </c:pt>
                <c:pt idx="2859">
                  <c:v>0.99934037349150917</c:v>
                </c:pt>
                <c:pt idx="2860">
                  <c:v>0.99934297908744596</c:v>
                </c:pt>
                <c:pt idx="2861">
                  <c:v>0.99934557439773763</c:v>
                </c:pt>
                <c:pt idx="2862">
                  <c:v>0.99934815946293376</c:v>
                </c:pt>
                <c:pt idx="2863">
                  <c:v>0.99935073432342436</c:v>
                </c:pt>
                <c:pt idx="2864">
                  <c:v>0.99935329901944114</c:v>
                </c:pt>
                <c:pt idx="2865">
                  <c:v>0.99935585359105705</c:v>
                </c:pt>
                <c:pt idx="2866">
                  <c:v>0.99935839807818783</c:v>
                </c:pt>
                <c:pt idx="2867">
                  <c:v>0.99936093252059199</c:v>
                </c:pt>
                <c:pt idx="2868">
                  <c:v>0.9993634569578721</c:v>
                </c:pt>
                <c:pt idx="2869">
                  <c:v>0.99936597142947459</c:v>
                </c:pt>
                <c:pt idx="2870">
                  <c:v>0.99936847597469081</c:v>
                </c:pt>
                <c:pt idx="2871">
                  <c:v>0.99937097063265778</c:v>
                </c:pt>
                <c:pt idx="2872">
                  <c:v>0.99937345544235878</c:v>
                </c:pt>
                <c:pt idx="2873">
                  <c:v>0.99937593044262307</c:v>
                </c:pt>
                <c:pt idx="2874">
                  <c:v>0.99937839567212794</c:v>
                </c:pt>
                <c:pt idx="2875">
                  <c:v>0.99938085116939812</c:v>
                </c:pt>
                <c:pt idx="2876">
                  <c:v>0.99938329697280692</c:v>
                </c:pt>
                <c:pt idx="2877">
                  <c:v>0.99938573312057688</c:v>
                </c:pt>
                <c:pt idx="2878">
                  <c:v>0.99938815965078009</c:v>
                </c:pt>
                <c:pt idx="2879">
                  <c:v>0.99939057660133868</c:v>
                </c:pt>
                <c:pt idx="2880">
                  <c:v>0.9993929840100263</c:v>
                </c:pt>
                <c:pt idx="2881">
                  <c:v>0.99939538191446686</c:v>
                </c:pt>
                <c:pt idx="2882">
                  <c:v>0.99939777035213762</c:v>
                </c:pt>
                <c:pt idx="2883">
                  <c:v>0.99940014936036747</c:v>
                </c:pt>
                <c:pt idx="2884">
                  <c:v>0.99940251897633858</c:v>
                </c:pt>
                <c:pt idx="2885">
                  <c:v>0.99940487923708721</c:v>
                </c:pt>
                <c:pt idx="2886">
                  <c:v>0.99940723017950395</c:v>
                </c:pt>
                <c:pt idx="2887">
                  <c:v>0.99940957184033374</c:v>
                </c:pt>
                <c:pt idx="2888">
                  <c:v>0.9994119042561771</c:v>
                </c:pt>
                <c:pt idx="2889">
                  <c:v>0.9994142274634914</c:v>
                </c:pt>
                <c:pt idx="2890">
                  <c:v>0.99941654149858949</c:v>
                </c:pt>
                <c:pt idx="2891">
                  <c:v>0.99941884639764167</c:v>
                </c:pt>
                <c:pt idx="2892">
                  <c:v>0.99942114219667644</c:v>
                </c:pt>
                <c:pt idx="2893">
                  <c:v>0.99942342893157998</c:v>
                </c:pt>
                <c:pt idx="2894">
                  <c:v>0.99942570663809749</c:v>
                </c:pt>
                <c:pt idx="2895">
                  <c:v>0.99942797535183336</c:v>
                </c:pt>
                <c:pt idx="2896">
                  <c:v>0.99943023510825224</c:v>
                </c:pt>
                <c:pt idx="2897">
                  <c:v>0.99943248594267886</c:v>
                </c:pt>
                <c:pt idx="2898">
                  <c:v>0.99943472789029952</c:v>
                </c:pt>
                <c:pt idx="2899">
                  <c:v>0.99943696098616142</c:v>
                </c:pt>
                <c:pt idx="2900">
                  <c:v>0.99943918526517417</c:v>
                </c:pt>
                <c:pt idx="2901">
                  <c:v>0.99944140076210997</c:v>
                </c:pt>
                <c:pt idx="2902">
                  <c:v>0.9994436075116041</c:v>
                </c:pt>
                <c:pt idx="2903">
                  <c:v>0.99944580554815599</c:v>
                </c:pt>
                <c:pt idx="2904">
                  <c:v>0.99944799490612835</c:v>
                </c:pt>
                <c:pt idx="2905">
                  <c:v>0.99945017561974969</c:v>
                </c:pt>
                <c:pt idx="2906">
                  <c:v>0.99945234772311364</c:v>
                </c:pt>
                <c:pt idx="2907">
                  <c:v>0.99945451125017903</c:v>
                </c:pt>
                <c:pt idx="2908">
                  <c:v>0.99945666623477136</c:v>
                </c:pt>
                <c:pt idx="2909">
                  <c:v>0.99945881271058357</c:v>
                </c:pt>
                <c:pt idx="2910">
                  <c:v>0.99946095071117513</c:v>
                </c:pt>
                <c:pt idx="2911">
                  <c:v>0.9994630802699741</c:v>
                </c:pt>
                <c:pt idx="2912">
                  <c:v>0.99946520142027662</c:v>
                </c:pt>
                <c:pt idx="2913">
                  <c:v>0.9994673141952477</c:v>
                </c:pt>
                <c:pt idx="2914">
                  <c:v>0.99946941862792227</c:v>
                </c:pt>
                <c:pt idx="2915">
                  <c:v>0.99947151475120466</c:v>
                </c:pt>
                <c:pt idx="2916">
                  <c:v>0.99947360259787033</c:v>
                </c:pt>
                <c:pt idx="2917">
                  <c:v>0.99947568220056515</c:v>
                </c:pt>
                <c:pt idx="2918">
                  <c:v>0.99947775359180679</c:v>
                </c:pt>
                <c:pt idx="2919">
                  <c:v>0.99947981680398512</c:v>
                </c:pt>
                <c:pt idx="2920">
                  <c:v>0.99948187186936188</c:v>
                </c:pt>
                <c:pt idx="2921">
                  <c:v>0.99948391882007259</c:v>
                </c:pt>
                <c:pt idx="2922">
                  <c:v>0.99948595768812576</c:v>
                </c:pt>
                <c:pt idx="2923">
                  <c:v>0.99948798850540399</c:v>
                </c:pt>
                <c:pt idx="2924">
                  <c:v>0.99949001130366433</c:v>
                </c:pt>
                <c:pt idx="2925">
                  <c:v>0.99949202611453913</c:v>
                </c:pt>
                <c:pt idx="2926">
                  <c:v>0.99949403296953598</c:v>
                </c:pt>
                <c:pt idx="2927">
                  <c:v>0.99949603190003822</c:v>
                </c:pt>
                <c:pt idx="2928">
                  <c:v>0.99949802293730616</c:v>
                </c:pt>
                <c:pt idx="2929">
                  <c:v>0.9995000061124768</c:v>
                </c:pt>
                <c:pt idx="2930">
                  <c:v>0.9995019814565641</c:v>
                </c:pt>
                <c:pt idx="2931">
                  <c:v>0.99950394900046069</c:v>
                </c:pt>
                <c:pt idx="2932">
                  <c:v>0.99950590877493728</c:v>
                </c:pt>
                <c:pt idx="2933">
                  <c:v>0.99950786081064313</c:v>
                </c:pt>
                <c:pt idx="2934">
                  <c:v>0.99950980513810717</c:v>
                </c:pt>
                <c:pt idx="2935">
                  <c:v>0.99951174178773816</c:v>
                </c:pt>
                <c:pt idx="2936">
                  <c:v>0.99951367078982511</c:v>
                </c:pt>
                <c:pt idx="2937">
                  <c:v>0.99951559217453745</c:v>
                </c:pt>
                <c:pt idx="2938">
                  <c:v>0.99951750597192623</c:v>
                </c:pt>
                <c:pt idx="2939">
                  <c:v>0.99951941221192375</c:v>
                </c:pt>
                <c:pt idx="2940">
                  <c:v>0.99952131092434493</c:v>
                </c:pt>
                <c:pt idx="2941">
                  <c:v>0.99952320213888701</c:v>
                </c:pt>
                <c:pt idx="2942">
                  <c:v>0.99952508588513034</c:v>
                </c:pt>
                <c:pt idx="2943">
                  <c:v>0.999526962192539</c:v>
                </c:pt>
                <c:pt idx="2944">
                  <c:v>0.99952883109046076</c:v>
                </c:pt>
                <c:pt idx="2945">
                  <c:v>0.99953069260812777</c:v>
                </c:pt>
                <c:pt idx="2946">
                  <c:v>0.99953254677465708</c:v>
                </c:pt>
                <c:pt idx="2947">
                  <c:v>0.99953439361905172</c:v>
                </c:pt>
                <c:pt idx="2948">
                  <c:v>0.99953623317019968</c:v>
                </c:pt>
                <c:pt idx="2949">
                  <c:v>0.99953806545687574</c:v>
                </c:pt>
                <c:pt idx="2950">
                  <c:v>0.99953989050774084</c:v>
                </c:pt>
                <c:pt idx="2951">
                  <c:v>0.99954170835134359</c:v>
                </c:pt>
                <c:pt idx="2952">
                  <c:v>0.99954351901611993</c:v>
                </c:pt>
                <c:pt idx="2953">
                  <c:v>0.99954532253039374</c:v>
                </c:pt>
                <c:pt idx="2954">
                  <c:v>0.99954711892237735</c:v>
                </c:pt>
                <c:pt idx="2955">
                  <c:v>0.99954890822017217</c:v>
                </c:pt>
                <c:pt idx="2956">
                  <c:v>0.99955069045176903</c:v>
                </c:pt>
                <c:pt idx="2957">
                  <c:v>0.99955246564504774</c:v>
                </c:pt>
                <c:pt idx="2958">
                  <c:v>0.99955423382777964</c:v>
                </c:pt>
                <c:pt idx="2959">
                  <c:v>0.99955599502762515</c:v>
                </c:pt>
                <c:pt idx="2960">
                  <c:v>0.99955774927213714</c:v>
                </c:pt>
                <c:pt idx="2961">
                  <c:v>0.99955949658875909</c:v>
                </c:pt>
                <c:pt idx="2962">
                  <c:v>0.99956123700482669</c:v>
                </c:pt>
                <c:pt idx="2963">
                  <c:v>0.99956297054756782</c:v>
                </c:pt>
                <c:pt idx="2964">
                  <c:v>0.99956469724410335</c:v>
                </c:pt>
                <c:pt idx="2965">
                  <c:v>0.99956641712144723</c:v>
                </c:pt>
                <c:pt idx="2966">
                  <c:v>0.9995681302065067</c:v>
                </c:pt>
                <c:pt idx="2967">
                  <c:v>0.99956983652608344</c:v>
                </c:pt>
                <c:pt idx="2968">
                  <c:v>0.99957153610687333</c:v>
                </c:pt>
                <c:pt idx="2969">
                  <c:v>0.99957322897546708</c:v>
                </c:pt>
                <c:pt idx="2970">
                  <c:v>0.99957491515835106</c:v>
                </c:pt>
                <c:pt idx="2971">
                  <c:v>0.99957659468190652</c:v>
                </c:pt>
                <c:pt idx="2972">
                  <c:v>0.99957826757241153</c:v>
                </c:pt>
                <c:pt idx="2973">
                  <c:v>0.99957993385604027</c:v>
                </c:pt>
                <c:pt idx="2974">
                  <c:v>0.99958159355886367</c:v>
                </c:pt>
                <c:pt idx="2975">
                  <c:v>0.99958324670685028</c:v>
                </c:pt>
                <c:pt idx="2976">
                  <c:v>0.99958489332586664</c:v>
                </c:pt>
                <c:pt idx="2977">
                  <c:v>0.99958653344167647</c:v>
                </c:pt>
                <c:pt idx="2978">
                  <c:v>0.99958816707994258</c:v>
                </c:pt>
                <c:pt idx="2979">
                  <c:v>0.99958979426622696</c:v>
                </c:pt>
                <c:pt idx="2980">
                  <c:v>0.99959141502599014</c:v>
                </c:pt>
                <c:pt idx="2981">
                  <c:v>0.99959302938459282</c:v>
                </c:pt>
                <c:pt idx="2982">
                  <c:v>0.99959463736729581</c:v>
                </c:pt>
                <c:pt idx="2983">
                  <c:v>0.9995962389992602</c:v>
                </c:pt>
                <c:pt idx="2984">
                  <c:v>0.99959783430554805</c:v>
                </c:pt>
                <c:pt idx="2985">
                  <c:v>0.99959942331112284</c:v>
                </c:pt>
                <c:pt idx="2986">
                  <c:v>0.99960100604084923</c:v>
                </c:pt>
                <c:pt idx="2987">
                  <c:v>0.99960258251949441</c:v>
                </c:pt>
                <c:pt idx="2988">
                  <c:v>0.99960415277172765</c:v>
                </c:pt>
                <c:pt idx="2989">
                  <c:v>0.99960571682212118</c:v>
                </c:pt>
                <c:pt idx="2990">
                  <c:v>0.99960727469515043</c:v>
                </c:pt>
                <c:pt idx="2991">
                  <c:v>0.99960882641519444</c:v>
                </c:pt>
                <c:pt idx="2992">
                  <c:v>0.9996103720065358</c:v>
                </c:pt>
                <c:pt idx="2993">
                  <c:v>0.99961191149336182</c:v>
                </c:pt>
                <c:pt idx="2994">
                  <c:v>0.99961344489976434</c:v>
                </c:pt>
                <c:pt idx="2995">
                  <c:v>0.99961497224974016</c:v>
                </c:pt>
                <c:pt idx="2996">
                  <c:v>0.99961649356719218</c:v>
                </c:pt>
                <c:pt idx="2997">
                  <c:v>0.99961800887592833</c:v>
                </c:pt>
                <c:pt idx="2998">
                  <c:v>0.99961951819966277</c:v>
                </c:pt>
                <c:pt idx="2999">
                  <c:v>0.99962102156201671</c:v>
                </c:pt>
                <c:pt idx="3000">
                  <c:v>0.99962251898651799</c:v>
                </c:pt>
                <c:pt idx="3001">
                  <c:v>0.99962401049660143</c:v>
                </c:pt>
                <c:pt idx="3002">
                  <c:v>0.99962549611561025</c:v>
                </c:pt>
                <c:pt idx="3003">
                  <c:v>0.99962697586679494</c:v>
                </c:pt>
                <c:pt idx="3004">
                  <c:v>0.99962844977331489</c:v>
                </c:pt>
                <c:pt idx="3005">
                  <c:v>0.99962991785823785</c:v>
                </c:pt>
                <c:pt idx="3006">
                  <c:v>0.99963138014454078</c:v>
                </c:pt>
                <c:pt idx="3007">
                  <c:v>0.99963283665511016</c:v>
                </c:pt>
                <c:pt idx="3008">
                  <c:v>0.9996342874127423</c:v>
                </c:pt>
                <c:pt idx="3009">
                  <c:v>0.99963573244014337</c:v>
                </c:pt>
                <c:pt idx="3010">
                  <c:v>0.99963717175993061</c:v>
                </c:pt>
                <c:pt idx="3011">
                  <c:v>0.99963860539463134</c:v>
                </c:pt>
                <c:pt idx="3012">
                  <c:v>0.99964003336668494</c:v>
                </c:pt>
                <c:pt idx="3013">
                  <c:v>0.99964145569844187</c:v>
                </c:pt>
                <c:pt idx="3014">
                  <c:v>0.99964287241216454</c:v>
                </c:pt>
                <c:pt idx="3015">
                  <c:v>0.99964428353002743</c:v>
                </c:pt>
                <c:pt idx="3016">
                  <c:v>0.99964568907411822</c:v>
                </c:pt>
                <c:pt idx="3017">
                  <c:v>0.99964708906643684</c:v>
                </c:pt>
                <c:pt idx="3018">
                  <c:v>0.99964848352889712</c:v>
                </c:pt>
                <c:pt idx="3019">
                  <c:v>0.99964987248332604</c:v>
                </c:pt>
                <c:pt idx="3020">
                  <c:v>0.99965125595146476</c:v>
                </c:pt>
                <c:pt idx="3021">
                  <c:v>0.99965263395496851</c:v>
                </c:pt>
                <c:pt idx="3022">
                  <c:v>0.99965400651540781</c:v>
                </c:pt>
                <c:pt idx="3023">
                  <c:v>0.99965537365426738</c:v>
                </c:pt>
                <c:pt idx="3024">
                  <c:v>0.9996567353929473</c:v>
                </c:pt>
                <c:pt idx="3025">
                  <c:v>0.99965809175276443</c:v>
                </c:pt>
                <c:pt idx="3026">
                  <c:v>0.99965944275494989</c:v>
                </c:pt>
                <c:pt idx="3027">
                  <c:v>0.99966078842065254</c:v>
                </c:pt>
                <c:pt idx="3028">
                  <c:v>0.99966212877093685</c:v>
                </c:pt>
                <c:pt idx="3029">
                  <c:v>0.99966346382678517</c:v>
                </c:pt>
                <c:pt idx="3030">
                  <c:v>0.99966479360909632</c:v>
                </c:pt>
                <c:pt idx="3031">
                  <c:v>0.99966611813868711</c:v>
                </c:pt>
                <c:pt idx="3032">
                  <c:v>0.99966743743629227</c:v>
                </c:pt>
                <c:pt idx="3033">
                  <c:v>0.99966875152256485</c:v>
                </c:pt>
                <c:pt idx="3034">
                  <c:v>0.9996700604180766</c:v>
                </c:pt>
                <c:pt idx="3035">
                  <c:v>0.9996713641433177</c:v>
                </c:pt>
                <c:pt idx="3036">
                  <c:v>0.99967266271869781</c:v>
                </c:pt>
                <c:pt idx="3037">
                  <c:v>0.99967395616454646</c:v>
                </c:pt>
                <c:pt idx="3038">
                  <c:v>0.99967524450111245</c:v>
                </c:pt>
                <c:pt idx="3039">
                  <c:v>0.99967652774856497</c:v>
                </c:pt>
                <c:pt idx="3040">
                  <c:v>0.99967780592699407</c:v>
                </c:pt>
                <c:pt idx="3041">
                  <c:v>0.99967907905640985</c:v>
                </c:pt>
                <c:pt idx="3042">
                  <c:v>0.99968034715674448</c:v>
                </c:pt>
                <c:pt idx="3043">
                  <c:v>0.99968161024785063</c:v>
                </c:pt>
                <c:pt idx="3044">
                  <c:v>0.99968286834950315</c:v>
                </c:pt>
                <c:pt idx="3045">
                  <c:v>0.99968412148139896</c:v>
                </c:pt>
                <c:pt idx="3046">
                  <c:v>0.99968536966315713</c:v>
                </c:pt>
                <c:pt idx="3047">
                  <c:v>0.99968661291431948</c:v>
                </c:pt>
                <c:pt idx="3048">
                  <c:v>0.99968785125435067</c:v>
                </c:pt>
                <c:pt idx="3049">
                  <c:v>0.99968908470263884</c:v>
                </c:pt>
                <c:pt idx="3050">
                  <c:v>0.99969031327849556</c:v>
                </c:pt>
                <c:pt idx="3051">
                  <c:v>0.99969153700115621</c:v>
                </c:pt>
                <c:pt idx="3052">
                  <c:v>0.99969275588978035</c:v>
                </c:pt>
                <c:pt idx="3053">
                  <c:v>0.99969396996345217</c:v>
                </c:pt>
                <c:pt idx="3054">
                  <c:v>0.99969517924118012</c:v>
                </c:pt>
                <c:pt idx="3055">
                  <c:v>0.99969638374189829</c:v>
                </c:pt>
                <c:pt idx="3056">
                  <c:v>0.9996975834844658</c:v>
                </c:pt>
                <c:pt idx="3057">
                  <c:v>0.99969877848766775</c:v>
                </c:pt>
                <c:pt idx="3058">
                  <c:v>0.99969996877021428</c:v>
                </c:pt>
                <c:pt idx="3059">
                  <c:v>0.99970115435074269</c:v>
                </c:pt>
                <c:pt idx="3060">
                  <c:v>0.99970233524781638</c:v>
                </c:pt>
                <c:pt idx="3061">
                  <c:v>0.99970351147992575</c:v>
                </c:pt>
                <c:pt idx="3062">
                  <c:v>0.99970468306548821</c:v>
                </c:pt>
                <c:pt idx="3063">
                  <c:v>0.99970585002284817</c:v>
                </c:pt>
                <c:pt idx="3064">
                  <c:v>0.99970701237027826</c:v>
                </c:pt>
                <c:pt idx="3065">
                  <c:v>0.99970817012597879</c:v>
                </c:pt>
                <c:pt idx="3066">
                  <c:v>0.99970932330807827</c:v>
                </c:pt>
                <c:pt idx="3067">
                  <c:v>0.9997104719346338</c:v>
                </c:pt>
                <c:pt idx="3068">
                  <c:v>0.99971161602363123</c:v>
                </c:pt>
                <c:pt idx="3069">
                  <c:v>0.99971275559298534</c:v>
                </c:pt>
                <c:pt idx="3070">
                  <c:v>0.99971389066054084</c:v>
                </c:pt>
                <c:pt idx="3071">
                  <c:v>0.9997150212440713</c:v>
                </c:pt>
                <c:pt idx="3072">
                  <c:v>0.99971614736128056</c:v>
                </c:pt>
                <c:pt idx="3073">
                  <c:v>0.99971726902980274</c:v>
                </c:pt>
                <c:pt idx="3074">
                  <c:v>0.99971838626720211</c:v>
                </c:pt>
                <c:pt idx="3075">
                  <c:v>0.99971949909097402</c:v>
                </c:pt>
                <c:pt idx="3076">
                  <c:v>0.99972060751854497</c:v>
                </c:pt>
                <c:pt idx="3077">
                  <c:v>0.99972171156727174</c:v>
                </c:pt>
                <c:pt idx="3078">
                  <c:v>0.99972281125444384</c:v>
                </c:pt>
                <c:pt idx="3079">
                  <c:v>0.99972390659728183</c:v>
                </c:pt>
                <c:pt idx="3080">
                  <c:v>0.99972499761293887</c:v>
                </c:pt>
                <c:pt idx="3081">
                  <c:v>0.99972608431849996</c:v>
                </c:pt>
                <c:pt idx="3082">
                  <c:v>0.99972716673098294</c:v>
                </c:pt>
                <c:pt idx="3083">
                  <c:v>0.99972824486733902</c:v>
                </c:pt>
                <c:pt idx="3084">
                  <c:v>0.99972931874445148</c:v>
                </c:pt>
                <c:pt idx="3085">
                  <c:v>0.99973038837913797</c:v>
                </c:pt>
                <c:pt idx="3086">
                  <c:v>0.99973145378814954</c:v>
                </c:pt>
                <c:pt idx="3087">
                  <c:v>0.99973251498817095</c:v>
                </c:pt>
                <c:pt idx="3088">
                  <c:v>0.99973357199582114</c:v>
                </c:pt>
                <c:pt idx="3089">
                  <c:v>0.99973462482765385</c:v>
                </c:pt>
                <c:pt idx="3090">
                  <c:v>0.99973567350015724</c:v>
                </c:pt>
                <c:pt idx="3091">
                  <c:v>0.99973671802975461</c:v>
                </c:pt>
                <c:pt idx="3092">
                  <c:v>0.99973775843280455</c:v>
                </c:pt>
                <c:pt idx="3093">
                  <c:v>0.99973879472560057</c:v>
                </c:pt>
                <c:pt idx="3094">
                  <c:v>0.99973982692437258</c:v>
                </c:pt>
                <c:pt idx="3095">
                  <c:v>0.9997408550452862</c:v>
                </c:pt>
                <c:pt idx="3096">
                  <c:v>0.99974187910444323</c:v>
                </c:pt>
                <c:pt idx="3097">
                  <c:v>0.99974289911788206</c:v>
                </c:pt>
                <c:pt idx="3098">
                  <c:v>0.99974391510157778</c:v>
                </c:pt>
                <c:pt idx="3099">
                  <c:v>0.99974492707144236</c:v>
                </c:pt>
                <c:pt idx="3100">
                  <c:v>0.99974593504332521</c:v>
                </c:pt>
                <c:pt idx="3101">
                  <c:v>0.99974693903301293</c:v>
                </c:pt>
                <c:pt idx="3102">
                  <c:v>0.99974793905623027</c:v>
                </c:pt>
                <c:pt idx="3103">
                  <c:v>0.9997489351286396</c:v>
                </c:pt>
                <c:pt idx="3104">
                  <c:v>0.99974992726584166</c:v>
                </c:pt>
                <c:pt idx="3105">
                  <c:v>0.99975091548337547</c:v>
                </c:pt>
                <c:pt idx="3106">
                  <c:v>0.99975189979671897</c:v>
                </c:pt>
                <c:pt idx="3107">
                  <c:v>0.99975288022128905</c:v>
                </c:pt>
                <c:pt idx="3108">
                  <c:v>0.99975385677244166</c:v>
                </c:pt>
                <c:pt idx="3109">
                  <c:v>0.99975482946547189</c:v>
                </c:pt>
                <c:pt idx="3110">
                  <c:v>0.99975579831561512</c:v>
                </c:pt>
                <c:pt idx="3111">
                  <c:v>0.99975676333804642</c:v>
                </c:pt>
                <c:pt idx="3112">
                  <c:v>0.99975772454788059</c:v>
                </c:pt>
                <c:pt idx="3113">
                  <c:v>0.99975868196017315</c:v>
                </c:pt>
                <c:pt idx="3114">
                  <c:v>0.99975963558992031</c:v>
                </c:pt>
                <c:pt idx="3115">
                  <c:v>0.99976058545205859</c:v>
                </c:pt>
                <c:pt idx="3116">
                  <c:v>0.99976153156146663</c:v>
                </c:pt>
                <c:pt idx="3117">
                  <c:v>0.99976247393296336</c:v>
                </c:pt>
                <c:pt idx="3118">
                  <c:v>0.99976341258130952</c:v>
                </c:pt>
                <c:pt idx="3119">
                  <c:v>0.9997643475212078</c:v>
                </c:pt>
                <c:pt idx="3120">
                  <c:v>0.99976527876730259</c:v>
                </c:pt>
                <c:pt idx="3121">
                  <c:v>0.99976620633418112</c:v>
                </c:pt>
                <c:pt idx="3122">
                  <c:v>0.99976713023637209</c:v>
                </c:pt>
                <c:pt idx="3123">
                  <c:v>0.99976805048834805</c:v>
                </c:pt>
                <c:pt idx="3124">
                  <c:v>0.99976896710452345</c:v>
                </c:pt>
                <c:pt idx="3125">
                  <c:v>0.99976988009925627</c:v>
                </c:pt>
                <c:pt idx="3126">
                  <c:v>0.99977078948684783</c:v>
                </c:pt>
                <c:pt idx="3127">
                  <c:v>0.99977169528154308</c:v>
                </c:pt>
                <c:pt idx="3128">
                  <c:v>0.99977259749753089</c:v>
                </c:pt>
                <c:pt idx="3129">
                  <c:v>0.99977349614894373</c:v>
                </c:pt>
                <c:pt idx="3130">
                  <c:v>0.99977439124985845</c:v>
                </c:pt>
                <c:pt idx="3131">
                  <c:v>0.99977528281429662</c:v>
                </c:pt>
                <c:pt idx="3132">
                  <c:v>0.99977617085622428</c:v>
                </c:pt>
                <c:pt idx="3133">
                  <c:v>0.99977705538955264</c:v>
                </c:pt>
                <c:pt idx="3134">
                  <c:v>0.99977793642813739</c:v>
                </c:pt>
                <c:pt idx="3135">
                  <c:v>0.99977881398578006</c:v>
                </c:pt>
                <c:pt idx="3136">
                  <c:v>0.99977968807622786</c:v>
                </c:pt>
                <c:pt idx="3137">
                  <c:v>0.99978055871317317</c:v>
                </c:pt>
                <c:pt idx="3138">
                  <c:v>0.99978142591025521</c:v>
                </c:pt>
                <c:pt idx="3139">
                  <c:v>0.99978228968105809</c:v>
                </c:pt>
                <c:pt idx="3140">
                  <c:v>0.99978315003911367</c:v>
                </c:pt>
                <c:pt idx="3141">
                  <c:v>0.99978400699789982</c:v>
                </c:pt>
                <c:pt idx="3142">
                  <c:v>0.99978486057084082</c:v>
                </c:pt>
                <c:pt idx="3143">
                  <c:v>0.99978571077130884</c:v>
                </c:pt>
                <c:pt idx="3144">
                  <c:v>0.99978655761262258</c:v>
                </c:pt>
                <c:pt idx="3145">
                  <c:v>0.99978740110804842</c:v>
                </c:pt>
                <c:pt idx="3146">
                  <c:v>0.99978824127080068</c:v>
                </c:pt>
                <c:pt idx="3147">
                  <c:v>0.99978907811404094</c:v>
                </c:pt>
                <c:pt idx="3148">
                  <c:v>0.9997899116508796</c:v>
                </c:pt>
                <c:pt idx="3149">
                  <c:v>0.99979074189437445</c:v>
                </c:pt>
                <c:pt idx="3150">
                  <c:v>0.99979156885753262</c:v>
                </c:pt>
                <c:pt idx="3151">
                  <c:v>0.99979239255330909</c:v>
                </c:pt>
                <c:pt idx="3152">
                  <c:v>0.99979321299460855</c:v>
                </c:pt>
                <c:pt idx="3153">
                  <c:v>0.99979403019428414</c:v>
                </c:pt>
                <c:pt idx="3154">
                  <c:v>0.9997948441651382</c:v>
                </c:pt>
                <c:pt idx="3155">
                  <c:v>0.9997956549199235</c:v>
                </c:pt>
                <c:pt idx="3156">
                  <c:v>0.99979646247134113</c:v>
                </c:pt>
                <c:pt idx="3157">
                  <c:v>0.99979726683204329</c:v>
                </c:pt>
                <c:pt idx="3158">
                  <c:v>0.99979806801463145</c:v>
                </c:pt>
                <c:pt idx="3159">
                  <c:v>0.99979886603165757</c:v>
                </c:pt>
                <c:pt idx="3160">
                  <c:v>0.99979966089562422</c:v>
                </c:pt>
                <c:pt idx="3161">
                  <c:v>0.99980045261898443</c:v>
                </c:pt>
                <c:pt idx="3162">
                  <c:v>0.99980124121414238</c:v>
                </c:pt>
                <c:pt idx="3163">
                  <c:v>0.99980202669345275</c:v>
                </c:pt>
                <c:pt idx="3164">
                  <c:v>0.99980280906922214</c:v>
                </c:pt>
                <c:pt idx="3165">
                  <c:v>0.99980358835370819</c:v>
                </c:pt>
                <c:pt idx="3166">
                  <c:v>0.99980436455912014</c:v>
                </c:pt>
                <c:pt idx="3167">
                  <c:v>0.99980513769761914</c:v>
                </c:pt>
                <c:pt idx="3168">
                  <c:v>0.9998059077813185</c:v>
                </c:pt>
                <c:pt idx="3169">
                  <c:v>0.99980667482228314</c:v>
                </c:pt>
                <c:pt idx="3170">
                  <c:v>0.99980743883253143</c:v>
                </c:pt>
                <c:pt idx="3171">
                  <c:v>0.99980819982403313</c:v>
                </c:pt>
                <c:pt idx="3172">
                  <c:v>0.99980895780871148</c:v>
                </c:pt>
                <c:pt idx="3173">
                  <c:v>0.99980971279844266</c:v>
                </c:pt>
                <c:pt idx="3174">
                  <c:v>0.99981046480505564</c:v>
                </c:pt>
                <c:pt idx="3175">
                  <c:v>0.99981121384033267</c:v>
                </c:pt>
                <c:pt idx="3176">
                  <c:v>0.99981195991601013</c:v>
                </c:pt>
                <c:pt idx="3177">
                  <c:v>0.99981270304377723</c:v>
                </c:pt>
                <c:pt idx="3178">
                  <c:v>0.99981344323527788</c:v>
                </c:pt>
                <c:pt idx="3179">
                  <c:v>0.99981418050210913</c:v>
                </c:pt>
                <c:pt idx="3180">
                  <c:v>0.99981491485582308</c:v>
                </c:pt>
                <c:pt idx="3181">
                  <c:v>0.99981564630792585</c:v>
                </c:pt>
                <c:pt idx="3182">
                  <c:v>0.99981637486987807</c:v>
                </c:pt>
                <c:pt idx="3183">
                  <c:v>0.99981710055309536</c:v>
                </c:pt>
                <c:pt idx="3184">
                  <c:v>0.99981782336894809</c:v>
                </c:pt>
                <c:pt idx="3185">
                  <c:v>0.99981854332876208</c:v>
                </c:pt>
                <c:pt idx="3186">
                  <c:v>0.99981926044381797</c:v>
                </c:pt>
                <c:pt idx="3187">
                  <c:v>0.99981997472535211</c:v>
                </c:pt>
                <c:pt idx="3188">
                  <c:v>0.99982068618455677</c:v>
                </c:pt>
                <c:pt idx="3189">
                  <c:v>0.99982139483257948</c:v>
                </c:pt>
                <c:pt idx="3190">
                  <c:v>0.99982210068052424</c:v>
                </c:pt>
                <c:pt idx="3191">
                  <c:v>0.99982280373945109</c:v>
                </c:pt>
                <c:pt idx="3192">
                  <c:v>0.99982350402037623</c:v>
                </c:pt>
                <c:pt idx="3193">
                  <c:v>0.99982420153427265</c:v>
                </c:pt>
                <c:pt idx="3194">
                  <c:v>0.99982489629207005</c:v>
                </c:pt>
                <c:pt idx="3195">
                  <c:v>0.9998255883046544</c:v>
                </c:pt>
                <c:pt idx="3196">
                  <c:v>0.99982627758286957</c:v>
                </c:pt>
                <c:pt idx="3197">
                  <c:v>0.99982696413751582</c:v>
                </c:pt>
                <c:pt idx="3198">
                  <c:v>0.99982764797935164</c:v>
                </c:pt>
                <c:pt idx="3199">
                  <c:v>0.99982832911909225</c:v>
                </c:pt>
                <c:pt idx="3200">
                  <c:v>0.999829007567411</c:v>
                </c:pt>
                <c:pt idx="3201">
                  <c:v>0.99982968333493893</c:v>
                </c:pt>
                <c:pt idx="3202">
                  <c:v>0.99983035643226525</c:v>
                </c:pt>
                <c:pt idx="3203">
                  <c:v>0.99983102686993719</c:v>
                </c:pt>
                <c:pt idx="3204">
                  <c:v>0.99983169465846089</c:v>
                </c:pt>
                <c:pt idx="3205">
                  <c:v>0.99983235980829999</c:v>
                </c:pt>
                <c:pt idx="3206">
                  <c:v>0.99983302232987814</c:v>
                </c:pt>
                <c:pt idx="3207">
                  <c:v>0.99983368223357638</c:v>
                </c:pt>
                <c:pt idx="3208">
                  <c:v>0.9998343395297361</c:v>
                </c:pt>
                <c:pt idx="3209">
                  <c:v>0.99983499422865718</c:v>
                </c:pt>
                <c:pt idx="3210">
                  <c:v>0.99983564634059885</c:v>
                </c:pt>
                <c:pt idx="3211">
                  <c:v>0.99983629587577982</c:v>
                </c:pt>
                <c:pt idx="3212">
                  <c:v>0.99983694284437896</c:v>
                </c:pt>
                <c:pt idx="3213">
                  <c:v>0.99983758725653415</c:v>
                </c:pt>
                <c:pt idx="3214">
                  <c:v>0.99983822912234432</c:v>
                </c:pt>
                <c:pt idx="3215">
                  <c:v>0.99983886845186742</c:v>
                </c:pt>
                <c:pt idx="3216">
                  <c:v>0.99983950525512222</c:v>
                </c:pt>
                <c:pt idx="3217">
                  <c:v>0.99984013954208806</c:v>
                </c:pt>
                <c:pt idx="3218">
                  <c:v>0.99984077132270444</c:v>
                </c:pt>
                <c:pt idx="3219">
                  <c:v>0.99984140060687221</c:v>
                </c:pt>
                <c:pt idx="3220">
                  <c:v>0.99984202740445294</c:v>
                </c:pt>
                <c:pt idx="3221">
                  <c:v>0.99984265172526876</c:v>
                </c:pt>
                <c:pt idx="3222">
                  <c:v>0.99984327357910363</c:v>
                </c:pt>
                <c:pt idx="3223">
                  <c:v>0.99984389297570275</c:v>
                </c:pt>
                <c:pt idx="3224">
                  <c:v>0.9998445099247727</c:v>
                </c:pt>
                <c:pt idx="3225">
                  <c:v>0.99984512443598206</c:v>
                </c:pt>
                <c:pt idx="3226">
                  <c:v>0.99984573651896047</c:v>
                </c:pt>
                <c:pt idx="3227">
                  <c:v>0.99984634618330048</c:v>
                </c:pt>
                <c:pt idx="3228">
                  <c:v>0.99984695343855634</c:v>
                </c:pt>
                <c:pt idx="3229">
                  <c:v>0.99984755829424476</c:v>
                </c:pt>
                <c:pt idx="3230">
                  <c:v>0.9998481607598444</c:v>
                </c:pt>
                <c:pt idx="3231">
                  <c:v>0.9998487608447969</c:v>
                </c:pt>
                <c:pt idx="3232">
                  <c:v>0.99984935855850665</c:v>
                </c:pt>
                <c:pt idx="3233">
                  <c:v>0.99984995391034093</c:v>
                </c:pt>
                <c:pt idx="3234">
                  <c:v>0.99985054690963004</c:v>
                </c:pt>
                <c:pt idx="3235">
                  <c:v>0.9998511375656669</c:v>
                </c:pt>
                <c:pt idx="3236">
                  <c:v>0.99985172588770832</c:v>
                </c:pt>
                <c:pt idx="3237">
                  <c:v>0.9998523118849747</c:v>
                </c:pt>
                <c:pt idx="3238">
                  <c:v>0.99985289556664958</c:v>
                </c:pt>
                <c:pt idx="3239">
                  <c:v>0.99985347694188031</c:v>
                </c:pt>
                <c:pt idx="3240">
                  <c:v>0.9998540560197785</c:v>
                </c:pt>
                <c:pt idx="3241">
                  <c:v>0.99985463280941933</c:v>
                </c:pt>
                <c:pt idx="3242">
                  <c:v>0.99985520731984234</c:v>
                </c:pt>
                <c:pt idx="3243">
                  <c:v>0.99985577956005156</c:v>
                </c:pt>
                <c:pt idx="3244">
                  <c:v>0.99985634953901492</c:v>
                </c:pt>
                <c:pt idx="3245">
                  <c:v>0.99985691726566572</c:v>
                </c:pt>
                <c:pt idx="3246">
                  <c:v>0.99985748274890174</c:v>
                </c:pt>
                <c:pt idx="3247">
                  <c:v>0.99985804599758477</c:v>
                </c:pt>
                <c:pt idx="3248">
                  <c:v>0.99985860702054308</c:v>
                </c:pt>
                <c:pt idx="3249">
                  <c:v>0.99985916582656864</c:v>
                </c:pt>
                <c:pt idx="3250">
                  <c:v>0.99985972242442012</c:v>
                </c:pt>
                <c:pt idx="3251">
                  <c:v>0.9998602768228203</c:v>
                </c:pt>
                <c:pt idx="3252">
                  <c:v>0.99986082903045836</c:v>
                </c:pt>
                <c:pt idx="3253">
                  <c:v>0.99986137905598893</c:v>
                </c:pt>
                <c:pt idx="3254">
                  <c:v>0.99986192690803233</c:v>
                </c:pt>
                <c:pt idx="3255">
                  <c:v>0.99986247259517513</c:v>
                </c:pt>
                <c:pt idx="3256">
                  <c:v>0.99986301612596962</c:v>
                </c:pt>
                <c:pt idx="3257">
                  <c:v>0.99986355750893474</c:v>
                </c:pt>
                <c:pt idx="3258">
                  <c:v>0.99986409675255539</c:v>
                </c:pt>
                <c:pt idx="3259">
                  <c:v>0.99986463386528346</c:v>
                </c:pt>
                <c:pt idx="3260">
                  <c:v>0.999865168855537</c:v>
                </c:pt>
                <c:pt idx="3261">
                  <c:v>0.99986570173170075</c:v>
                </c:pt>
                <c:pt idx="3262">
                  <c:v>0.99986623250212725</c:v>
                </c:pt>
                <c:pt idx="3263">
                  <c:v>0.99986676117513473</c:v>
                </c:pt>
                <c:pt idx="3264">
                  <c:v>0.99986728775900957</c:v>
                </c:pt>
                <c:pt idx="3265">
                  <c:v>0.99986781226200516</c:v>
                </c:pt>
                <c:pt idx="3266">
                  <c:v>0.99986833469234193</c:v>
                </c:pt>
                <c:pt idx="3267">
                  <c:v>0.99986885505820877</c:v>
                </c:pt>
                <c:pt idx="3268">
                  <c:v>0.99986937336776105</c:v>
                </c:pt>
                <c:pt idx="3269">
                  <c:v>0.99986988962912282</c:v>
                </c:pt>
                <c:pt idx="3270">
                  <c:v>0.99987040385038561</c:v>
                </c:pt>
                <c:pt idx="3271">
                  <c:v>0.99987091603960931</c:v>
                </c:pt>
                <c:pt idx="3272">
                  <c:v>0.99987142620482172</c:v>
                </c:pt>
                <c:pt idx="3273">
                  <c:v>0.999871934354019</c:v>
                </c:pt>
                <c:pt idx="3274">
                  <c:v>0.99987244049516588</c:v>
                </c:pt>
                <c:pt idx="3275">
                  <c:v>0.99987294463619558</c:v>
                </c:pt>
                <c:pt idx="3276">
                  <c:v>0.99987344678500989</c:v>
                </c:pt>
                <c:pt idx="3277">
                  <c:v>0.99987394694947951</c:v>
                </c:pt>
                <c:pt idx="3278">
                  <c:v>0.99987444513744383</c:v>
                </c:pt>
                <c:pt idx="3279">
                  <c:v>0.99987494135671151</c:v>
                </c:pt>
                <c:pt idx="3280">
                  <c:v>0.99987543561506065</c:v>
                </c:pt>
                <c:pt idx="3281">
                  <c:v>0.99987592792023816</c:v>
                </c:pt>
                <c:pt idx="3282">
                  <c:v>0.99987641827996021</c:v>
                </c:pt>
                <c:pt idx="3283">
                  <c:v>0.9998769067019132</c:v>
                </c:pt>
                <c:pt idx="3284">
                  <c:v>0.99987739319375257</c:v>
                </c:pt>
                <c:pt idx="3285">
                  <c:v>0.99987787776310388</c:v>
                </c:pt>
                <c:pt idx="3286">
                  <c:v>0.9998783604175624</c:v>
                </c:pt>
                <c:pt idx="3287">
                  <c:v>0.99987884116469339</c:v>
                </c:pt>
                <c:pt idx="3288">
                  <c:v>0.99987932001203228</c:v>
                </c:pt>
                <c:pt idx="3289">
                  <c:v>0.99987979696708496</c:v>
                </c:pt>
                <c:pt idx="3290">
                  <c:v>0.99988027203732721</c:v>
                </c:pt>
                <c:pt idx="3291">
                  <c:v>0.99988074523020576</c:v>
                </c:pt>
                <c:pt idx="3292">
                  <c:v>0.99988121655313777</c:v>
                </c:pt>
                <c:pt idx="3293">
                  <c:v>0.99988168601351102</c:v>
                </c:pt>
                <c:pt idx="3294">
                  <c:v>0.99988215361868404</c:v>
                </c:pt>
                <c:pt idx="3295">
                  <c:v>0.99988261937598644</c:v>
                </c:pt>
                <c:pt idx="3296">
                  <c:v>0.99988308329271913</c:v>
                </c:pt>
                <c:pt idx="3297">
                  <c:v>0.99988354537615387</c:v>
                </c:pt>
                <c:pt idx="3298">
                  <c:v>0.99988400563353341</c:v>
                </c:pt>
                <c:pt idx="3299">
                  <c:v>0.99988446407207254</c:v>
                </c:pt>
                <c:pt idx="3300">
                  <c:v>0.99988492069895751</c:v>
                </c:pt>
                <c:pt idx="3301">
                  <c:v>0.99988537552134549</c:v>
                </c:pt>
                <c:pt idx="3302">
                  <c:v>0.99988582854636621</c:v>
                </c:pt>
                <c:pt idx="3303">
                  <c:v>0.99988627978112066</c:v>
                </c:pt>
                <c:pt idx="3304">
                  <c:v>0.99988672923268218</c:v>
                </c:pt>
                <c:pt idx="3305">
                  <c:v>0.99988717690809559</c:v>
                </c:pt>
                <c:pt idx="3306">
                  <c:v>0.99988762281437915</c:v>
                </c:pt>
                <c:pt idx="3307">
                  <c:v>0.99988806695852184</c:v>
                </c:pt>
                <c:pt idx="3308">
                  <c:v>0.99988850934748585</c:v>
                </c:pt>
                <c:pt idx="3309">
                  <c:v>0.99988894998820632</c:v>
                </c:pt>
                <c:pt idx="3310">
                  <c:v>0.99988938888758971</c:v>
                </c:pt>
                <c:pt idx="3311">
                  <c:v>0.99988982605251642</c:v>
                </c:pt>
                <c:pt idx="3312">
                  <c:v>0.99989026148983917</c:v>
                </c:pt>
                <c:pt idx="3313">
                  <c:v>0.99989069520638385</c:v>
                </c:pt>
                <c:pt idx="3314">
                  <c:v>0.99989112720894902</c:v>
                </c:pt>
                <c:pt idx="3315">
                  <c:v>0.99989155750430625</c:v>
                </c:pt>
                <c:pt idx="3316">
                  <c:v>0.99989198609920116</c:v>
                </c:pt>
                <c:pt idx="3317">
                  <c:v>0.99989241300035236</c:v>
                </c:pt>
                <c:pt idx="3318">
                  <c:v>0.99989283821445141</c:v>
                </c:pt>
                <c:pt idx="3319">
                  <c:v>0.99989326174816395</c:v>
                </c:pt>
                <c:pt idx="3320">
                  <c:v>0.99989368360812958</c:v>
                </c:pt>
                <c:pt idx="3321">
                  <c:v>0.99989410380096111</c:v>
                </c:pt>
                <c:pt idx="3322">
                  <c:v>0.99989452233324516</c:v>
                </c:pt>
                <c:pt idx="3323">
                  <c:v>0.99989493921154293</c:v>
                </c:pt>
                <c:pt idx="3324">
                  <c:v>0.99989535444238942</c:v>
                </c:pt>
                <c:pt idx="3325">
                  <c:v>0.99989576803229374</c:v>
                </c:pt>
                <c:pt idx="3326">
                  <c:v>0.99989617998773916</c:v>
                </c:pt>
                <c:pt idx="3327">
                  <c:v>0.99989659031518385</c:v>
                </c:pt>
                <c:pt idx="3328">
                  <c:v>0.99989699902105988</c:v>
                </c:pt>
                <c:pt idx="3329">
                  <c:v>0.99989740611177425</c:v>
                </c:pt>
                <c:pt idx="3330">
                  <c:v>0.99989781159370872</c:v>
                </c:pt>
                <c:pt idx="3331">
                  <c:v>0.99989821547321955</c:v>
                </c:pt>
                <c:pt idx="3332">
                  <c:v>0.99989861775663835</c:v>
                </c:pt>
                <c:pt idx="3333">
                  <c:v>0.99989901845027107</c:v>
                </c:pt>
                <c:pt idx="3334">
                  <c:v>0.99989941756039924</c:v>
                </c:pt>
                <c:pt idx="3335">
                  <c:v>0.99989981509327974</c:v>
                </c:pt>
                <c:pt idx="3336">
                  <c:v>0.99990021105514426</c:v>
                </c:pt>
                <c:pt idx="3337">
                  <c:v>0.99990060545219994</c:v>
                </c:pt>
                <c:pt idx="3338">
                  <c:v>0.99990099829062962</c:v>
                </c:pt>
                <c:pt idx="3339">
                  <c:v>0.99990138957659203</c:v>
                </c:pt>
                <c:pt idx="3340">
                  <c:v>0.9999017793162206</c:v>
                </c:pt>
                <c:pt idx="3341">
                  <c:v>0.99990216751562555</c:v>
                </c:pt>
                <c:pt idx="3342">
                  <c:v>0.99990255418089236</c:v>
                </c:pt>
                <c:pt idx="3343">
                  <c:v>0.99990293931808283</c:v>
                </c:pt>
                <c:pt idx="3344">
                  <c:v>0.99990332293323436</c:v>
                </c:pt>
                <c:pt idx="3345">
                  <c:v>0.99990370503236126</c:v>
                </c:pt>
                <c:pt idx="3346">
                  <c:v>0.99990408562145305</c:v>
                </c:pt>
                <c:pt idx="3347">
                  <c:v>0.99990446470647665</c:v>
                </c:pt>
                <c:pt idx="3348">
                  <c:v>0.99990484229337462</c:v>
                </c:pt>
                <c:pt idx="3349">
                  <c:v>0.99990521838806645</c:v>
                </c:pt>
                <c:pt idx="3350">
                  <c:v>0.9999055929964481</c:v>
                </c:pt>
                <c:pt idx="3351">
                  <c:v>0.99990596612439231</c:v>
                </c:pt>
                <c:pt idx="3352">
                  <c:v>0.99990633777774895</c:v>
                </c:pt>
                <c:pt idx="3353">
                  <c:v>0.99990670796234393</c:v>
                </c:pt>
                <c:pt idx="3354">
                  <c:v>0.99990707668398093</c:v>
                </c:pt>
                <c:pt idx="3355">
                  <c:v>0.99990744394844033</c:v>
                </c:pt>
                <c:pt idx="3356">
                  <c:v>0.99990780976147997</c:v>
                </c:pt>
                <c:pt idx="3357">
                  <c:v>0.9999081741288347</c:v>
                </c:pt>
                <c:pt idx="3358">
                  <c:v>0.99990853705621663</c:v>
                </c:pt>
                <c:pt idx="3359">
                  <c:v>0.99990889854931564</c:v>
                </c:pt>
                <c:pt idx="3360">
                  <c:v>0.99990925861379898</c:v>
                </c:pt>
                <c:pt idx="3361">
                  <c:v>0.99990961725531136</c:v>
                </c:pt>
                <c:pt idx="3362">
                  <c:v>0.99990997447947538</c:v>
                </c:pt>
                <c:pt idx="3363">
                  <c:v>0.99991033029189136</c:v>
                </c:pt>
                <c:pt idx="3364">
                  <c:v>0.99991068469813738</c:v>
                </c:pt>
                <c:pt idx="3365">
                  <c:v>0.99991103770377021</c:v>
                </c:pt>
                <c:pt idx="3366">
                  <c:v>0.99991138931432333</c:v>
                </c:pt>
                <c:pt idx="3367">
                  <c:v>0.99991173953530965</c:v>
                </c:pt>
                <c:pt idx="3368">
                  <c:v>0.99991208837221968</c:v>
                </c:pt>
                <c:pt idx="3369">
                  <c:v>0.99991243583052203</c:v>
                </c:pt>
                <c:pt idx="3370">
                  <c:v>0.99991278191566446</c:v>
                </c:pt>
                <c:pt idx="3371">
                  <c:v>0.99991312663307241</c:v>
                </c:pt>
                <c:pt idx="3372">
                  <c:v>0.99991346998815056</c:v>
                </c:pt>
                <c:pt idx="3373">
                  <c:v>0.99991381198628171</c:v>
                </c:pt>
                <c:pt idx="3374">
                  <c:v>0.99991415263282768</c:v>
                </c:pt>
                <c:pt idx="3375">
                  <c:v>0.99991449193312931</c:v>
                </c:pt>
                <c:pt idx="3376">
                  <c:v>0.99991482989250546</c:v>
                </c:pt>
                <c:pt idx="3377">
                  <c:v>0.99991516651625534</c:v>
                </c:pt>
                <c:pt idx="3378">
                  <c:v>0.99991550180965594</c:v>
                </c:pt>
                <c:pt idx="3379">
                  <c:v>0.99991583577796428</c:v>
                </c:pt>
                <c:pt idx="3380">
                  <c:v>0.99991616842641617</c:v>
                </c:pt>
                <c:pt idx="3381">
                  <c:v>0.99991649976022678</c:v>
                </c:pt>
                <c:pt idx="3382">
                  <c:v>0.99991682978459107</c:v>
                </c:pt>
                <c:pt idx="3383">
                  <c:v>0.99991715850468288</c:v>
                </c:pt>
                <c:pt idx="3384">
                  <c:v>0.99991748592565588</c:v>
                </c:pt>
                <c:pt idx="3385">
                  <c:v>0.99991781205264363</c:v>
                </c:pt>
                <c:pt idx="3386">
                  <c:v>0.99991813689075904</c:v>
                </c:pt>
                <c:pt idx="3387">
                  <c:v>0.99991846044509503</c:v>
                </c:pt>
                <c:pt idx="3388">
                  <c:v>0.99991878272072432</c:v>
                </c:pt>
                <c:pt idx="3389">
                  <c:v>0.99991910372269965</c:v>
                </c:pt>
                <c:pt idx="3390">
                  <c:v>0.99991942345605367</c:v>
                </c:pt>
                <c:pt idx="3391">
                  <c:v>0.99991974192579947</c:v>
                </c:pt>
                <c:pt idx="3392">
                  <c:v>0.99992005913692983</c:v>
                </c:pt>
                <c:pt idx="3393">
                  <c:v>0.99992037509441833</c:v>
                </c:pt>
                <c:pt idx="3394">
                  <c:v>0.99992068980321869</c:v>
                </c:pt>
                <c:pt idx="3395">
                  <c:v>0.99992100326826483</c:v>
                </c:pt>
                <c:pt idx="3396">
                  <c:v>0.99992131549447139</c:v>
                </c:pt>
                <c:pt idx="3397">
                  <c:v>0.99992162648673377</c:v>
                </c:pt>
                <c:pt idx="3398">
                  <c:v>0.99992193624992798</c:v>
                </c:pt>
                <c:pt idx="3399">
                  <c:v>0.99992224478891023</c:v>
                </c:pt>
                <c:pt idx="3400">
                  <c:v>0.99992255210851821</c:v>
                </c:pt>
                <c:pt idx="3401">
                  <c:v>0.99992285821357019</c:v>
                </c:pt>
                <c:pt idx="3402">
                  <c:v>0.99992316310886553</c:v>
                </c:pt>
                <c:pt idx="3403">
                  <c:v>0.99992346679918453</c:v>
                </c:pt>
                <c:pt idx="3404">
                  <c:v>0.99992376928928872</c:v>
                </c:pt>
                <c:pt idx="3405">
                  <c:v>0.99992407058392063</c:v>
                </c:pt>
                <c:pt idx="3406">
                  <c:v>0.99992437068780438</c:v>
                </c:pt>
                <c:pt idx="3407">
                  <c:v>0.99992466960564508</c:v>
                </c:pt>
                <c:pt idx="3408">
                  <c:v>0.99992496734212932</c:v>
                </c:pt>
                <c:pt idx="3409">
                  <c:v>0.99992526390192527</c:v>
                </c:pt>
                <c:pt idx="3410">
                  <c:v>0.99992555928968274</c:v>
                </c:pt>
                <c:pt idx="3411">
                  <c:v>0.99992585351003294</c:v>
                </c:pt>
                <c:pt idx="3412">
                  <c:v>0.99992614656758916</c:v>
                </c:pt>
                <c:pt idx="3413">
                  <c:v>0.99992643846694607</c:v>
                </c:pt>
                <c:pt idx="3414">
                  <c:v>0.99992672921268033</c:v>
                </c:pt>
                <c:pt idx="3415">
                  <c:v>0.99992701880935053</c:v>
                </c:pt>
                <c:pt idx="3416">
                  <c:v>0.99992730726149726</c:v>
                </c:pt>
                <c:pt idx="3417">
                  <c:v>0.99992759457364322</c:v>
                </c:pt>
                <c:pt idx="3418">
                  <c:v>0.99992788075029326</c:v>
                </c:pt>
                <c:pt idx="3419">
                  <c:v>0.99992816579593402</c:v>
                </c:pt>
                <c:pt idx="3420">
                  <c:v>0.99992844971503525</c:v>
                </c:pt>
                <c:pt idx="3421">
                  <c:v>0.99992873251204828</c:v>
                </c:pt>
                <c:pt idx="3422">
                  <c:v>0.99992901419140701</c:v>
                </c:pt>
                <c:pt idx="3423">
                  <c:v>0.99992929475752812</c:v>
                </c:pt>
                <c:pt idx="3424">
                  <c:v>0.99992957421481066</c:v>
                </c:pt>
                <c:pt idx="3425">
                  <c:v>0.99992985256763622</c:v>
                </c:pt>
                <c:pt idx="3426">
                  <c:v>0.99993012982036933</c:v>
                </c:pt>
                <c:pt idx="3427">
                  <c:v>0.99993040597735705</c:v>
                </c:pt>
                <c:pt idx="3428">
                  <c:v>0.99993068104292915</c:v>
                </c:pt>
                <c:pt idx="3429">
                  <c:v>0.99993095502139873</c:v>
                </c:pt>
                <c:pt idx="3430">
                  <c:v>0.99993122791706157</c:v>
                </c:pt>
                <c:pt idx="3431">
                  <c:v>0.99993149973419637</c:v>
                </c:pt>
                <c:pt idx="3432">
                  <c:v>0.99993177047706494</c:v>
                </c:pt>
                <c:pt idx="3433">
                  <c:v>0.99993204014991277</c:v>
                </c:pt>
                <c:pt idx="3434">
                  <c:v>0.99993230875696792</c:v>
                </c:pt>
                <c:pt idx="3435">
                  <c:v>0.99993257630244214</c:v>
                </c:pt>
                <c:pt idx="3436">
                  <c:v>0.99993284279053041</c:v>
                </c:pt>
                <c:pt idx="3437">
                  <c:v>0.99993310822541093</c:v>
                </c:pt>
                <c:pt idx="3438">
                  <c:v>0.99993337261124582</c:v>
                </c:pt>
                <c:pt idx="3439">
                  <c:v>0.99993363595218032</c:v>
                </c:pt>
                <c:pt idx="3440">
                  <c:v>0.99993389825234402</c:v>
                </c:pt>
                <c:pt idx="3441">
                  <c:v>0.99993415951584907</c:v>
                </c:pt>
                <c:pt idx="3442">
                  <c:v>0.99993441974679242</c:v>
                </c:pt>
                <c:pt idx="3443">
                  <c:v>0.99993467894925425</c:v>
                </c:pt>
                <c:pt idx="3444">
                  <c:v>0.99993493712729864</c:v>
                </c:pt>
                <c:pt idx="3445">
                  <c:v>0.99993519428497402</c:v>
                </c:pt>
                <c:pt idx="3446">
                  <c:v>0.9999354504263126</c:v>
                </c:pt>
                <c:pt idx="3447">
                  <c:v>0.99993570555533029</c:v>
                </c:pt>
                <c:pt idx="3448">
                  <c:v>0.99993595967602766</c:v>
                </c:pt>
                <c:pt idx="3449">
                  <c:v>0.99993621279238953</c:v>
                </c:pt>
                <c:pt idx="3450">
                  <c:v>0.99993646490838417</c:v>
                </c:pt>
                <c:pt idx="3451">
                  <c:v>0.99993671602796519</c:v>
                </c:pt>
                <c:pt idx="3452">
                  <c:v>0.99993696615507</c:v>
                </c:pt>
                <c:pt idx="3453">
                  <c:v>0.99993721529362034</c:v>
                </c:pt>
                <c:pt idx="3454">
                  <c:v>0.99993746344752332</c:v>
                </c:pt>
                <c:pt idx="3455">
                  <c:v>0.99993771062066916</c:v>
                </c:pt>
                <c:pt idx="3456">
                  <c:v>0.99993795681693409</c:v>
                </c:pt>
                <c:pt idx="3457">
                  <c:v>0.99993820204017836</c:v>
                </c:pt>
                <c:pt idx="3458">
                  <c:v>0.99993844629424711</c:v>
                </c:pt>
                <c:pt idx="3459">
                  <c:v>0.99993868958296994</c:v>
                </c:pt>
                <c:pt idx="3460">
                  <c:v>0.99993893191016214</c:v>
                </c:pt>
                <c:pt idx="3461">
                  <c:v>0.99993917327962312</c:v>
                </c:pt>
                <c:pt idx="3462">
                  <c:v>0.99993941369513772</c:v>
                </c:pt>
                <c:pt idx="3463">
                  <c:v>0.99993965316047551</c:v>
                </c:pt>
                <c:pt idx="3464">
                  <c:v>0.99993989167939168</c:v>
                </c:pt>
                <c:pt idx="3465">
                  <c:v>0.99994012925562592</c:v>
                </c:pt>
                <c:pt idx="3466">
                  <c:v>0.99994036589290369</c:v>
                </c:pt>
                <c:pt idx="3467">
                  <c:v>0.99994060159493536</c:v>
                </c:pt>
                <c:pt idx="3468">
                  <c:v>0.99994083636541675</c:v>
                </c:pt>
                <c:pt idx="3469">
                  <c:v>0.99994107020802958</c:v>
                </c:pt>
                <c:pt idx="3470">
                  <c:v>0.99994130312644014</c:v>
                </c:pt>
                <c:pt idx="3471">
                  <c:v>0.99994153512430073</c:v>
                </c:pt>
                <c:pt idx="3472">
                  <c:v>0.99994176620524922</c:v>
                </c:pt>
                <c:pt idx="3473">
                  <c:v>0.99994199637290926</c:v>
                </c:pt>
                <c:pt idx="3474">
                  <c:v>0.99994222563088975</c:v>
                </c:pt>
                <c:pt idx="3475">
                  <c:v>0.99994245398278547</c:v>
                </c:pt>
                <c:pt idx="3476">
                  <c:v>0.99994268143217713</c:v>
                </c:pt>
                <c:pt idx="3477">
                  <c:v>0.99994290798263141</c:v>
                </c:pt>
                <c:pt idx="3478">
                  <c:v>0.99994313363770071</c:v>
                </c:pt>
                <c:pt idx="3479">
                  <c:v>0.99994335840092308</c:v>
                </c:pt>
                <c:pt idx="3480">
                  <c:v>0.99994358227582325</c:v>
                </c:pt>
                <c:pt idx="3481">
                  <c:v>0.99994380526591176</c:v>
                </c:pt>
                <c:pt idx="3482">
                  <c:v>0.99994402737468502</c:v>
                </c:pt>
                <c:pt idx="3483">
                  <c:v>0.99994424860562603</c:v>
                </c:pt>
                <c:pt idx="3484">
                  <c:v>0.99994446896220368</c:v>
                </c:pt>
                <c:pt idx="3485">
                  <c:v>0.99994468844787332</c:v>
                </c:pt>
                <c:pt idx="3486">
                  <c:v>0.99994490706607642</c:v>
                </c:pt>
                <c:pt idx="3487">
                  <c:v>0.99994512482024156</c:v>
                </c:pt>
                <c:pt idx="3488">
                  <c:v>0.9999453417137828</c:v>
                </c:pt>
                <c:pt idx="3489">
                  <c:v>0.99994555775010141</c:v>
                </c:pt>
                <c:pt idx="3490">
                  <c:v>0.99994577293258513</c:v>
                </c:pt>
                <c:pt idx="3491">
                  <c:v>0.99994598726460804</c:v>
                </c:pt>
                <c:pt idx="3492">
                  <c:v>0.999946200749531</c:v>
                </c:pt>
                <c:pt idx="3493">
                  <c:v>0.99994641339070156</c:v>
                </c:pt>
                <c:pt idx="3494">
                  <c:v>0.99994662519145427</c:v>
                </c:pt>
                <c:pt idx="3495">
                  <c:v>0.99994683615511015</c:v>
                </c:pt>
                <c:pt idx="3496">
                  <c:v>0.99994704628497755</c:v>
                </c:pt>
                <c:pt idx="3497">
                  <c:v>0.99994725558435138</c:v>
                </c:pt>
                <c:pt idx="3498">
                  <c:v>0.99994746405651358</c:v>
                </c:pt>
                <c:pt idx="3499">
                  <c:v>0.99994767170473331</c:v>
                </c:pt>
                <c:pt idx="3500">
                  <c:v>0.99994787853226641</c:v>
                </c:pt>
                <c:pt idx="3501">
                  <c:v>0.99994808454235662</c:v>
                </c:pt>
                <c:pt idx="3502">
                  <c:v>0.99994828973823391</c:v>
                </c:pt>
                <c:pt idx="3503">
                  <c:v>0.99994849412311626</c:v>
                </c:pt>
                <c:pt idx="3504">
                  <c:v>0.99994869770020856</c:v>
                </c:pt>
                <c:pt idx="3505">
                  <c:v>0.99994890047270291</c:v>
                </c:pt>
                <c:pt idx="3506">
                  <c:v>0.9999491024437791</c:v>
                </c:pt>
                <c:pt idx="3507">
                  <c:v>0.9999493036166045</c:v>
                </c:pt>
                <c:pt idx="3508">
                  <c:v>0.99994950399433358</c:v>
                </c:pt>
                <c:pt idx="3509">
                  <c:v>0.99994970358010826</c:v>
                </c:pt>
                <c:pt idx="3510">
                  <c:v>0.9999499023770585</c:v>
                </c:pt>
                <c:pt idx="3511">
                  <c:v>0.99995010038830157</c:v>
                </c:pt>
                <c:pt idx="3512">
                  <c:v>0.99995029761694276</c:v>
                </c:pt>
                <c:pt idx="3513">
                  <c:v>0.9999504940660745</c:v>
                </c:pt>
                <c:pt idx="3514">
                  <c:v>0.99995068973877754</c:v>
                </c:pt>
                <c:pt idx="3515">
                  <c:v>0.99995088463812032</c:v>
                </c:pt>
                <c:pt idx="3516">
                  <c:v>0.99995107876715883</c:v>
                </c:pt>
                <c:pt idx="3517">
                  <c:v>0.99995127212893775</c:v>
                </c:pt>
                <c:pt idx="3518">
                  <c:v>0.99995146472648866</c:v>
                </c:pt>
                <c:pt idx="3519">
                  <c:v>0.99995165656283214</c:v>
                </c:pt>
                <c:pt idx="3520">
                  <c:v>0.99995184764097622</c:v>
                </c:pt>
                <c:pt idx="3521">
                  <c:v>0.99995203796391741</c:v>
                </c:pt>
                <c:pt idx="3522">
                  <c:v>0.99995222753464019</c:v>
                </c:pt>
                <c:pt idx="3523">
                  <c:v>0.99995241635611731</c:v>
                </c:pt>
                <c:pt idx="3524">
                  <c:v>0.99995260443130962</c:v>
                </c:pt>
                <c:pt idx="3525">
                  <c:v>0.99995279176316687</c:v>
                </c:pt>
                <c:pt idx="3526">
                  <c:v>0.99995297835462593</c:v>
                </c:pt>
                <c:pt idx="3527">
                  <c:v>0.99995316420861324</c:v>
                </c:pt>
                <c:pt idx="3528">
                  <c:v>0.99995334932804336</c:v>
                </c:pt>
                <c:pt idx="3529">
                  <c:v>0.99995353371581919</c:v>
                </c:pt>
                <c:pt idx="3530">
                  <c:v>0.99995371737483196</c:v>
                </c:pt>
                <c:pt idx="3531">
                  <c:v>0.99995390030796216</c:v>
                </c:pt>
                <c:pt idx="3532">
                  <c:v>0.99995408251807782</c:v>
                </c:pt>
                <c:pt idx="3533">
                  <c:v>0.999954264008037</c:v>
                </c:pt>
                <c:pt idx="3534">
                  <c:v>0.99995444478068518</c:v>
                </c:pt>
                <c:pt idx="3535">
                  <c:v>0.99995462483885744</c:v>
                </c:pt>
                <c:pt idx="3536">
                  <c:v>0.99995480418537741</c:v>
                </c:pt>
                <c:pt idx="3537">
                  <c:v>0.9999549828230575</c:v>
                </c:pt>
                <c:pt idx="3538">
                  <c:v>0.99995516075469881</c:v>
                </c:pt>
                <c:pt idx="3539">
                  <c:v>0.999955337983092</c:v>
                </c:pt>
                <c:pt idx="3540">
                  <c:v>0.99995551451101583</c:v>
                </c:pt>
                <c:pt idx="3541">
                  <c:v>0.99995569034123888</c:v>
                </c:pt>
                <c:pt idx="3542">
                  <c:v>0.99995586547651849</c:v>
                </c:pt>
                <c:pt idx="3543">
                  <c:v>0.99995603991960103</c:v>
                </c:pt>
                <c:pt idx="3544">
                  <c:v>0.99995621367322196</c:v>
                </c:pt>
                <c:pt idx="3545">
                  <c:v>0.9999563867401059</c:v>
                </c:pt>
                <c:pt idx="3546">
                  <c:v>0.99995655912296733</c:v>
                </c:pt>
                <c:pt idx="3547">
                  <c:v>0.9999567308245092</c:v>
                </c:pt>
                <c:pt idx="3548">
                  <c:v>0.99995690184742392</c:v>
                </c:pt>
                <c:pt idx="3549">
                  <c:v>0.999957072194394</c:v>
                </c:pt>
                <c:pt idx="3550">
                  <c:v>0.99995724186809032</c:v>
                </c:pt>
                <c:pt idx="3551">
                  <c:v>0.99995741087117385</c:v>
                </c:pt>
                <c:pt idx="3552">
                  <c:v>0.99995757920629469</c:v>
                </c:pt>
                <c:pt idx="3553">
                  <c:v>0.99995774687609285</c:v>
                </c:pt>
                <c:pt idx="3554">
                  <c:v>0.99995791388319777</c:v>
                </c:pt>
                <c:pt idx="3555">
                  <c:v>0.99995808023022814</c:v>
                </c:pt>
                <c:pt idx="3556">
                  <c:v>0.9999582459197931</c:v>
                </c:pt>
                <c:pt idx="3557">
                  <c:v>0.99995841095449034</c:v>
                </c:pt>
                <c:pt idx="3558">
                  <c:v>0.99995857533690857</c:v>
                </c:pt>
                <c:pt idx="3559">
                  <c:v>0.99995873906962507</c:v>
                </c:pt>
                <c:pt idx="3560">
                  <c:v>0.99995890215520788</c:v>
                </c:pt>
                <c:pt idx="3561">
                  <c:v>0.99995906459621431</c:v>
                </c:pt>
                <c:pt idx="3562">
                  <c:v>0.99995922639519186</c:v>
                </c:pt>
                <c:pt idx="3563">
                  <c:v>0.99995938755467773</c:v>
                </c:pt>
                <c:pt idx="3564">
                  <c:v>0.99995954807719933</c:v>
                </c:pt>
                <c:pt idx="3565">
                  <c:v>0.99995970796527411</c:v>
                </c:pt>
                <c:pt idx="3566">
                  <c:v>0.99995986722140928</c:v>
                </c:pt>
                <c:pt idx="3567">
                  <c:v>0.9999600258481024</c:v>
                </c:pt>
                <c:pt idx="3568">
                  <c:v>0.99996018384784102</c:v>
                </c:pt>
                <c:pt idx="3569">
                  <c:v>0.99996034122310284</c:v>
                </c:pt>
                <c:pt idx="3570">
                  <c:v>0.99996049797635611</c:v>
                </c:pt>
                <c:pt idx="3571">
                  <c:v>0.99996065411005863</c:v>
                </c:pt>
                <c:pt idx="3572">
                  <c:v>0.99996080962665923</c:v>
                </c:pt>
                <c:pt idx="3573">
                  <c:v>0.99996096452859673</c:v>
                </c:pt>
                <c:pt idx="3574">
                  <c:v>0.99996111881830019</c:v>
                </c:pt>
                <c:pt idx="3575">
                  <c:v>0.99996127249818934</c:v>
                </c:pt>
                <c:pt idx="3576">
                  <c:v>0.99996142557067424</c:v>
                </c:pt>
                <c:pt idx="3577">
                  <c:v>0.99996157803815533</c:v>
                </c:pt>
                <c:pt idx="3578">
                  <c:v>0.99996172990302368</c:v>
                </c:pt>
                <c:pt idx="3579">
                  <c:v>0.99996188116766072</c:v>
                </c:pt>
                <c:pt idx="3580">
                  <c:v>0.99996203183443888</c:v>
                </c:pt>
                <c:pt idx="3581">
                  <c:v>0.99996218190572095</c:v>
                </c:pt>
                <c:pt idx="3582">
                  <c:v>0.99996233138386015</c:v>
                </c:pt>
                <c:pt idx="3583">
                  <c:v>0.99996248027120072</c:v>
                </c:pt>
                <c:pt idx="3584">
                  <c:v>0.99996262857007789</c:v>
                </c:pt>
                <c:pt idx="3585">
                  <c:v>0.99996277628281671</c:v>
                </c:pt>
                <c:pt idx="3586">
                  <c:v>0.99996292341173421</c:v>
                </c:pt>
                <c:pt idx="3587">
                  <c:v>0.99996306995913764</c:v>
                </c:pt>
                <c:pt idx="3588">
                  <c:v>0.99996321592732496</c:v>
                </c:pt>
                <c:pt idx="3589">
                  <c:v>0.99996336131858565</c:v>
                </c:pt>
                <c:pt idx="3590">
                  <c:v>0.99996350613519935</c:v>
                </c:pt>
                <c:pt idx="3591">
                  <c:v>0.99996365037943769</c:v>
                </c:pt>
                <c:pt idx="3592">
                  <c:v>0.99996379405356239</c:v>
                </c:pt>
                <c:pt idx="3593">
                  <c:v>0.99996393715982645</c:v>
                </c:pt>
                <c:pt idx="3594">
                  <c:v>0.99996407970047474</c:v>
                </c:pt>
                <c:pt idx="3595">
                  <c:v>0.99996422167774213</c:v>
                </c:pt>
                <c:pt idx="3596">
                  <c:v>0.99996436309385528</c:v>
                </c:pt>
                <c:pt idx="3597">
                  <c:v>0.99996450395103198</c:v>
                </c:pt>
                <c:pt idx="3598">
                  <c:v>0.99996464425148135</c:v>
                </c:pt>
                <c:pt idx="3599">
                  <c:v>0.99996478399740363</c:v>
                </c:pt>
                <c:pt idx="3600">
                  <c:v>0.99996492319099028</c:v>
                </c:pt>
                <c:pt idx="3601">
                  <c:v>0.99996506183442435</c:v>
                </c:pt>
                <c:pt idx="3602">
                  <c:v>0.99996519992987998</c:v>
                </c:pt>
                <c:pt idx="3603">
                  <c:v>0.99996533747952276</c:v>
                </c:pt>
                <c:pt idx="3604">
                  <c:v>0.99996547448551032</c:v>
                </c:pt>
                <c:pt idx="3605">
                  <c:v>0.9999656109499907</c:v>
                </c:pt>
                <c:pt idx="3606">
                  <c:v>0.99996574687510442</c:v>
                </c:pt>
                <c:pt idx="3607">
                  <c:v>0.99996588226298289</c:v>
                </c:pt>
                <c:pt idx="3608">
                  <c:v>0.99996601711574951</c:v>
                </c:pt>
                <c:pt idx="3609">
                  <c:v>0.99996615143551915</c:v>
                </c:pt>
                <c:pt idx="3610">
                  <c:v>0.9999662852243979</c:v>
                </c:pt>
                <c:pt idx="3611">
                  <c:v>0.99996641848448475</c:v>
                </c:pt>
                <c:pt idx="3612">
                  <c:v>0.9999665512178687</c:v>
                </c:pt>
                <c:pt idx="3613">
                  <c:v>0.99996668342663197</c:v>
                </c:pt>
                <c:pt idx="3614">
                  <c:v>0.9999668151128478</c:v>
                </c:pt>
                <c:pt idx="3615">
                  <c:v>0.99996694627858129</c:v>
                </c:pt>
                <c:pt idx="3616">
                  <c:v>0.99996707692588949</c:v>
                </c:pt>
                <c:pt idx="3617">
                  <c:v>0.99996720705682129</c:v>
                </c:pt>
                <c:pt idx="3618">
                  <c:v>0.99996733667341775</c:v>
                </c:pt>
                <c:pt idx="3619">
                  <c:v>0.99996746577771145</c:v>
                </c:pt>
                <c:pt idx="3620">
                  <c:v>0.99996759437172689</c:v>
                </c:pt>
                <c:pt idx="3621">
                  <c:v>0.99996772245748111</c:v>
                </c:pt>
                <c:pt idx="3622">
                  <c:v>0.99996785003698285</c:v>
                </c:pt>
                <c:pt idx="3623">
                  <c:v>0.99996797711223273</c:v>
                </c:pt>
                <c:pt idx="3624">
                  <c:v>0.99996810368522382</c:v>
                </c:pt>
                <c:pt idx="3625">
                  <c:v>0.99996822975794086</c:v>
                </c:pt>
                <c:pt idx="3626">
                  <c:v>0.9999683553323615</c:v>
                </c:pt>
                <c:pt idx="3627">
                  <c:v>0.99996848041045461</c:v>
                </c:pt>
                <c:pt idx="3628">
                  <c:v>0.99996860499418228</c:v>
                </c:pt>
                <c:pt idx="3629">
                  <c:v>0.99996872908549794</c:v>
                </c:pt>
                <c:pt idx="3630">
                  <c:v>0.99996885268634783</c:v>
                </c:pt>
                <c:pt idx="3631">
                  <c:v>0.9999689757986705</c:v>
                </c:pt>
                <c:pt idx="3632">
                  <c:v>0.99996909842439641</c:v>
                </c:pt>
                <c:pt idx="3633">
                  <c:v>0.99996922056544901</c:v>
                </c:pt>
                <c:pt idx="3634">
                  <c:v>0.99996934222374378</c:v>
                </c:pt>
                <c:pt idx="3635">
                  <c:v>0.99996946340118864</c:v>
                </c:pt>
                <c:pt idx="3636">
                  <c:v>0.99996958409968395</c:v>
                </c:pt>
                <c:pt idx="3637">
                  <c:v>0.99996970432112264</c:v>
                </c:pt>
                <c:pt idx="3638">
                  <c:v>0.99996982406739032</c:v>
                </c:pt>
                <c:pt idx="3639">
                  <c:v>0.99996994334036482</c:v>
                </c:pt>
                <c:pt idx="3640">
                  <c:v>0.99997006214191653</c:v>
                </c:pt>
                <c:pt idx="3641">
                  <c:v>0.99997018047390895</c:v>
                </c:pt>
                <c:pt idx="3642">
                  <c:v>0.99997029833819773</c:v>
                </c:pt>
                <c:pt idx="3643">
                  <c:v>0.99997041573663137</c:v>
                </c:pt>
                <c:pt idx="3644">
                  <c:v>0.99997053267105118</c:v>
                </c:pt>
                <c:pt idx="3645">
                  <c:v>0.99997064914329081</c:v>
                </c:pt>
                <c:pt idx="3646">
                  <c:v>0.99997076515517691</c:v>
                </c:pt>
                <c:pt idx="3647">
                  <c:v>0.99997088070852891</c:v>
                </c:pt>
                <c:pt idx="3648">
                  <c:v>0.99997099580515947</c:v>
                </c:pt>
                <c:pt idx="3649">
                  <c:v>0.99997111044687315</c:v>
                </c:pt>
                <c:pt idx="3650">
                  <c:v>0.99997122463546817</c:v>
                </c:pt>
                <c:pt idx="3651">
                  <c:v>0.99997133837273511</c:v>
                </c:pt>
                <c:pt idx="3652">
                  <c:v>0.99997145166045809</c:v>
                </c:pt>
                <c:pt idx="3653">
                  <c:v>0.99997156450041358</c:v>
                </c:pt>
                <c:pt idx="3654">
                  <c:v>0.99997167689437128</c:v>
                </c:pt>
                <c:pt idx="3655">
                  <c:v>0.99997178884409399</c:v>
                </c:pt>
                <c:pt idx="3656">
                  <c:v>0.99997190035133754</c:v>
                </c:pt>
                <c:pt idx="3657">
                  <c:v>0.9999720114178503</c:v>
                </c:pt>
                <c:pt idx="3658">
                  <c:v>0.99997212204537445</c:v>
                </c:pt>
                <c:pt idx="3659">
                  <c:v>0.99997223223564524</c:v>
                </c:pt>
                <c:pt idx="3660">
                  <c:v>0.9999723419903902</c:v>
                </c:pt>
                <c:pt idx="3661">
                  <c:v>0.99997245131133128</c:v>
                </c:pt>
                <c:pt idx="3662">
                  <c:v>0.99997256020018255</c:v>
                </c:pt>
                <c:pt idx="3663">
                  <c:v>0.99997266865865186</c:v>
                </c:pt>
                <c:pt idx="3664">
                  <c:v>0.9999727766884402</c:v>
                </c:pt>
                <c:pt idx="3665">
                  <c:v>0.99997288429124209</c:v>
                </c:pt>
                <c:pt idx="3666">
                  <c:v>0.99997299146874452</c:v>
                </c:pt>
                <c:pt idx="3667">
                  <c:v>0.99997309822262892</c:v>
                </c:pt>
                <c:pt idx="3668">
                  <c:v>0.99997320455456939</c:v>
                </c:pt>
                <c:pt idx="3669">
                  <c:v>0.99997331046623361</c:v>
                </c:pt>
                <c:pt idx="3670">
                  <c:v>0.99997341595928235</c:v>
                </c:pt>
                <c:pt idx="3671">
                  <c:v>0.99997352103537052</c:v>
                </c:pt>
                <c:pt idx="3672">
                  <c:v>0.99997362569614578</c:v>
                </c:pt>
                <c:pt idx="3673">
                  <c:v>0.99997372994324973</c:v>
                </c:pt>
                <c:pt idx="3674">
                  <c:v>0.99997383377831717</c:v>
                </c:pt>
                <c:pt idx="3675">
                  <c:v>0.99997393720297656</c:v>
                </c:pt>
                <c:pt idx="3676">
                  <c:v>0.99997404021885006</c:v>
                </c:pt>
                <c:pt idx="3677">
                  <c:v>0.99997414282755337</c:v>
                </c:pt>
                <c:pt idx="3678">
                  <c:v>0.99997424503069576</c:v>
                </c:pt>
                <c:pt idx="3679">
                  <c:v>0.99997434682988007</c:v>
                </c:pt>
                <c:pt idx="3680">
                  <c:v>0.99997444822670267</c:v>
                </c:pt>
                <c:pt idx="3681">
                  <c:v>0.99997454922275408</c:v>
                </c:pt>
                <c:pt idx="3682">
                  <c:v>0.99997464981961826</c:v>
                </c:pt>
                <c:pt idx="3683">
                  <c:v>0.99997475001887259</c:v>
                </c:pt>
                <c:pt idx="3684">
                  <c:v>0.99997484982208906</c:v>
                </c:pt>
                <c:pt idx="3685">
                  <c:v>0.99997494923083241</c:v>
                </c:pt>
                <c:pt idx="3686">
                  <c:v>0.99997504824666206</c:v>
                </c:pt>
                <c:pt idx="3687">
                  <c:v>0.99997514687113098</c:v>
                </c:pt>
                <c:pt idx="3688">
                  <c:v>0.99997524510578562</c:v>
                </c:pt>
                <c:pt idx="3689">
                  <c:v>0.99997534295216695</c:v>
                </c:pt>
                <c:pt idx="3690">
                  <c:v>0.9999754404118093</c:v>
                </c:pt>
                <c:pt idx="3691">
                  <c:v>0.99997553748624146</c:v>
                </c:pt>
                <c:pt idx="3692">
                  <c:v>0.99997563417698565</c:v>
                </c:pt>
                <c:pt idx="3693">
                  <c:v>0.99997573048555866</c:v>
                </c:pt>
                <c:pt idx="3694">
                  <c:v>0.99997582641347049</c:v>
                </c:pt>
                <c:pt idx="3695">
                  <c:v>0.99997592196222607</c:v>
                </c:pt>
                <c:pt idx="3696">
                  <c:v>0.99997601713332362</c:v>
                </c:pt>
                <c:pt idx="3697">
                  <c:v>0.99997611192825608</c:v>
                </c:pt>
                <c:pt idx="3698">
                  <c:v>0.99997620634850981</c:v>
                </c:pt>
                <c:pt idx="3699">
                  <c:v>0.99997630039556584</c:v>
                </c:pt>
                <c:pt idx="3700">
                  <c:v>0.99997639407089933</c:v>
                </c:pt>
                <c:pt idx="3701">
                  <c:v>0.99997648737597922</c:v>
                </c:pt>
                <c:pt idx="3702">
                  <c:v>0.99997658031226888</c:v>
                </c:pt>
                <c:pt idx="3703">
                  <c:v>0.99997667288122627</c:v>
                </c:pt>
                <c:pt idx="3704">
                  <c:v>0.99997676508430267</c:v>
                </c:pt>
                <c:pt idx="3705">
                  <c:v>0.99997685692294458</c:v>
                </c:pt>
                <c:pt idx="3706">
                  <c:v>0.99997694839859197</c:v>
                </c:pt>
                <c:pt idx="3707">
                  <c:v>0.99997703951267991</c:v>
                </c:pt>
                <c:pt idx="3708">
                  <c:v>0.99997713026663704</c:v>
                </c:pt>
                <c:pt idx="3709">
                  <c:v>0.9999772206618871</c:v>
                </c:pt>
                <c:pt idx="3710">
                  <c:v>0.99997731069984774</c:v>
                </c:pt>
                <c:pt idx="3711">
                  <c:v>0.99997740038193106</c:v>
                </c:pt>
                <c:pt idx="3712">
                  <c:v>0.99997748970954337</c:v>
                </c:pt>
                <c:pt idx="3713">
                  <c:v>0.99997757868408577</c:v>
                </c:pt>
                <c:pt idx="3714">
                  <c:v>0.99997766730695403</c:v>
                </c:pt>
                <c:pt idx="3715">
                  <c:v>0.99997775557953772</c:v>
                </c:pt>
                <c:pt idx="3716">
                  <c:v>0.99997784350322128</c:v>
                </c:pt>
                <c:pt idx="3717">
                  <c:v>0.99997793107938393</c:v>
                </c:pt>
                <c:pt idx="3718">
                  <c:v>0.99997801830939925</c:v>
                </c:pt>
                <c:pt idx="3719">
                  <c:v>0.99997810519463504</c:v>
                </c:pt>
                <c:pt idx="3720">
                  <c:v>0.99997819173645419</c:v>
                </c:pt>
                <c:pt idx="3721">
                  <c:v>0.99997827793621386</c:v>
                </c:pt>
                <c:pt idx="3722">
                  <c:v>0.99997836379526617</c:v>
                </c:pt>
                <c:pt idx="3723">
                  <c:v>0.9999784493149575</c:v>
                </c:pt>
                <c:pt idx="3724">
                  <c:v>0.99997853449662932</c:v>
                </c:pt>
                <c:pt idx="3725">
                  <c:v>0.99997861934161758</c:v>
                </c:pt>
                <c:pt idx="3726">
                  <c:v>0.99997870385125309</c:v>
                </c:pt>
                <c:pt idx="3727">
                  <c:v>0.9999787880268608</c:v>
                </c:pt>
                <c:pt idx="3728">
                  <c:v>0.99997887186976153</c:v>
                </c:pt>
                <c:pt idx="3729">
                  <c:v>0.99997895538126991</c:v>
                </c:pt>
                <c:pt idx="3730">
                  <c:v>0.99997903856269599</c:v>
                </c:pt>
                <c:pt idx="3731">
                  <c:v>0.99997912141534395</c:v>
                </c:pt>
                <c:pt idx="3732">
                  <c:v>0.99997920394051343</c:v>
                </c:pt>
                <c:pt idx="3733">
                  <c:v>0.99997928613949882</c:v>
                </c:pt>
                <c:pt idx="3734">
                  <c:v>0.99997936801358944</c:v>
                </c:pt>
                <c:pt idx="3735">
                  <c:v>0.99997944956406926</c:v>
                </c:pt>
                <c:pt idx="3736">
                  <c:v>0.99997953079221724</c:v>
                </c:pt>
                <c:pt idx="3737">
                  <c:v>0.99997961169930738</c:v>
                </c:pt>
                <c:pt idx="3738">
                  <c:v>0.99997969228660877</c:v>
                </c:pt>
                <c:pt idx="3739">
                  <c:v>0.99997977255538539</c:v>
                </c:pt>
                <c:pt idx="3740">
                  <c:v>0.99997985250689558</c:v>
                </c:pt>
                <c:pt idx="3741">
                  <c:v>0.99997993214239411</c:v>
                </c:pt>
                <c:pt idx="3742">
                  <c:v>0.99998001146312954</c:v>
                </c:pt>
                <c:pt idx="3743">
                  <c:v>0.99998009047034608</c:v>
                </c:pt>
                <c:pt idx="3744">
                  <c:v>0.99998016916528265</c:v>
                </c:pt>
                <c:pt idx="3745">
                  <c:v>0.9999802475491737</c:v>
                </c:pt>
                <c:pt idx="3746">
                  <c:v>0.99998032562324857</c:v>
                </c:pt>
                <c:pt idx="3747">
                  <c:v>0.99998040338873195</c:v>
                </c:pt>
                <c:pt idx="3748">
                  <c:v>0.9999804808468431</c:v>
                </c:pt>
                <c:pt idx="3749">
                  <c:v>0.99998055799879726</c:v>
                </c:pt>
                <c:pt idx="3750">
                  <c:v>0.99998063484580446</c:v>
                </c:pt>
                <c:pt idx="3751">
                  <c:v>0.99998071138906952</c:v>
                </c:pt>
                <c:pt idx="3752">
                  <c:v>0.99998078762979348</c:v>
                </c:pt>
                <c:pt idx="3753">
                  <c:v>0.99998086356917182</c:v>
                </c:pt>
                <c:pt idx="3754">
                  <c:v>0.99998093920839581</c:v>
                </c:pt>
                <c:pt idx="3755">
                  <c:v>0.99998101454865151</c:v>
                </c:pt>
                <c:pt idx="3756">
                  <c:v>0.99998108959112064</c:v>
                </c:pt>
                <c:pt idx="3757">
                  <c:v>0.99998116433698048</c:v>
                </c:pt>
                <c:pt idx="3758">
                  <c:v>0.99998123878740286</c:v>
                </c:pt>
                <c:pt idx="3759">
                  <c:v>0.99998131294355597</c:v>
                </c:pt>
                <c:pt idx="3760">
                  <c:v>0.9999813868066022</c:v>
                </c:pt>
                <c:pt idx="3761">
                  <c:v>0.99998146037770064</c:v>
                </c:pt>
                <c:pt idx="3762">
                  <c:v>0.99998153365800513</c:v>
                </c:pt>
                <c:pt idx="3763">
                  <c:v>0.99998160664866487</c:v>
                </c:pt>
                <c:pt idx="3764">
                  <c:v>0.99998167935082438</c:v>
                </c:pt>
                <c:pt idx="3765">
                  <c:v>0.99998175176562454</c:v>
                </c:pt>
                <c:pt idx="3766">
                  <c:v>0.99998182389420065</c:v>
                </c:pt>
                <c:pt idx="3767">
                  <c:v>0.99998189573768403</c:v>
                </c:pt>
                <c:pt idx="3768">
                  <c:v>0.99998196729720157</c:v>
                </c:pt>
                <c:pt idx="3769">
                  <c:v>0.9999820385738758</c:v>
                </c:pt>
                <c:pt idx="3770">
                  <c:v>0.99998210956882438</c:v>
                </c:pt>
                <c:pt idx="3771">
                  <c:v>0.99998218028316077</c:v>
                </c:pt>
                <c:pt idx="3772">
                  <c:v>0.99998225071799429</c:v>
                </c:pt>
                <c:pt idx="3773">
                  <c:v>0.99998232087442951</c:v>
                </c:pt>
                <c:pt idx="3774">
                  <c:v>0.99998239075356699</c:v>
                </c:pt>
                <c:pt idx="3775">
                  <c:v>0.99998246035650251</c:v>
                </c:pt>
                <c:pt idx="3776">
                  <c:v>0.99998252968432777</c:v>
                </c:pt>
                <c:pt idx="3777">
                  <c:v>0.99998259873813</c:v>
                </c:pt>
                <c:pt idx="3778">
                  <c:v>0.99998266751899245</c:v>
                </c:pt>
                <c:pt idx="3779">
                  <c:v>0.99998273602799392</c:v>
                </c:pt>
                <c:pt idx="3780">
                  <c:v>0.99998280426620889</c:v>
                </c:pt>
                <c:pt idx="3781">
                  <c:v>0.9999828722347075</c:v>
                </c:pt>
                <c:pt idx="3782">
                  <c:v>0.999982939934556</c:v>
                </c:pt>
                <c:pt idx="3783">
                  <c:v>0.999983007366816</c:v>
                </c:pt>
                <c:pt idx="3784">
                  <c:v>0.9999830745325452</c:v>
                </c:pt>
                <c:pt idx="3785">
                  <c:v>0.99998314143279698</c:v>
                </c:pt>
                <c:pt idx="3786">
                  <c:v>0.99998320806862073</c:v>
                </c:pt>
                <c:pt idx="3787">
                  <c:v>0.99998327444106161</c:v>
                </c:pt>
                <c:pt idx="3788">
                  <c:v>0.99998334055116056</c:v>
                </c:pt>
                <c:pt idx="3789">
                  <c:v>0.99998340639995464</c:v>
                </c:pt>
                <c:pt idx="3790">
                  <c:v>0.99998347198847615</c:v>
                </c:pt>
                <c:pt idx="3791">
                  <c:v>0.99998353731775436</c:v>
                </c:pt>
                <c:pt idx="3792">
                  <c:v>0.99998360238881356</c:v>
                </c:pt>
                <c:pt idx="3793">
                  <c:v>0.99998366720267451</c:v>
                </c:pt>
                <c:pt idx="3794">
                  <c:v>0.99998373176035382</c:v>
                </c:pt>
                <c:pt idx="3795">
                  <c:v>0.99998379606286403</c:v>
                </c:pt>
                <c:pt idx="3796">
                  <c:v>0.99998386011121332</c:v>
                </c:pt>
                <c:pt idx="3797">
                  <c:v>0.99998392390640689</c:v>
                </c:pt>
                <c:pt idx="3798">
                  <c:v>0.99998398744944483</c:v>
                </c:pt>
                <c:pt idx="3799">
                  <c:v>0.99998405074132379</c:v>
                </c:pt>
                <c:pt idx="3800">
                  <c:v>0.99998411378303675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135-4541-B568-EC3AB39FD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9582144"/>
        <c:axId val="-389589216"/>
      </c:scatterChart>
      <c:valAx>
        <c:axId val="-389582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C10-C40 </a:t>
                </a:r>
                <a:r>
                  <a:rPr lang="en-US"/>
                  <a:t>[</a:t>
                </a:r>
                <a:r>
                  <a:rPr lang="cs-CZ"/>
                  <a:t>mg/kg/dwt</a:t>
                </a:r>
                <a:r>
                  <a:rPr lang="en-US"/>
                  <a:t>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50842935284323332"/>
              <c:y val="0.811517659524070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89589216"/>
        <c:crosses val="autoZero"/>
        <c:crossBetween val="midCat"/>
      </c:valAx>
      <c:valAx>
        <c:axId val="-38958921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Inhibition [</a:t>
                </a:r>
                <a:r>
                  <a:rPr lang="cs-CZ"/>
                  <a:t>%</a:t>
                </a:r>
                <a:r>
                  <a:rPr lang="en-US"/>
                  <a:t>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"/>
              <c:y val="0.331131362319532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89582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4754665707337633"/>
          <c:y val="0.50714100143514673"/>
          <c:w val="0.23964973909424525"/>
          <c:h val="0.19559571095337927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030097273274449"/>
          <c:y val="6.9901476464300907E-2"/>
          <c:w val="0.86567066526883019"/>
          <c:h val="0.7716335067283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biomasa!$J$2</c:f>
              <c:strCache>
                <c:ptCount val="1"/>
                <c:pt idx="0">
                  <c:v>Height (cm)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cat>
            <c:strRef>
              <c:f>biomasa!$I$3:$I$7</c:f>
              <c:strCache>
                <c:ptCount val="5"/>
                <c:pt idx="0">
                  <c:v>1:0</c:v>
                </c:pt>
                <c:pt idx="1">
                  <c:v>2:1</c:v>
                </c:pt>
                <c:pt idx="2">
                  <c:v>1:1</c:v>
                </c:pt>
                <c:pt idx="3">
                  <c:v>1:2</c:v>
                </c:pt>
                <c:pt idx="4">
                  <c:v>0:1</c:v>
                </c:pt>
              </c:strCache>
            </c:strRef>
          </c:cat>
          <c:val>
            <c:numRef>
              <c:f>biomasa!$J$3:$J$7</c:f>
              <c:numCache>
                <c:formatCode>General</c:formatCode>
                <c:ptCount val="5"/>
                <c:pt idx="0">
                  <c:v>134.66666666666666</c:v>
                </c:pt>
                <c:pt idx="1">
                  <c:v>97.333333333333329</c:v>
                </c:pt>
                <c:pt idx="2">
                  <c:v>39</c:v>
                </c:pt>
                <c:pt idx="3">
                  <c:v>30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7F-4149-ACE8-728D24B630FC}"/>
            </c:ext>
          </c:extLst>
        </c:ser>
        <c:ser>
          <c:idx val="1"/>
          <c:order val="1"/>
          <c:tx>
            <c:strRef>
              <c:f>biomasa!$K$2</c:f>
              <c:strCache>
                <c:ptCount val="1"/>
                <c:pt idx="0">
                  <c:v>Weight (g)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biomasa!$I$3:$I$7</c:f>
              <c:strCache>
                <c:ptCount val="5"/>
                <c:pt idx="0">
                  <c:v>1:0</c:v>
                </c:pt>
                <c:pt idx="1">
                  <c:v>2:1</c:v>
                </c:pt>
                <c:pt idx="2">
                  <c:v>1:1</c:v>
                </c:pt>
                <c:pt idx="3">
                  <c:v>1:2</c:v>
                </c:pt>
                <c:pt idx="4">
                  <c:v>0:1</c:v>
                </c:pt>
              </c:strCache>
            </c:strRef>
          </c:cat>
          <c:val>
            <c:numRef>
              <c:f>biomasa!$K$3:$K$7</c:f>
              <c:numCache>
                <c:formatCode>0.0</c:formatCode>
                <c:ptCount val="5"/>
                <c:pt idx="0">
                  <c:v>47.140000000000008</c:v>
                </c:pt>
                <c:pt idx="1">
                  <c:v>9.8200000000000056</c:v>
                </c:pt>
                <c:pt idx="2">
                  <c:v>2.1166666666666623</c:v>
                </c:pt>
                <c:pt idx="3">
                  <c:v>1.0300000000000011</c:v>
                </c:pt>
                <c:pt idx="4">
                  <c:v>1.1600000000000013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7F-4149-ACE8-728D24B63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63462336"/>
        <c:axId val="-263466144"/>
      </c:barChart>
      <c:catAx>
        <c:axId val="-26346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63466144"/>
        <c:crosses val="autoZero"/>
        <c:auto val="1"/>
        <c:lblAlgn val="ctr"/>
        <c:lblOffset val="100"/>
        <c:noMultiLvlLbl val="0"/>
      </c:catAx>
      <c:valAx>
        <c:axId val="-263466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63462336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72298728295111758"/>
          <c:y val="5.0698629271077156E-2"/>
          <c:w val="0.26392731937385855"/>
          <c:h val="0.20832982159070448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>
          <a:latin typeface="Calibri" panose="020F0502020204030204" pitchFamily="34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cs-CZ" sz="1400"/>
              <a:t>Control (no plants)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C_souhrn_SD!$A$57</c:f>
              <c:strCache>
                <c:ptCount val="1"/>
                <c:pt idx="0">
                  <c:v>10 cm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C_souhrn_SD!$B$14:$E$14</c:f>
                <c:numCache>
                  <c:formatCode>General</c:formatCode>
                  <c:ptCount val="4"/>
                  <c:pt idx="0">
                    <c:v>9021.4122447036461</c:v>
                  </c:pt>
                  <c:pt idx="1">
                    <c:v>4975.5147416568316</c:v>
                  </c:pt>
                  <c:pt idx="2">
                    <c:v>8852.3807375316974</c:v>
                  </c:pt>
                  <c:pt idx="3">
                    <c:v>2412.9633001260304</c:v>
                  </c:pt>
                </c:numCache>
              </c:numRef>
            </c:plus>
            <c:minus>
              <c:numRef>
                <c:f>C_souhrn_SD!$B$14:$E$14</c:f>
                <c:numCache>
                  <c:formatCode>General</c:formatCode>
                  <c:ptCount val="4"/>
                  <c:pt idx="0">
                    <c:v>9021.4122447036461</c:v>
                  </c:pt>
                  <c:pt idx="1">
                    <c:v>4975.5147416568316</c:v>
                  </c:pt>
                  <c:pt idx="2">
                    <c:v>8852.3807375316974</c:v>
                  </c:pt>
                  <c:pt idx="3">
                    <c:v>2412.9633001260304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C_souhrn_SD!$B$56:$E$56</c:f>
              <c:strCache>
                <c:ptCount val="4"/>
                <c:pt idx="0">
                  <c:v>Apr</c:v>
                </c:pt>
                <c:pt idx="1">
                  <c:v>Jun</c:v>
                </c:pt>
                <c:pt idx="2">
                  <c:v>Sep</c:v>
                </c:pt>
                <c:pt idx="3">
                  <c:v>Nov</c:v>
                </c:pt>
              </c:strCache>
            </c:strRef>
          </c:cat>
          <c:val>
            <c:numRef>
              <c:f>C_souhrn_SD!$B$57:$E$57</c:f>
              <c:numCache>
                <c:formatCode>0</c:formatCode>
                <c:ptCount val="4"/>
                <c:pt idx="0">
                  <c:v>23458</c:v>
                </c:pt>
                <c:pt idx="1">
                  <c:v>17124.5</c:v>
                </c:pt>
                <c:pt idx="2">
                  <c:v>10561.833333333334</c:v>
                </c:pt>
                <c:pt idx="3">
                  <c:v>6594.2142857142853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9-4C61-8A3B-C9D26173F935}"/>
            </c:ext>
          </c:extLst>
        </c:ser>
        <c:ser>
          <c:idx val="1"/>
          <c:order val="1"/>
          <c:tx>
            <c:strRef>
              <c:f>C_souhrn_SD!$A$58</c:f>
              <c:strCache>
                <c:ptCount val="1"/>
                <c:pt idx="0">
                  <c:v>20 cm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C_souhrn_SD!$B$30:$E$30</c:f>
                <c:numCache>
                  <c:formatCode>General</c:formatCode>
                  <c:ptCount val="4"/>
                  <c:pt idx="0">
                    <c:v>4873.6391145169064</c:v>
                  </c:pt>
                  <c:pt idx="1">
                    <c:v>3084.2988278147204</c:v>
                  </c:pt>
                  <c:pt idx="2">
                    <c:v>580.21689060105905</c:v>
                  </c:pt>
                  <c:pt idx="3">
                    <c:v>209.99497129839841</c:v>
                  </c:pt>
                </c:numCache>
              </c:numRef>
            </c:plus>
            <c:minus>
              <c:numRef>
                <c:f>C_souhrn_SD!$B$30:$E$30</c:f>
                <c:numCache>
                  <c:formatCode>General</c:formatCode>
                  <c:ptCount val="4"/>
                  <c:pt idx="0">
                    <c:v>4873.6391145169064</c:v>
                  </c:pt>
                  <c:pt idx="1">
                    <c:v>3084.2988278147204</c:v>
                  </c:pt>
                  <c:pt idx="2">
                    <c:v>580.21689060105905</c:v>
                  </c:pt>
                  <c:pt idx="3">
                    <c:v>209.99497129839841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C_souhrn_SD!$B$56:$E$56</c:f>
              <c:strCache>
                <c:ptCount val="4"/>
                <c:pt idx="0">
                  <c:v>Apr</c:v>
                </c:pt>
                <c:pt idx="1">
                  <c:v>Jun</c:v>
                </c:pt>
                <c:pt idx="2">
                  <c:v>Sep</c:v>
                </c:pt>
                <c:pt idx="3">
                  <c:v>Nov</c:v>
                </c:pt>
              </c:strCache>
            </c:strRef>
          </c:cat>
          <c:val>
            <c:numRef>
              <c:f>C_souhrn_SD!$B$58:$E$58</c:f>
              <c:numCache>
                <c:formatCode>0</c:formatCode>
                <c:ptCount val="4"/>
                <c:pt idx="0">
                  <c:v>5557.727272727273</c:v>
                </c:pt>
                <c:pt idx="1">
                  <c:v>2668.666666666667</c:v>
                </c:pt>
                <c:pt idx="2">
                  <c:v>672.38215488215485</c:v>
                </c:pt>
                <c:pt idx="3">
                  <c:v>726.36363636363637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9-4C61-8A3B-C9D26173F935}"/>
            </c:ext>
          </c:extLst>
        </c:ser>
        <c:ser>
          <c:idx val="2"/>
          <c:order val="2"/>
          <c:tx>
            <c:strRef>
              <c:f>C_souhrn_SD!$A$59</c:f>
              <c:strCache>
                <c:ptCount val="1"/>
                <c:pt idx="0">
                  <c:v>30 cm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C_souhrn_SD!$B$51:$E$51</c:f>
                <c:numCache>
                  <c:formatCode>General</c:formatCode>
                  <c:ptCount val="4"/>
                  <c:pt idx="0">
                    <c:v>159.2090790884663</c:v>
                  </c:pt>
                  <c:pt idx="1">
                    <c:v>330.47333182528121</c:v>
                  </c:pt>
                  <c:pt idx="2">
                    <c:v>102.95382360999693</c:v>
                  </c:pt>
                  <c:pt idx="3">
                    <c:v>217.08275564067907</c:v>
                  </c:pt>
                </c:numCache>
              </c:numRef>
            </c:plus>
            <c:minus>
              <c:numRef>
                <c:f>C_souhrn_SD!$B$51:$E$51</c:f>
                <c:numCache>
                  <c:formatCode>General</c:formatCode>
                  <c:ptCount val="4"/>
                  <c:pt idx="0">
                    <c:v>159.2090790884663</c:v>
                  </c:pt>
                  <c:pt idx="1">
                    <c:v>330.47333182528121</c:v>
                  </c:pt>
                  <c:pt idx="2">
                    <c:v>102.95382360999693</c:v>
                  </c:pt>
                  <c:pt idx="3">
                    <c:v>217.08275564067907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C_souhrn_SD!$B$56:$E$56</c:f>
              <c:strCache>
                <c:ptCount val="4"/>
                <c:pt idx="0">
                  <c:v>Apr</c:v>
                </c:pt>
                <c:pt idx="1">
                  <c:v>Jun</c:v>
                </c:pt>
                <c:pt idx="2">
                  <c:v>Sep</c:v>
                </c:pt>
                <c:pt idx="3">
                  <c:v>Nov</c:v>
                </c:pt>
              </c:strCache>
            </c:strRef>
          </c:cat>
          <c:val>
            <c:numRef>
              <c:f>C_souhrn_SD!$B$59:$E$59</c:f>
              <c:numCache>
                <c:formatCode>0</c:formatCode>
                <c:ptCount val="4"/>
                <c:pt idx="0">
                  <c:v>264.81481481481484</c:v>
                </c:pt>
                <c:pt idx="1">
                  <c:v>488.00256410256418</c:v>
                </c:pt>
                <c:pt idx="2">
                  <c:v>128.17460317460319</c:v>
                </c:pt>
                <c:pt idx="3">
                  <c:v>303.75104895104897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79-4C61-8A3B-C9D26173F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511104"/>
        <c:axId val="76508384"/>
      </c:barChart>
      <c:catAx>
        <c:axId val="7651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08384"/>
        <c:crosses val="autoZero"/>
        <c:auto val="1"/>
        <c:lblAlgn val="ctr"/>
        <c:lblOffset val="100"/>
        <c:noMultiLvlLbl val="0"/>
      </c:catAx>
      <c:valAx>
        <c:axId val="76508384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TPH (mg/kg)</a:t>
                </a:r>
              </a:p>
            </c:rich>
          </c:tx>
          <c:layout>
            <c:manualLayout>
              <c:xMode val="edge"/>
              <c:yMode val="edge"/>
              <c:x val="5.5897149245388482E-3"/>
              <c:y val="0.357455364677737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cs-CZ" sz="1400"/>
              <a:t>Miscanthus</a:t>
            </a:r>
          </a:p>
        </c:rich>
      </c:tx>
      <c:layout>
        <c:manualLayout>
          <c:xMode val="edge"/>
          <c:yMode val="edge"/>
          <c:x val="0.44944311743139648"/>
          <c:y val="2.32991612301957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62644473194734"/>
          <c:y val="0.17162198853754651"/>
          <c:w val="0.77808222921467507"/>
          <c:h val="0.65823946400921696"/>
        </c:manualLayout>
      </c:layout>
      <c:barChart>
        <c:barDir val="col"/>
        <c:grouping val="clustered"/>
        <c:varyColors val="0"/>
        <c:ser>
          <c:idx val="0"/>
          <c:order val="0"/>
          <c:tx>
            <c:v>10 cm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 M_souhrn_SD'!$B$14:$E$14</c:f>
                <c:numCache>
                  <c:formatCode>General</c:formatCode>
                  <c:ptCount val="4"/>
                  <c:pt idx="0">
                    <c:v>8792.8860133885755</c:v>
                  </c:pt>
                  <c:pt idx="1">
                    <c:v>5105.3421095510885</c:v>
                  </c:pt>
                  <c:pt idx="2">
                    <c:v>3002.8135417748913</c:v>
                  </c:pt>
                  <c:pt idx="3">
                    <c:v>2663.7847911534154</c:v>
                  </c:pt>
                </c:numCache>
              </c:numRef>
            </c:plus>
            <c:minus>
              <c:numRef>
                <c:f>' M_souhrn_SD'!$B$14:$E$14</c:f>
                <c:numCache>
                  <c:formatCode>General</c:formatCode>
                  <c:ptCount val="4"/>
                  <c:pt idx="0">
                    <c:v>8792.8860133885755</c:v>
                  </c:pt>
                  <c:pt idx="1">
                    <c:v>5105.3421095510885</c:v>
                  </c:pt>
                  <c:pt idx="2">
                    <c:v>3002.8135417748913</c:v>
                  </c:pt>
                  <c:pt idx="3">
                    <c:v>2663.7847911534154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 M_souhrn_SD'!$B$64:$E$64</c:f>
              <c:strCache>
                <c:ptCount val="4"/>
                <c:pt idx="0">
                  <c:v>Apr</c:v>
                </c:pt>
                <c:pt idx="1">
                  <c:v>Jun</c:v>
                </c:pt>
                <c:pt idx="2">
                  <c:v>Sep</c:v>
                </c:pt>
                <c:pt idx="3">
                  <c:v>Nov</c:v>
                </c:pt>
              </c:strCache>
            </c:strRef>
          </c:cat>
          <c:val>
            <c:numRef>
              <c:f>' M_souhrn_SD'!$B$65:$E$65</c:f>
              <c:numCache>
                <c:formatCode>0</c:formatCode>
                <c:ptCount val="4"/>
                <c:pt idx="0">
                  <c:v>31685</c:v>
                </c:pt>
                <c:pt idx="1">
                  <c:v>9897.5</c:v>
                </c:pt>
                <c:pt idx="2">
                  <c:v>2961.5</c:v>
                </c:pt>
                <c:pt idx="3">
                  <c:v>3240.5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4-48B4-BA44-B2BAAD4221D4}"/>
            </c:ext>
          </c:extLst>
        </c:ser>
        <c:ser>
          <c:idx val="1"/>
          <c:order val="1"/>
          <c:tx>
            <c:v>20 cm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 M_souhrn_SD'!$B$30:$E$30</c:f>
                <c:numCache>
                  <c:formatCode>General</c:formatCode>
                  <c:ptCount val="4"/>
                  <c:pt idx="0">
                    <c:v>5939.6890514290963</c:v>
                  </c:pt>
                  <c:pt idx="1">
                    <c:v>2017.3340594552049</c:v>
                  </c:pt>
                  <c:pt idx="2">
                    <c:v>176.42973858763233</c:v>
                  </c:pt>
                  <c:pt idx="3">
                    <c:v>288.49927150729309</c:v>
                  </c:pt>
                </c:numCache>
              </c:numRef>
            </c:plus>
            <c:minus>
              <c:numRef>
                <c:f>' M_souhrn_SD'!$B$30:$E$30</c:f>
                <c:numCache>
                  <c:formatCode>General</c:formatCode>
                  <c:ptCount val="4"/>
                  <c:pt idx="0">
                    <c:v>5939.6890514290963</c:v>
                  </c:pt>
                  <c:pt idx="1">
                    <c:v>2017.3340594552049</c:v>
                  </c:pt>
                  <c:pt idx="2">
                    <c:v>176.42973858763233</c:v>
                  </c:pt>
                  <c:pt idx="3">
                    <c:v>288.49927150729309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 M_souhrn_SD'!$B$64:$E$64</c:f>
              <c:strCache>
                <c:ptCount val="4"/>
                <c:pt idx="0">
                  <c:v>Apr</c:v>
                </c:pt>
                <c:pt idx="1">
                  <c:v>Jun</c:v>
                </c:pt>
                <c:pt idx="2">
                  <c:v>Sep</c:v>
                </c:pt>
                <c:pt idx="3">
                  <c:v>Nov</c:v>
                </c:pt>
              </c:strCache>
            </c:strRef>
          </c:cat>
          <c:val>
            <c:numRef>
              <c:f>' M_souhrn_SD'!$B$66:$E$66</c:f>
              <c:numCache>
                <c:formatCode>0</c:formatCode>
                <c:ptCount val="4"/>
                <c:pt idx="0">
                  <c:v>8862.3100000000013</c:v>
                </c:pt>
                <c:pt idx="1">
                  <c:v>933.75757575757575</c:v>
                </c:pt>
                <c:pt idx="2">
                  <c:v>175.41428571428571</c:v>
                </c:pt>
                <c:pt idx="3">
                  <c:v>685.22727272727275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54-48B4-BA44-B2BAAD4221D4}"/>
            </c:ext>
          </c:extLst>
        </c:ser>
        <c:ser>
          <c:idx val="2"/>
          <c:order val="2"/>
          <c:tx>
            <c:v>30 cm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 M_souhrn_SD'!$B$59:$E$59</c:f>
                <c:numCache>
                  <c:formatCode>General</c:formatCode>
                  <c:ptCount val="4"/>
                  <c:pt idx="0">
                    <c:v>291.83660710123888</c:v>
                  </c:pt>
                  <c:pt idx="1">
                    <c:v>320.0870951112995</c:v>
                  </c:pt>
                  <c:pt idx="2">
                    <c:v>67.590145846644489</c:v>
                  </c:pt>
                  <c:pt idx="3">
                    <c:v>112.02791529720724</c:v>
                  </c:pt>
                </c:numCache>
              </c:numRef>
            </c:plus>
            <c:minus>
              <c:numRef>
                <c:f>' M_souhrn_SD'!$B$59:$E$59</c:f>
                <c:numCache>
                  <c:formatCode>General</c:formatCode>
                  <c:ptCount val="4"/>
                  <c:pt idx="0">
                    <c:v>291.83660710123888</c:v>
                  </c:pt>
                  <c:pt idx="1">
                    <c:v>320.0870951112995</c:v>
                  </c:pt>
                  <c:pt idx="2">
                    <c:v>67.590145846644489</c:v>
                  </c:pt>
                  <c:pt idx="3">
                    <c:v>112.02791529720724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 M_souhrn_SD'!$B$64:$E$64</c:f>
              <c:strCache>
                <c:ptCount val="4"/>
                <c:pt idx="0">
                  <c:v>Apr</c:v>
                </c:pt>
                <c:pt idx="1">
                  <c:v>Jun</c:v>
                </c:pt>
                <c:pt idx="2">
                  <c:v>Sep</c:v>
                </c:pt>
                <c:pt idx="3">
                  <c:v>Nov</c:v>
                </c:pt>
              </c:strCache>
            </c:strRef>
          </c:cat>
          <c:val>
            <c:numRef>
              <c:f>' M_souhrn_SD'!$B$67:$E$67</c:f>
              <c:numCache>
                <c:formatCode>0</c:formatCode>
                <c:ptCount val="4"/>
                <c:pt idx="0">
                  <c:v>333.9057239057239</c:v>
                </c:pt>
                <c:pt idx="1">
                  <c:v>358.75</c:v>
                </c:pt>
                <c:pt idx="2">
                  <c:v>45.19047619047619</c:v>
                </c:pt>
                <c:pt idx="3">
                  <c:v>395.60173160173156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54-48B4-BA44-B2BAAD422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6506208"/>
        <c:axId val="76518176"/>
      </c:barChart>
      <c:catAx>
        <c:axId val="765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18176"/>
        <c:crosses val="autoZero"/>
        <c:auto val="1"/>
        <c:lblAlgn val="ctr"/>
        <c:lblOffset val="100"/>
        <c:noMultiLvlLbl val="0"/>
      </c:catAx>
      <c:valAx>
        <c:axId val="76518176"/>
        <c:scaling>
          <c:orientation val="minMax"/>
          <c:max val="4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TPH (mg/kg)</a:t>
                </a:r>
              </a:p>
            </c:rich>
          </c:tx>
          <c:layout>
            <c:manualLayout>
              <c:xMode val="edge"/>
              <c:yMode val="edge"/>
              <c:x val="1.7067996029115046E-2"/>
              <c:y val="0.35523845865958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0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518898437807984"/>
          <c:y val="0.91008541802731324"/>
          <c:w val="0.40100047127380112"/>
          <c:h val="8.9914581972686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FDA08-7DD4-4AA2-B22F-9FACA8487A96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9B96D-4CAC-40B5-BC73-7C2BDD8824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26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461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Všechny</a:t>
            </a:r>
            <a:r>
              <a:rPr lang="cs-CZ" baseline="0" dirty="0"/>
              <a:t> přežily, ale od 1500 mg/kg už velmi málo biomasy, i předchozí varianty výrazně nižší než kontrola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320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947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022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345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362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38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0D080E-53FD-4F2B-892D-F3A177FB6638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243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0D080E-53FD-4F2B-892D-F3A177FB6638}" type="slidenum">
              <a:rPr lang="uk-UA" smtClean="0"/>
              <a:pPr>
                <a:defRPr/>
              </a:pPr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000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0D080E-53FD-4F2B-892D-F3A177FB6638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682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245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216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783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84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B96D-4CAC-40B5-BC73-7C2BDD882442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60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3DD03-FF73-452B-BC88-9E4E2CE3D496}" type="datetime1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02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AA22-059A-4644-B85C-7642BCAF0995}" type="datetime1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59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8FC9-4169-4233-8D4E-8EF916CF8160}" type="datetime1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8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83FE-9F52-41F2-B3D6-E6EE6AD3359B}" type="datetime1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314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6F63-44A1-4867-8618-FBC290A318EB}" type="datetime1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99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7D15-0949-4DBC-A8CC-4EDE127523DB}" type="datetime1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9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65EA-69E6-4322-8EE0-CB098B3A54A8}" type="datetime1">
              <a:rPr lang="cs-CZ" smtClean="0"/>
              <a:t>22.09.2025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17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D881-170A-4612-8E9B-DC52FB3A98C4}" type="datetime1">
              <a:rPr lang="cs-CZ" smtClean="0"/>
              <a:t>22.09.2025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06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AD691-8358-4165-85E2-8344A85CFF31}" type="datetime1">
              <a:rPr lang="cs-CZ" smtClean="0"/>
              <a:t>22.09.2025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44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3479-1005-47D6-A021-75D3C1C4A334}" type="datetime1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46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FB0B-81AD-4A5D-A5B4-DD4C6829A229}" type="datetime1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15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LOGO_FZP_CZ">
            <a:extLst>
              <a:ext uri="{FF2B5EF4-FFF2-40B4-BE49-F238E27FC236}">
                <a16:creationId xmlns:a16="http://schemas.microsoft.com/office/drawing/2014/main" id="{41D60904-2D1B-4210-8544-66F2D959F8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0"/>
            <a:ext cx="23399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EB657-11B5-4A39-BEDA-712D5D945D9E}" type="datetime1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248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E1C7E63-1A66-4C5F-9C13-ACC09AB1A1B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814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99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sef.trogl@ujep.cz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doi.org/10.3390/agronomy11020293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ecoenv.2021.112630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zp.ujep.cz/wp-content/uploads/2020/02/SO2019-separate-VI-61-Nebeska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3/pnas.1711842115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udeoilpeak.info/latest-graph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rownfieldy.gov.cz/statistika-podnikatelskych-nemovitosti-a-brownfieldu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land1202035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rauk.cz/tcuk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2709" y="954055"/>
            <a:ext cx="8708504" cy="1296144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/>
              <a:t>Potenciál využití biomasy v Ústeckém kraji pro chemický průmysl a energetiku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62138" y="5983308"/>
            <a:ext cx="3672408" cy="470764"/>
          </a:xfrm>
        </p:spPr>
        <p:txBody>
          <a:bodyPr>
            <a:normAutofit/>
          </a:bodyPr>
          <a:lstStyle/>
          <a:p>
            <a:pPr algn="l"/>
            <a:r>
              <a:rPr lang="cs-CZ" sz="1800" dirty="0">
                <a:solidFill>
                  <a:schemeClr val="tx1"/>
                </a:solidFill>
              </a:rPr>
              <a:t>23.9.2025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1764" y="2288673"/>
            <a:ext cx="8420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22A40C"/>
                </a:solidFill>
              </a:rPr>
              <a:t>J. Trögl</a:t>
            </a:r>
            <a:r>
              <a:rPr lang="cs-CZ" sz="2000" dirty="0">
                <a:solidFill>
                  <a:srgbClr val="22A40C"/>
                </a:solidFill>
              </a:rPr>
              <a:t>, D. Nebeská, H. Burdová, Z </a:t>
            </a:r>
            <a:r>
              <a:rPr lang="cs-CZ" sz="2000" dirty="0" err="1">
                <a:solidFill>
                  <a:srgbClr val="22A40C"/>
                </a:solidFill>
              </a:rPr>
              <a:t>Kwoczynski</a:t>
            </a:r>
            <a:r>
              <a:rPr lang="cs-CZ" sz="2000" dirty="0">
                <a:solidFill>
                  <a:srgbClr val="22A40C"/>
                </a:solidFill>
              </a:rPr>
              <a:t>, K. Al </a:t>
            </a:r>
            <a:r>
              <a:rPr lang="cs-CZ" sz="2000" dirty="0" err="1">
                <a:solidFill>
                  <a:srgbClr val="22A40C"/>
                </a:solidFill>
              </a:rPr>
              <a:t>Souki</a:t>
            </a:r>
            <a:r>
              <a:rPr lang="cs-CZ" sz="2000" dirty="0">
                <a:solidFill>
                  <a:srgbClr val="22A40C"/>
                </a:solidFill>
              </a:rPr>
              <a:t>, V. </a:t>
            </a:r>
            <a:r>
              <a:rPr lang="cs-CZ" sz="2000" dirty="0" err="1">
                <a:solidFill>
                  <a:srgbClr val="22A40C"/>
                </a:solidFill>
              </a:rPr>
              <a:t>Pidlisnyuk</a:t>
            </a:r>
            <a:r>
              <a:rPr lang="cs-CZ" sz="2000" dirty="0">
                <a:solidFill>
                  <a:srgbClr val="22A40C"/>
                </a:solidFill>
              </a:rPr>
              <a:t>, A. </a:t>
            </a:r>
            <a:r>
              <a:rPr lang="cs-CZ" sz="2000" dirty="0" err="1">
                <a:solidFill>
                  <a:srgbClr val="22A40C"/>
                </a:solidFill>
              </a:rPr>
              <a:t>Mamirova</a:t>
            </a:r>
            <a:r>
              <a:rPr lang="cs-CZ" sz="2000" dirty="0">
                <a:solidFill>
                  <a:srgbClr val="22A40C"/>
                </a:solidFill>
              </a:rPr>
              <a:t>, </a:t>
            </a:r>
            <a:r>
              <a:rPr lang="cs-CZ" sz="2000" dirty="0">
                <a:solidFill>
                  <a:srgbClr val="006666"/>
                </a:solidFill>
              </a:rPr>
              <a:t>H. </a:t>
            </a:r>
            <a:r>
              <a:rPr lang="cs-CZ" sz="2000" dirty="0" err="1">
                <a:solidFill>
                  <a:srgbClr val="006666"/>
                </a:solidFill>
              </a:rPr>
              <a:t>Auer</a:t>
            </a:r>
            <a:r>
              <a:rPr lang="cs-CZ" sz="2000" dirty="0">
                <a:solidFill>
                  <a:srgbClr val="006666"/>
                </a:solidFill>
              </a:rPr>
              <a:t> Malinská</a:t>
            </a:r>
            <a:r>
              <a:rPr lang="cs-CZ" sz="2000" dirty="0">
                <a:solidFill>
                  <a:srgbClr val="22A40C"/>
                </a:solidFill>
              </a:rPr>
              <a:t>, </a:t>
            </a:r>
            <a:r>
              <a:rPr lang="cs-CZ" sz="2000" dirty="0">
                <a:solidFill>
                  <a:srgbClr val="5F5654"/>
                </a:solidFill>
              </a:rPr>
              <a:t>L. Nováková</a:t>
            </a:r>
            <a:r>
              <a:rPr lang="cs-CZ" sz="2000" dirty="0">
                <a:solidFill>
                  <a:srgbClr val="22A40C"/>
                </a:solidFill>
              </a:rPr>
              <a:t>, J. Popelka, P. </a:t>
            </a:r>
            <a:r>
              <a:rPr lang="cs-CZ" sz="2000" dirty="0" err="1">
                <a:solidFill>
                  <a:srgbClr val="22A40C"/>
                </a:solidFill>
              </a:rPr>
              <a:t>Kuráň</a:t>
            </a:r>
            <a:r>
              <a:rPr lang="cs-CZ" sz="2000" dirty="0">
                <a:solidFill>
                  <a:srgbClr val="22A40C"/>
                </a:solidFill>
              </a:rPr>
              <a:t>, </a:t>
            </a:r>
            <a:r>
              <a:rPr lang="cs-CZ" sz="2000" dirty="0">
                <a:solidFill>
                  <a:srgbClr val="CCCC00"/>
                </a:solidFill>
              </a:rPr>
              <a:t>Sergej </a:t>
            </a:r>
            <a:r>
              <a:rPr lang="cs-CZ" sz="2000" dirty="0" err="1">
                <a:solidFill>
                  <a:srgbClr val="CCCC00"/>
                </a:solidFill>
              </a:rPr>
              <a:t>Usťak</a:t>
            </a:r>
            <a:r>
              <a:rPr lang="cs-CZ" sz="2000" dirty="0">
                <a:solidFill>
                  <a:srgbClr val="CCCC00"/>
                </a:solidFill>
              </a:rPr>
              <a:t>, Roman Honzík,</a:t>
            </a:r>
            <a:r>
              <a:rPr lang="cs-CZ" sz="2000" dirty="0">
                <a:solidFill>
                  <a:srgbClr val="22A40C"/>
                </a:solidFill>
              </a:rPr>
              <a:t> </a:t>
            </a:r>
            <a:r>
              <a:rPr lang="cs-CZ" sz="2000" dirty="0">
                <a:solidFill>
                  <a:srgbClr val="FF9900"/>
                </a:solidFill>
              </a:rPr>
              <a:t>A. Ševců, K. Marková, R. Špánek,</a:t>
            </a:r>
            <a:r>
              <a:rPr lang="cs-CZ" sz="2000" dirty="0">
                <a:solidFill>
                  <a:srgbClr val="22A40C"/>
                </a:solidFill>
              </a:rPr>
              <a:t> </a:t>
            </a:r>
            <a:r>
              <a:rPr lang="cs-CZ" sz="2000" dirty="0">
                <a:solidFill>
                  <a:srgbClr val="9900CC"/>
                </a:solidFill>
              </a:rPr>
              <a:t>L.C. Davis</a:t>
            </a:r>
          </a:p>
          <a:p>
            <a:endParaRPr lang="cs-CZ" sz="2000" dirty="0">
              <a:solidFill>
                <a:srgbClr val="22A40C"/>
              </a:solidFill>
            </a:endParaRPr>
          </a:p>
          <a:p>
            <a:r>
              <a:rPr lang="cs-CZ" sz="2000" dirty="0">
                <a:solidFill>
                  <a:srgbClr val="22A40C"/>
                </a:solidFill>
              </a:rPr>
              <a:t>Fakulta životního prostředí, Univerzita J.E. Purkyně v Ústí </a:t>
            </a:r>
            <a:r>
              <a:rPr lang="cs-CZ" sz="2000" dirty="0" err="1">
                <a:solidFill>
                  <a:srgbClr val="22A40C"/>
                </a:solidFill>
              </a:rPr>
              <a:t>n.L.</a:t>
            </a:r>
            <a:endParaRPr lang="cs-CZ" sz="2000" dirty="0">
              <a:solidFill>
                <a:srgbClr val="22A40C"/>
              </a:solidFill>
            </a:endParaRPr>
          </a:p>
          <a:p>
            <a:r>
              <a:rPr lang="cs-CZ" sz="2000" dirty="0">
                <a:solidFill>
                  <a:srgbClr val="006666"/>
                </a:solidFill>
              </a:rPr>
              <a:t>Přírodovědecká fakulta, Univerzita J.E. Purkyně v Ústí </a:t>
            </a:r>
            <a:r>
              <a:rPr lang="cs-CZ" sz="2000" dirty="0" err="1">
                <a:solidFill>
                  <a:srgbClr val="006666"/>
                </a:solidFill>
              </a:rPr>
              <a:t>n.L.</a:t>
            </a:r>
            <a:endParaRPr lang="cs-CZ" sz="2000" dirty="0">
              <a:solidFill>
                <a:srgbClr val="006666"/>
              </a:solidFill>
            </a:endParaRPr>
          </a:p>
          <a:p>
            <a:r>
              <a:rPr lang="cs-CZ" sz="2000" dirty="0">
                <a:solidFill>
                  <a:srgbClr val="5F5654"/>
                </a:solidFill>
              </a:rPr>
              <a:t>Fakulta strojního inženýrství, Univerzita J.E. Purkyně v Ústí </a:t>
            </a:r>
            <a:r>
              <a:rPr lang="cs-CZ" sz="2000" dirty="0" err="1">
                <a:solidFill>
                  <a:srgbClr val="5F5654"/>
                </a:solidFill>
              </a:rPr>
              <a:t>n.L.</a:t>
            </a:r>
            <a:endParaRPr lang="cs-CZ" sz="2000" dirty="0">
              <a:solidFill>
                <a:srgbClr val="5F5654"/>
              </a:solidFill>
            </a:endParaRPr>
          </a:p>
          <a:p>
            <a:r>
              <a:rPr lang="cs-CZ" sz="2000" dirty="0">
                <a:solidFill>
                  <a:srgbClr val="CCCC00"/>
                </a:solidFill>
              </a:rPr>
              <a:t>Národní centrum zemědělského výzkumu, Chomutov</a:t>
            </a:r>
          </a:p>
          <a:p>
            <a:r>
              <a:rPr lang="cs-CZ" sz="2000" dirty="0">
                <a:solidFill>
                  <a:srgbClr val="FF9900"/>
                </a:solidFill>
              </a:rPr>
              <a:t>Fakulta </a:t>
            </a:r>
            <a:r>
              <a:rPr lang="cs-CZ" sz="2000" dirty="0" err="1">
                <a:solidFill>
                  <a:srgbClr val="FF9900"/>
                </a:solidFill>
              </a:rPr>
              <a:t>mechatroniky</a:t>
            </a:r>
            <a:r>
              <a:rPr lang="cs-CZ" sz="2000" dirty="0">
                <a:solidFill>
                  <a:srgbClr val="FF9900"/>
                </a:solidFill>
              </a:rPr>
              <a:t>, informatiky a mezioborových studií, TU Liberec</a:t>
            </a:r>
          </a:p>
          <a:p>
            <a:r>
              <a:rPr lang="en-US" sz="2000" dirty="0">
                <a:solidFill>
                  <a:srgbClr val="9900CC"/>
                </a:solidFill>
              </a:rPr>
              <a:t>Department of Biochemistry and Molecular Biophysics</a:t>
            </a:r>
            <a:r>
              <a:rPr lang="cs-CZ" sz="2000" dirty="0">
                <a:solidFill>
                  <a:srgbClr val="9900CC"/>
                </a:solidFill>
              </a:rPr>
              <a:t>, Kansas </a:t>
            </a:r>
            <a:r>
              <a:rPr lang="cs-CZ" sz="2000" dirty="0" err="1">
                <a:solidFill>
                  <a:srgbClr val="9900CC"/>
                </a:solidFill>
              </a:rPr>
              <a:t>State</a:t>
            </a:r>
            <a:r>
              <a:rPr lang="cs-CZ" sz="2000" dirty="0">
                <a:solidFill>
                  <a:srgbClr val="9900CC"/>
                </a:solidFill>
              </a:rPr>
              <a:t> University, Manhattan, USA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6C908FA-22B1-4274-9820-921DEC5CB9EF}"/>
              </a:ext>
            </a:extLst>
          </p:cNvPr>
          <p:cNvSpPr txBox="1">
            <a:spLocks/>
          </p:cNvSpPr>
          <p:nvPr/>
        </p:nvSpPr>
        <p:spPr>
          <a:xfrm>
            <a:off x="232709" y="5863896"/>
            <a:ext cx="2344688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dirty="0">
                <a:solidFill>
                  <a:schemeClr val="tx1"/>
                </a:solidFill>
                <a:hlinkClick r:id="rId3"/>
              </a:rPr>
              <a:t>josef.trogl@ujep.cz</a:t>
            </a:r>
            <a:endParaRPr lang="cs-CZ" sz="2000" dirty="0">
              <a:solidFill>
                <a:schemeClr val="tx1"/>
              </a:solidFill>
            </a:endParaRPr>
          </a:p>
          <a:p>
            <a:pPr algn="l"/>
            <a:r>
              <a:rPr lang="cs-CZ" sz="1800" dirty="0">
                <a:solidFill>
                  <a:schemeClr val="tx1"/>
                </a:solidFill>
              </a:rPr>
              <a:t>+420 608 168 848</a:t>
            </a:r>
            <a:endParaRPr lang="cs-CZ" sz="1800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EE85812-D2D9-4DC8-9841-88BCBD41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s://natosps.cu.edu.tr/storage/settings/February2022/nV74RwhD9GGiaLIfSCuv.jpg">
            <a:extLst>
              <a:ext uri="{FF2B5EF4-FFF2-40B4-BE49-F238E27FC236}">
                <a16:creationId xmlns:a16="http://schemas.microsoft.com/office/drawing/2014/main" id="{9E79288C-82BF-44F3-93B9-A5BA5420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04" y="5493283"/>
            <a:ext cx="2065156" cy="103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emické fórum Ústeckého kraje 2025">
            <a:extLst>
              <a:ext uri="{FF2B5EF4-FFF2-40B4-BE49-F238E27FC236}">
                <a16:creationId xmlns:a16="http://schemas.microsoft.com/office/drawing/2014/main" id="{A0D59B69-F5FC-4F91-9BBC-9D3B09BB5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1" y="147186"/>
            <a:ext cx="3352800" cy="7715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</p:pic>
      <p:pic>
        <p:nvPicPr>
          <p:cNvPr id="17" name="Picture 2" descr="Communications toolkit">
            <a:extLst>
              <a:ext uri="{FF2B5EF4-FFF2-40B4-BE49-F238E27FC236}">
                <a16:creationId xmlns:a16="http://schemas.microsoft.com/office/drawing/2014/main" id="{231CD334-89B5-48C8-BBEF-691A7A35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42" y="5286711"/>
            <a:ext cx="1393193" cy="139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446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0" y="0"/>
            <a:ext cx="4540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k-SK">
              <a:latin typeface="Calibri" pitchFamily="34" charset="0"/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900113" y="1671638"/>
            <a:ext cx="6985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12002" y="42713"/>
            <a:ext cx="8750300" cy="79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1" hangingPunct="1">
              <a:defRPr sz="40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cs-CZ" dirty="0"/>
              <a:t>Výnosy a energie</a:t>
            </a:r>
            <a:endParaRPr lang="en-GB" dirty="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15377" y="1043301"/>
            <a:ext cx="8820150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2A40C"/>
                </a:solidFill>
                <a:latin typeface="+mj-lt"/>
              </a:rPr>
              <a:t>Ozdobnice obrovská (</a:t>
            </a:r>
            <a:r>
              <a:rPr lang="cs-CZ" sz="2800" dirty="0" err="1">
                <a:solidFill>
                  <a:srgbClr val="22A40C"/>
                </a:solidFill>
                <a:latin typeface="+mj-lt"/>
              </a:rPr>
              <a:t>Miscanthus</a:t>
            </a:r>
            <a:r>
              <a:rPr lang="cs-CZ" sz="2800" dirty="0">
                <a:solidFill>
                  <a:srgbClr val="22A40C"/>
                </a:solidFill>
                <a:latin typeface="+mj-lt"/>
              </a:rPr>
              <a:t> x </a:t>
            </a:r>
            <a:r>
              <a:rPr lang="cs-CZ" sz="2800" dirty="0" err="1">
                <a:solidFill>
                  <a:srgbClr val="22A40C"/>
                </a:solidFill>
                <a:latin typeface="+mj-lt"/>
              </a:rPr>
              <a:t>giganteus</a:t>
            </a:r>
            <a:r>
              <a:rPr lang="cs-CZ" sz="2800" dirty="0">
                <a:solidFill>
                  <a:srgbClr val="22A40C"/>
                </a:solidFill>
                <a:latin typeface="+mj-lt"/>
              </a:rPr>
              <a:t>)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40-50 t/ha, ročně, po 2-3 letech, cca 20 let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16-18 MJ/kg, sušina pod 10%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2A40C"/>
                </a:solidFill>
                <a:latin typeface="+mj-lt"/>
              </a:rPr>
              <a:t>Japonský topol (</a:t>
            </a:r>
            <a:r>
              <a:rPr lang="cs-CZ" sz="2800" i="1" dirty="0" err="1">
                <a:solidFill>
                  <a:srgbClr val="22A40C"/>
                </a:solidFill>
                <a:latin typeface="+mj-lt"/>
              </a:rPr>
              <a:t>Populus</a:t>
            </a:r>
            <a:r>
              <a:rPr lang="cs-CZ" sz="2800" i="1" dirty="0">
                <a:solidFill>
                  <a:srgbClr val="22A40C"/>
                </a:solidFill>
                <a:latin typeface="+mj-lt"/>
              </a:rPr>
              <a:t> </a:t>
            </a:r>
            <a:r>
              <a:rPr lang="cs-CZ" sz="2800" i="1" dirty="0" err="1">
                <a:solidFill>
                  <a:srgbClr val="22A40C"/>
                </a:solidFill>
                <a:latin typeface="+mj-lt"/>
              </a:rPr>
              <a:t>nigra</a:t>
            </a:r>
            <a:r>
              <a:rPr lang="cs-CZ" sz="2800" i="1" dirty="0">
                <a:solidFill>
                  <a:srgbClr val="22A40C"/>
                </a:solidFill>
                <a:latin typeface="+mj-lt"/>
              </a:rPr>
              <a:t> × P. </a:t>
            </a:r>
            <a:r>
              <a:rPr lang="cs-CZ" sz="2800" i="1" dirty="0" err="1">
                <a:solidFill>
                  <a:srgbClr val="22A40C"/>
                </a:solidFill>
                <a:latin typeface="+mj-lt"/>
              </a:rPr>
              <a:t>maximowiczii</a:t>
            </a:r>
            <a:r>
              <a:rPr lang="cs-CZ" sz="2800" dirty="0">
                <a:solidFill>
                  <a:srgbClr val="22A40C"/>
                </a:solidFill>
                <a:latin typeface="+mj-lt"/>
              </a:rPr>
              <a:t>)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50-60 t/ha, cca každé 3 roky, 15-20 let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12-13 MJ/kg při 25% vlhkosti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  <a:latin typeface="+mj-lt"/>
              </a:rPr>
              <a:t>Kukuřice setá (</a:t>
            </a:r>
            <a:r>
              <a:rPr lang="cs-CZ" sz="2800" i="1" dirty="0" err="1">
                <a:solidFill>
                  <a:srgbClr val="FF0000"/>
                </a:solidFill>
                <a:latin typeface="+mj-lt"/>
              </a:rPr>
              <a:t>Zea</a:t>
            </a:r>
            <a:r>
              <a:rPr lang="cs-CZ" sz="28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sz="2800" i="1" dirty="0" err="1">
                <a:solidFill>
                  <a:srgbClr val="FF0000"/>
                </a:solidFill>
                <a:latin typeface="+mj-lt"/>
              </a:rPr>
              <a:t>mays</a:t>
            </a:r>
            <a:r>
              <a:rPr lang="cs-CZ" sz="2800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75 tun zelené biomasy každý rok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endParaRPr lang="cs-CZ" sz="2800" dirty="0">
              <a:latin typeface="+mj-lt"/>
            </a:endParaRP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C00000"/>
                </a:solidFill>
                <a:latin typeface="+mj-lt"/>
              </a:rPr>
              <a:t>Na </a:t>
            </a:r>
            <a:r>
              <a:rPr lang="cs-CZ" sz="2800" dirty="0" err="1">
                <a:solidFill>
                  <a:srgbClr val="C00000"/>
                </a:solidFill>
                <a:latin typeface="+mj-lt"/>
              </a:rPr>
              <a:t>brownfieldech</a:t>
            </a:r>
            <a:r>
              <a:rPr lang="cs-CZ" sz="2800" dirty="0">
                <a:solidFill>
                  <a:srgbClr val="C00000"/>
                </a:solidFill>
                <a:latin typeface="+mj-lt"/>
              </a:rPr>
              <a:t> pravděpodobně méně</a:t>
            </a:r>
          </a:p>
        </p:txBody>
      </p:sp>
    </p:spTree>
    <p:extLst>
      <p:ext uri="{BB962C8B-B14F-4D97-AF65-F5344CB8AC3E}">
        <p14:creationId xmlns:p14="http://schemas.microsoft.com/office/powerpoint/2010/main" val="2219922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0" y="0"/>
            <a:ext cx="4540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k-SK">
              <a:latin typeface="Calibri" pitchFamily="34" charset="0"/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900113" y="1671638"/>
            <a:ext cx="6985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12002" y="42713"/>
            <a:ext cx="8750300" cy="79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1" hangingPunct="1">
              <a:defRPr sz="40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cs-CZ" dirty="0"/>
              <a:t>Další perspektivní plodiny</a:t>
            </a:r>
            <a:endParaRPr lang="en-GB" dirty="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15377" y="1043301"/>
            <a:ext cx="8820150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Křídlatka (</a:t>
            </a:r>
            <a:r>
              <a:rPr lang="cs-CZ" sz="2800" i="1" dirty="0" err="1">
                <a:latin typeface="+mj-lt"/>
              </a:rPr>
              <a:t>Reynoutria</a:t>
            </a:r>
            <a:r>
              <a:rPr lang="cs-CZ" sz="2800" dirty="0">
                <a:latin typeface="+mj-lt"/>
              </a:rPr>
              <a:t>)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  <a:latin typeface="+mj-lt"/>
              </a:rPr>
              <a:t>výnosy až 30 t/ha sušiny</a:t>
            </a:r>
            <a:r>
              <a:rPr lang="cs-CZ" sz="2800" dirty="0">
                <a:latin typeface="+mj-lt"/>
              </a:rPr>
              <a:t>, </a:t>
            </a:r>
            <a:r>
              <a:rPr lang="cs-CZ" sz="2800" dirty="0">
                <a:solidFill>
                  <a:srgbClr val="FF0000"/>
                </a:solidFill>
                <a:latin typeface="+mj-lt"/>
              </a:rPr>
              <a:t>invazivní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Akát (</a:t>
            </a:r>
            <a:r>
              <a:rPr lang="cs-CZ" sz="2800" i="1" dirty="0" err="1">
                <a:latin typeface="+mj-lt"/>
              </a:rPr>
              <a:t>Robinia</a:t>
            </a:r>
            <a:r>
              <a:rPr lang="cs-CZ" sz="2800" i="1" dirty="0">
                <a:latin typeface="+mj-lt"/>
              </a:rPr>
              <a:t> </a:t>
            </a:r>
            <a:r>
              <a:rPr lang="cs-CZ" sz="2800" i="1" dirty="0" err="1">
                <a:latin typeface="+mj-lt"/>
              </a:rPr>
              <a:t>pseudoacacia</a:t>
            </a:r>
            <a:r>
              <a:rPr lang="cs-CZ" sz="2800" dirty="0">
                <a:latin typeface="+mj-lt"/>
              </a:rPr>
              <a:t>)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2A40C"/>
                </a:solidFill>
                <a:latin typeface="+mj-lt"/>
              </a:rPr>
              <a:t>symbióza s N-fixujícími bakteriemi</a:t>
            </a:r>
            <a:r>
              <a:rPr lang="cs-CZ" sz="2800" dirty="0">
                <a:latin typeface="+mj-lt"/>
              </a:rPr>
              <a:t>, </a:t>
            </a:r>
            <a:r>
              <a:rPr lang="cs-CZ" sz="2800" dirty="0">
                <a:solidFill>
                  <a:srgbClr val="22A40C"/>
                </a:solidFill>
                <a:latin typeface="+mj-lt"/>
              </a:rPr>
              <a:t>dobré výnosy, </a:t>
            </a:r>
            <a:r>
              <a:rPr lang="cs-CZ" sz="2800" dirty="0">
                <a:solidFill>
                  <a:srgbClr val="FF0000"/>
                </a:solidFill>
                <a:latin typeface="+mj-lt"/>
              </a:rPr>
              <a:t>invazivní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Paulovnie (</a:t>
            </a:r>
            <a:r>
              <a:rPr lang="cs-CZ" sz="2800" i="1" dirty="0" err="1">
                <a:latin typeface="+mj-lt"/>
              </a:rPr>
              <a:t>Paulownia</a:t>
            </a:r>
            <a:r>
              <a:rPr lang="cs-CZ" sz="2800" i="1" dirty="0">
                <a:latin typeface="+mj-lt"/>
              </a:rPr>
              <a:t> </a:t>
            </a:r>
            <a:r>
              <a:rPr lang="cs-CZ" sz="2800" i="1" dirty="0" err="1">
                <a:latin typeface="+mj-lt"/>
              </a:rPr>
              <a:t>tomentosa</a:t>
            </a:r>
            <a:r>
              <a:rPr lang="cs-CZ" sz="2800" dirty="0">
                <a:latin typeface="+mj-lt"/>
              </a:rPr>
              <a:t>)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2A40C"/>
                </a:solidFill>
                <a:latin typeface="+mj-lt"/>
              </a:rPr>
              <a:t>odolná, lehké dřevo, rychlý růst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  <a:latin typeface="+mj-lt"/>
              </a:rPr>
              <a:t>Potenciálně invazivní, málo dat z ČR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4510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/>
              <a:t>Co s biomasou?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12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7">
            <a:extLst>
              <a:ext uri="{FF2B5EF4-FFF2-40B4-BE49-F238E27FC236}">
                <a16:creationId xmlns:a16="http://schemas.microsoft.com/office/drawing/2014/main" id="{80FB07D8-E719-4C41-81FE-BA93332BD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8568952" cy="5073427"/>
          </a:xfrm>
        </p:spPr>
        <p:txBody>
          <a:bodyPr>
            <a:normAutofit/>
          </a:bodyPr>
          <a:lstStyle/>
          <a:p>
            <a:r>
              <a:rPr lang="cs-CZ" dirty="0"/>
              <a:t>1. Energetika</a:t>
            </a:r>
          </a:p>
          <a:p>
            <a:pPr lvl="1"/>
            <a:r>
              <a:rPr lang="cs-CZ" dirty="0"/>
              <a:t>přímé spalování (</a:t>
            </a:r>
            <a:r>
              <a:rPr lang="cs-CZ" dirty="0" err="1"/>
              <a:t>peletky</a:t>
            </a:r>
            <a:r>
              <a:rPr lang="cs-CZ" dirty="0"/>
              <a:t>, polena…)</a:t>
            </a:r>
          </a:p>
          <a:p>
            <a:pPr lvl="1"/>
            <a:r>
              <a:rPr lang="cs-CZ" dirty="0"/>
              <a:t>produkce bioplynu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679968F-AAB3-4DC6-BAD3-9B3031A0C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2" t="21008" r="10830" b="12996"/>
          <a:stretch/>
        </p:blipFill>
        <p:spPr>
          <a:xfrm>
            <a:off x="5392966" y="2630228"/>
            <a:ext cx="3401756" cy="37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3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/>
              <a:t>Co s biomasou?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13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7">
            <a:extLst>
              <a:ext uri="{FF2B5EF4-FFF2-40B4-BE49-F238E27FC236}">
                <a16:creationId xmlns:a16="http://schemas.microsoft.com/office/drawing/2014/main" id="{80FB07D8-E719-4C41-81FE-BA93332BD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8568952" cy="5073427"/>
          </a:xfrm>
        </p:spPr>
        <p:txBody>
          <a:bodyPr>
            <a:normAutofit/>
          </a:bodyPr>
          <a:lstStyle/>
          <a:p>
            <a:r>
              <a:rPr lang="cs-CZ" dirty="0"/>
              <a:t>2. Hydrolýza lignocelulózy</a:t>
            </a:r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dirty="0">
                <a:solidFill>
                  <a:srgbClr val="22A40C"/>
                </a:solidFill>
                <a:sym typeface="Wingdings" panose="05000000000000000000" pitchFamily="2" charset="2"/>
              </a:rPr>
              <a:t>sacharidy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cs-CZ" dirty="0">
                <a:sym typeface="Wingdings" panose="05000000000000000000" pitchFamily="2" charset="2"/>
              </a:rPr>
              <a:t>fermentace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 ethanol</a:t>
            </a:r>
            <a:r>
              <a:rPr lang="cs-CZ" dirty="0">
                <a:sym typeface="Wingdings" panose="05000000000000000000" pitchFamily="2" charset="2"/>
              </a:rPr>
              <a:t> (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ethylen</a:t>
            </a:r>
            <a:r>
              <a:rPr lang="cs-CZ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dirty="0">
                <a:sym typeface="Wingdings" panose="05000000000000000000" pitchFamily="2" charset="2"/>
              </a:rPr>
              <a:t>mléčná kyselina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PLA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dirty="0">
                <a:sym typeface="Wingdings" panose="05000000000000000000" pitchFamily="2" charset="2"/>
              </a:rPr>
              <a:t>aceton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cs-CZ" dirty="0">
                <a:sym typeface="Wingdings" panose="05000000000000000000" pitchFamily="2" charset="2"/>
              </a:rPr>
              <a:t> butanol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cs-CZ" dirty="0">
                <a:sym typeface="Wingdings" panose="05000000000000000000" pitchFamily="2" charset="2"/>
              </a:rPr>
              <a:t> propionová kyselina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…</a:t>
            </a:r>
            <a:endParaRPr lang="en-US" dirty="0"/>
          </a:p>
        </p:txBody>
      </p:sp>
      <p:pic>
        <p:nvPicPr>
          <p:cNvPr id="7" name="Picture 4" descr="Soubor:Saccharomyces cerevisiae SEM.jpg">
            <a:extLst>
              <a:ext uri="{FF2B5EF4-FFF2-40B4-BE49-F238E27FC236}">
                <a16:creationId xmlns:a16="http://schemas.microsoft.com/office/drawing/2014/main" id="{27406CAC-D0AD-46EF-BE23-C97BA039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41866"/>
            <a:ext cx="2057861" cy="132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skeletal formula of PLA">
            <a:extLst>
              <a:ext uri="{FF2B5EF4-FFF2-40B4-BE49-F238E27FC236}">
                <a16:creationId xmlns:a16="http://schemas.microsoft.com/office/drawing/2014/main" id="{804D24F0-9D6B-400F-AD38-377EEE3C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81771"/>
            <a:ext cx="2095704" cy="21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5C3DC7-5F4F-4D9A-8F46-6AC52349C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784" y="2730005"/>
            <a:ext cx="1944216" cy="131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90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/>
              <a:t>Co s biomasou?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14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7">
            <a:extLst>
              <a:ext uri="{FF2B5EF4-FFF2-40B4-BE49-F238E27FC236}">
                <a16:creationId xmlns:a16="http://schemas.microsoft.com/office/drawing/2014/main" id="{80FB07D8-E719-4C41-81FE-BA93332BD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8568952" cy="5073427"/>
          </a:xfrm>
        </p:spPr>
        <p:txBody>
          <a:bodyPr>
            <a:normAutofit/>
          </a:bodyPr>
          <a:lstStyle/>
          <a:p>
            <a:r>
              <a:rPr lang="cs-CZ" dirty="0"/>
              <a:t>3. Termolýza / pyrolýza</a:t>
            </a:r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ym typeface="Wingdings" panose="05000000000000000000" pitchFamily="2" charset="2"/>
              </a:rPr>
              <a:t>pyrolyzní</a:t>
            </a:r>
            <a:r>
              <a:rPr lang="cs-CZ" dirty="0">
                <a:sym typeface="Wingdings" panose="05000000000000000000" pitchFamily="2" charset="2"/>
              </a:rPr>
              <a:t> plyn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olidFill>
                  <a:srgbClr val="22A40C"/>
                </a:solidFill>
                <a:sym typeface="Wingdings" panose="05000000000000000000" pitchFamily="2" charset="2"/>
              </a:rPr>
              <a:t>biomethanol</a:t>
            </a:r>
            <a:endParaRPr lang="en-US" dirty="0">
              <a:solidFill>
                <a:srgbClr val="22A40C"/>
              </a:solidFill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ym typeface="Wingdings" panose="05000000000000000000" pitchFamily="2" charset="2"/>
              </a:rPr>
              <a:t>pyrolyzní</a:t>
            </a:r>
            <a:r>
              <a:rPr lang="cs-CZ" dirty="0">
                <a:sym typeface="Wingdings" panose="05000000000000000000" pitchFamily="2" charset="2"/>
              </a:rPr>
              <a:t> olej – zdroj uhlovodíků a derivátů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ym typeface="Wingdings" panose="05000000000000000000" pitchFamily="2" charset="2"/>
              </a:rPr>
              <a:t>biochar</a:t>
            </a:r>
            <a:r>
              <a:rPr lang="cs-CZ" dirty="0">
                <a:sym typeface="Wingdings" panose="05000000000000000000" pitchFamily="2" charset="2"/>
              </a:rPr>
              <a:t> – hnojivo, sorbent, palivo</a:t>
            </a:r>
          </a:p>
          <a:p>
            <a:endParaRPr lang="cs-CZ" dirty="0">
              <a:sym typeface="Wingdings" panose="05000000000000000000" pitchFamily="2" charset="2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4DCBB45-181D-4F4C-8C4B-53FAACE4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62" y="941866"/>
            <a:ext cx="958418" cy="128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CD008A-DEC9-4F74-9879-B5210387C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3473"/>
            <a:ext cx="227238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45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 err="1"/>
              <a:t>Torrgreen</a:t>
            </a:r>
            <a:r>
              <a:rPr lang="cs-CZ" sz="4000" dirty="0"/>
              <a:t> (NL)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15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Torrgreen">
            <a:extLst>
              <a:ext uri="{FF2B5EF4-FFF2-40B4-BE49-F238E27FC236}">
                <a16:creationId xmlns:a16="http://schemas.microsoft.com/office/drawing/2014/main" id="{C23504D0-E39D-496F-B52E-915C40DE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4932040" cy="2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rrgreen">
            <a:extLst>
              <a:ext uri="{FF2B5EF4-FFF2-40B4-BE49-F238E27FC236}">
                <a16:creationId xmlns:a16="http://schemas.microsoft.com/office/drawing/2014/main" id="{A4D60388-64D3-452A-A606-CC639A35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66" y="3568380"/>
            <a:ext cx="4932040" cy="2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orrgreen – Dutch Thermochemical Cluster">
            <a:extLst>
              <a:ext uri="{FF2B5EF4-FFF2-40B4-BE49-F238E27FC236}">
                <a16:creationId xmlns:a16="http://schemas.microsoft.com/office/drawing/2014/main" id="{904C824C-FB8D-4F06-9E54-9E7084F9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936" y="1185572"/>
            <a:ext cx="3794373" cy="11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6E1820A-27EF-464F-985C-84F81E09B377}"/>
              </a:ext>
            </a:extLst>
          </p:cNvPr>
          <p:cNvSpPr/>
          <p:nvPr/>
        </p:nvSpPr>
        <p:spPr>
          <a:xfrm>
            <a:off x="755576" y="4345940"/>
            <a:ext cx="21082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5400" dirty="0">
                <a:solidFill>
                  <a:srgbClr val="0000FF"/>
                </a:solidFill>
                <a:sym typeface="Wingdings" pitchFamily="2" charset="2"/>
              </a:rPr>
              <a:t>CH</a:t>
            </a:r>
            <a:r>
              <a:rPr lang="cs-CZ" altLang="cs-CZ" sz="5400" baseline="-25000" dirty="0">
                <a:solidFill>
                  <a:srgbClr val="0000FF"/>
                </a:solidFill>
                <a:sym typeface="Wingdings" pitchFamily="2" charset="2"/>
              </a:rPr>
              <a:t>3</a:t>
            </a:r>
            <a:r>
              <a:rPr lang="cs-CZ" altLang="cs-CZ" sz="5400" dirty="0">
                <a:solidFill>
                  <a:srgbClr val="0000FF"/>
                </a:solidFill>
                <a:sym typeface="Wingdings" pitchFamily="2" charset="2"/>
              </a:rPr>
              <a:t>OH</a:t>
            </a:r>
            <a:endParaRPr lang="en-US" sz="54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BCFA9F8-3468-4042-9FFC-C2FAD92A72B9}"/>
              </a:ext>
            </a:extLst>
          </p:cNvPr>
          <p:cNvSpPr/>
          <p:nvPr/>
        </p:nvSpPr>
        <p:spPr>
          <a:xfrm>
            <a:off x="766614" y="5604728"/>
            <a:ext cx="2657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https://www.torrgreen.nl/</a:t>
            </a:r>
          </a:p>
        </p:txBody>
      </p:sp>
    </p:spTree>
    <p:extLst>
      <p:ext uri="{BB962C8B-B14F-4D97-AF65-F5344CB8AC3E}">
        <p14:creationId xmlns:p14="http://schemas.microsoft.com/office/powerpoint/2010/main" val="2300017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Miscanthus</a:t>
            </a:r>
            <a:r>
              <a:rPr lang="cs-CZ" i="1" dirty="0"/>
              <a:t> x </a:t>
            </a:r>
            <a:r>
              <a:rPr lang="cs-CZ" i="1" dirty="0" err="1"/>
              <a:t>giganteus</a:t>
            </a:r>
            <a:endParaRPr lang="cs-CZ" i="1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62872" cy="482320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Ozdobnice obrovská</a:t>
            </a:r>
          </a:p>
          <a:p>
            <a:r>
              <a:rPr lang="cs-CZ" dirty="0"/>
              <a:t>čeleď </a:t>
            </a:r>
            <a:r>
              <a:rPr lang="cs-CZ" dirty="0" err="1"/>
              <a:t>Lipnicovité</a:t>
            </a:r>
            <a:r>
              <a:rPr lang="cs-CZ" dirty="0"/>
              <a:t> (</a:t>
            </a:r>
            <a:r>
              <a:rPr lang="en-US" i="1" dirty="0" err="1"/>
              <a:t>Poaceae</a:t>
            </a:r>
            <a:r>
              <a:rPr lang="cs-CZ" i="1" dirty="0"/>
              <a:t>)</a:t>
            </a:r>
            <a:endParaRPr lang="en-US" dirty="0"/>
          </a:p>
          <a:p>
            <a:r>
              <a:rPr lang="cs-CZ" dirty="0"/>
              <a:t>Trvalá travina</a:t>
            </a:r>
            <a:endParaRPr lang="en-US" dirty="0"/>
          </a:p>
          <a:p>
            <a:r>
              <a:rPr lang="en-US" dirty="0"/>
              <a:t>C4 metabolism</a:t>
            </a:r>
            <a:r>
              <a:rPr lang="cs-CZ" dirty="0" err="1"/>
              <a:t>us</a:t>
            </a:r>
            <a:endParaRPr lang="en-US" dirty="0"/>
          </a:p>
          <a:p>
            <a:r>
              <a:rPr lang="cs-CZ" dirty="0"/>
              <a:t>Nenáročná na živiny</a:t>
            </a:r>
            <a:endParaRPr lang="en-US" dirty="0"/>
          </a:p>
          <a:p>
            <a:r>
              <a:rPr lang="cs-CZ" dirty="0">
                <a:solidFill>
                  <a:srgbClr val="006600"/>
                </a:solidFill>
              </a:rPr>
              <a:t>Druhá generace</a:t>
            </a:r>
            <a:endParaRPr lang="en-US" dirty="0"/>
          </a:p>
          <a:p>
            <a:r>
              <a:rPr lang="en-US" dirty="0"/>
              <a:t>15-25 t/h</a:t>
            </a:r>
            <a:r>
              <a:rPr lang="cs-CZ" dirty="0"/>
              <a:t>a</a:t>
            </a:r>
            <a:endParaRPr lang="en-US" dirty="0"/>
          </a:p>
          <a:p>
            <a:r>
              <a:rPr lang="cs-CZ" dirty="0"/>
              <a:t>Výhřevnost </a:t>
            </a:r>
            <a:r>
              <a:rPr lang="en-US" dirty="0"/>
              <a:t>17 MJ/kg</a:t>
            </a:r>
          </a:p>
          <a:p>
            <a:r>
              <a:rPr lang="cs-CZ" dirty="0"/>
              <a:t>Sterilní = neinvazivní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>
                <a:solidFill>
                  <a:prstClr val="white">
                    <a:lumMod val="65000"/>
                  </a:prstClr>
                </a:solidFill>
              </a:rPr>
              <a:pPr/>
              <a:t>16</a:t>
            </a:fld>
            <a:endParaRPr lang="cs-CZ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EAE5A23-5152-4435-B1C2-C1DB1DD6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601142-3FFA-4DB1-81E7-E88761C1B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5" t="12339" r="17325" b="25177"/>
          <a:stretch/>
        </p:blipFill>
        <p:spPr>
          <a:xfrm>
            <a:off x="5006547" y="1387580"/>
            <a:ext cx="3931301" cy="46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17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4420E17-71B8-4BC1-AF4A-F524DDD62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" y="6846"/>
            <a:ext cx="5147405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5D80DB-CF6A-4AB8-AEC0-0393C5BD2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297" y="0"/>
            <a:ext cx="5147405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55596F-835D-4D5C-A7BB-402DB5F41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594" y="13692"/>
            <a:ext cx="5147405" cy="6858000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2AB6CD21-E762-4E9D-853B-41039AC7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2" descr="https://lh3.googleusercontent.com/pw/AP1GczNoe0mNd-mWEPUGKxK27-dTcWkzOr2g3Sq-wi9o9R3RFDEQBIQqfPYTKZ2kbdGfDeYgG1NOHbrBwYPNd5DIWq0fIp8kCd9f4OTNXF8h3vkJ3-RB5UCEw6EwUkNLInNKryhgt3A1Nu7PqCrDf98rQbavsg=w1165-h878-s-no-gm?authuser=0">
            <a:extLst>
              <a:ext uri="{FF2B5EF4-FFF2-40B4-BE49-F238E27FC236}">
                <a16:creationId xmlns:a16="http://schemas.microsoft.com/office/drawing/2014/main" id="{EBCDD8E5-69A3-4CF3-BD38-2B8CE1F53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5" y="-2125171"/>
            <a:ext cx="11930442" cy="89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lh3.googleusercontent.com/pw/AP1GczNy1qPgq1PtMDXBZ-AKi8pyva3CsdV7VZ21HP9-7UNCLU1diNGZTZCSOrj9LOcBtpLowdGL5BzDbhTY0ufuJDy15Mzmyyn35dvUqdvGGoPr-7TN_Yl1Bl2CErG_mu8L4fAgqd7fiW6KqeesjlTTG36bgw=w660-h878-s-no-gm?authuser=0">
            <a:extLst>
              <a:ext uri="{FF2B5EF4-FFF2-40B4-BE49-F238E27FC236}">
                <a16:creationId xmlns:a16="http://schemas.microsoft.com/office/drawing/2014/main" id="{C58B407B-8AF1-4001-9888-37042815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64" y="-19015"/>
            <a:ext cx="5154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EB477707-C531-4B9C-BCD8-E59959B41B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cs-CZ" altLang="cs-CZ" dirty="0"/>
              <a:t>C</a:t>
            </a:r>
            <a:r>
              <a:rPr lang="cs-CZ" altLang="cs-CZ" baseline="-25000" dirty="0"/>
              <a:t>4</a:t>
            </a:r>
            <a:r>
              <a:rPr lang="cs-CZ" altLang="cs-CZ" dirty="0"/>
              <a:t> rostliny</a:t>
            </a:r>
            <a:endParaRPr lang="en-US" altLang="cs-CZ" baseline="-250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C2E00A0-0CFE-4CB6-88B1-25E6115F07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984667"/>
              </p:ext>
            </p:extLst>
          </p:nvPr>
        </p:nvGraphicFramePr>
        <p:xfrm>
          <a:off x="-25964" y="692696"/>
          <a:ext cx="906246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Skupina 1">
            <a:extLst>
              <a:ext uri="{FF2B5EF4-FFF2-40B4-BE49-F238E27FC236}">
                <a16:creationId xmlns:a16="http://schemas.microsoft.com/office/drawing/2014/main" id="{F99B923F-7069-4001-88C1-80611E462374}"/>
              </a:ext>
            </a:extLst>
          </p:cNvPr>
          <p:cNvGrpSpPr/>
          <p:nvPr/>
        </p:nvGrpSpPr>
        <p:grpSpPr>
          <a:xfrm>
            <a:off x="2483768" y="1716832"/>
            <a:ext cx="837089" cy="3440360"/>
            <a:chOff x="2483768" y="1716832"/>
            <a:chExt cx="837089" cy="3440360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71949A0B-EB41-404F-A933-8A217178047C}"/>
                </a:ext>
              </a:extLst>
            </p:cNvPr>
            <p:cNvCxnSpPr/>
            <p:nvPr/>
          </p:nvCxnSpPr>
          <p:spPr>
            <a:xfrm flipV="1">
              <a:off x="2483768" y="2204864"/>
              <a:ext cx="0" cy="2952328"/>
            </a:xfrm>
            <a:prstGeom prst="line">
              <a:avLst/>
            </a:prstGeom>
            <a:ln>
              <a:solidFill>
                <a:srgbClr val="A5002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BD9A31B5-6917-4F90-BAD0-5F916711C811}"/>
                </a:ext>
              </a:extLst>
            </p:cNvPr>
            <p:cNvSpPr txBox="1"/>
            <p:nvPr/>
          </p:nvSpPr>
          <p:spPr>
            <a:xfrm>
              <a:off x="2483768" y="1716832"/>
              <a:ext cx="8370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>
                  <a:solidFill>
                    <a:srgbClr val="C00000"/>
                  </a:solidFill>
                </a:rPr>
                <a:t>CO</a:t>
              </a:r>
              <a:r>
                <a:rPr lang="cs-CZ" sz="2400" b="1" baseline="-25000" dirty="0">
                  <a:solidFill>
                    <a:srgbClr val="C00000"/>
                  </a:solidFill>
                </a:rPr>
                <a:t>2</a:t>
              </a:r>
              <a:endParaRPr lang="en-US" sz="2800" b="1" baseline="-25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0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Sekvestrace uhlíku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323528" y="6093296"/>
            <a:ext cx="8731696" cy="5237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900" dirty="0"/>
              <a:t>Al </a:t>
            </a:r>
            <a:r>
              <a:rPr lang="cs-CZ" sz="1900" dirty="0" err="1"/>
              <a:t>Souki</a:t>
            </a:r>
            <a:r>
              <a:rPr lang="cs-CZ" sz="1900" dirty="0"/>
              <a:t> et al. </a:t>
            </a:r>
            <a:r>
              <a:rPr lang="cs-CZ" sz="1900" dirty="0">
                <a:hlinkClick r:id="rId2"/>
              </a:rPr>
              <a:t>https://doi.org/10.3390/agronomy11020293</a:t>
            </a:r>
            <a:r>
              <a:rPr lang="cs-CZ" sz="1900" dirty="0"/>
              <a:t>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19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7EC105-E9B2-4156-8DC5-F52A06B9F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1" y="1146709"/>
            <a:ext cx="8006478" cy="481717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20CF0E2-F54F-4047-82EE-502B010EAFD3}"/>
              </a:ext>
            </a:extLst>
          </p:cNvPr>
          <p:cNvSpPr/>
          <p:nvPr/>
        </p:nvSpPr>
        <p:spPr>
          <a:xfrm>
            <a:off x="264840" y="1988840"/>
            <a:ext cx="8614320" cy="341632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7200" b="1" dirty="0" err="1">
                <a:ln/>
                <a:solidFill>
                  <a:schemeClr val="accent4"/>
                </a:solidFill>
              </a:rPr>
              <a:t>Miscanthus</a:t>
            </a:r>
            <a:r>
              <a:rPr lang="cs-CZ" sz="7200" b="1" dirty="0">
                <a:ln/>
                <a:solidFill>
                  <a:schemeClr val="accent4"/>
                </a:solidFill>
              </a:rPr>
              <a:t> obohacuje půdu o uhlík</a:t>
            </a:r>
          </a:p>
        </p:txBody>
      </p:sp>
    </p:spTree>
    <p:extLst>
      <p:ext uri="{BB962C8B-B14F-4D97-AF65-F5344CB8AC3E}">
        <p14:creationId xmlns:p14="http://schemas.microsoft.com/office/powerpoint/2010/main" val="13674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Grafický objekt 2">
            <a:extLst>
              <a:ext uri="{FF2B5EF4-FFF2-40B4-BE49-F238E27FC236}">
                <a16:creationId xmlns:a16="http://schemas.microsoft.com/office/drawing/2014/main" id="{4F7B0AD1-8241-4BF7-86B2-643B6D84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9037638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E7AEBC73-23DE-4CCF-A8D8-882D663D04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21369" y="236537"/>
          <a:ext cx="9415463" cy="638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9171" y="25706"/>
            <a:ext cx="6077045" cy="1099038"/>
          </a:xfrm>
        </p:spPr>
        <p:txBody>
          <a:bodyPr>
            <a:normAutofit/>
          </a:bodyPr>
          <a:lstStyle/>
          <a:p>
            <a:r>
              <a:rPr lang="cs-CZ" dirty="0"/>
              <a:t>Ropná kontaminace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20</a:t>
            </a:fld>
            <a:endParaRPr lang="cs-CZ"/>
          </a:p>
        </p:txBody>
      </p:sp>
      <p:pic>
        <p:nvPicPr>
          <p:cNvPr id="8" name="Obrázek 7" descr="C:\Users\HP\Downloads\46084823_1135964563218629_6727061315556212736_n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861" y="3978851"/>
            <a:ext cx="4143232" cy="27363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raf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104813"/>
              </p:ext>
            </p:extLst>
          </p:nvPr>
        </p:nvGraphicFramePr>
        <p:xfrm>
          <a:off x="107503" y="3717032"/>
          <a:ext cx="4650357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1BFFB9C3-FA85-4CA4-8B96-EC14274795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255133"/>
              </p:ext>
            </p:extLst>
          </p:nvPr>
        </p:nvGraphicFramePr>
        <p:xfrm>
          <a:off x="439170" y="1124744"/>
          <a:ext cx="8247629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93145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ars.els-cdn.com/content/image/1-s2.0-S0147651321007429-gr1_lrg.jpg">
            <a:extLst>
              <a:ext uri="{FF2B5EF4-FFF2-40B4-BE49-F238E27FC236}">
                <a16:creationId xmlns:a16="http://schemas.microsoft.com/office/drawing/2014/main" id="{723BD593-EA49-403B-88AF-F7CC489A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5631"/>
            <a:ext cx="6552728" cy="54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5332"/>
            <a:ext cx="8291264" cy="729372"/>
          </a:xfrm>
        </p:spPr>
        <p:txBody>
          <a:bodyPr>
            <a:normAutofit fontScale="90000"/>
          </a:bodyPr>
          <a:lstStyle/>
          <a:p>
            <a:r>
              <a:rPr lang="cs-CZ" dirty="0"/>
              <a:t>Biodegradace uhlovodíků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A67322E-795E-403E-84ED-43291BFB6896}"/>
              </a:ext>
            </a:extLst>
          </p:cNvPr>
          <p:cNvSpPr txBox="1"/>
          <p:nvPr/>
        </p:nvSpPr>
        <p:spPr>
          <a:xfrm>
            <a:off x="251520" y="645333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Nebeská et al., </a:t>
            </a:r>
            <a:r>
              <a:rPr lang="cs-CZ" i="1" dirty="0" err="1">
                <a:hlinkClick r:id="rId3"/>
              </a:rPr>
              <a:t>Ecotox</a:t>
            </a:r>
            <a:r>
              <a:rPr lang="cs-CZ" i="1" dirty="0">
                <a:hlinkClick r:id="rId3"/>
              </a:rPr>
              <a:t>. </a:t>
            </a:r>
            <a:r>
              <a:rPr lang="cs-CZ" i="1" dirty="0" err="1">
                <a:hlinkClick r:id="rId3"/>
              </a:rPr>
              <a:t>Environ</a:t>
            </a:r>
            <a:r>
              <a:rPr lang="cs-CZ" i="1" dirty="0">
                <a:hlinkClick r:id="rId3"/>
              </a:rPr>
              <a:t>. </a:t>
            </a:r>
            <a:r>
              <a:rPr lang="cs-CZ" i="1" dirty="0" err="1">
                <a:hlinkClick r:id="rId3"/>
              </a:rPr>
              <a:t>Safety</a:t>
            </a:r>
            <a:r>
              <a:rPr lang="cs-CZ" i="1" dirty="0">
                <a:hlinkClick r:id="rId3"/>
              </a:rPr>
              <a:t>  </a:t>
            </a:r>
            <a:r>
              <a:rPr lang="cs-CZ" dirty="0">
                <a:hlinkClick r:id="rId3"/>
              </a:rPr>
              <a:t>224 (2021) 112630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8290D5A-BDB6-4445-9F22-82B6EF323C4A}"/>
              </a:ext>
            </a:extLst>
          </p:cNvPr>
          <p:cNvSpPr/>
          <p:nvPr/>
        </p:nvSpPr>
        <p:spPr>
          <a:xfrm>
            <a:off x="323528" y="1340768"/>
            <a:ext cx="8614320" cy="258532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i="1" dirty="0" err="1">
                <a:ln/>
                <a:solidFill>
                  <a:srgbClr val="22A40C"/>
                </a:solidFill>
              </a:rPr>
              <a:t>Miscanthus</a:t>
            </a:r>
            <a:r>
              <a:rPr lang="cs-CZ" sz="5400" b="1" i="1" dirty="0">
                <a:ln/>
                <a:solidFill>
                  <a:srgbClr val="22A40C"/>
                </a:solidFill>
              </a:rPr>
              <a:t> x </a:t>
            </a:r>
            <a:r>
              <a:rPr lang="cs-CZ" sz="5400" b="1" i="1" dirty="0" err="1">
                <a:ln/>
                <a:solidFill>
                  <a:srgbClr val="22A40C"/>
                </a:solidFill>
              </a:rPr>
              <a:t>giganteus</a:t>
            </a:r>
            <a:r>
              <a:rPr lang="cs-CZ" sz="5400" b="1" i="1" dirty="0">
                <a:ln/>
                <a:solidFill>
                  <a:srgbClr val="22A40C"/>
                </a:solidFill>
              </a:rPr>
              <a:t> </a:t>
            </a:r>
            <a:r>
              <a:rPr lang="cs-CZ" sz="5400" b="1" dirty="0">
                <a:ln/>
                <a:solidFill>
                  <a:srgbClr val="22A40C"/>
                </a:solidFill>
              </a:rPr>
              <a:t>podporuje biodegradaci</a:t>
            </a:r>
          </a:p>
          <a:p>
            <a:pPr algn="ctr"/>
            <a:r>
              <a:rPr lang="cs-CZ" sz="5400" b="1" dirty="0">
                <a:ln/>
                <a:solidFill>
                  <a:srgbClr val="FF0000"/>
                </a:solidFill>
              </a:rPr>
              <a:t>Ale jen vyvinuté rostliny</a:t>
            </a:r>
          </a:p>
        </p:txBody>
      </p:sp>
    </p:spTree>
    <p:extLst>
      <p:ext uri="{BB962C8B-B14F-4D97-AF65-F5344CB8AC3E}">
        <p14:creationId xmlns:p14="http://schemas.microsoft.com/office/powerpoint/2010/main" val="42263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129174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Polní experiment – kontaminace naftou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22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https://lh3.googleusercontent.com/pw/AJFCJaU33Wu544hPjaNyceVBi63_UKA1ml3-Y2JSOAgtkwVzGIFeQvcRqZ7SKjlqQibybWEERV8ST-2C1EwUXjbmoSuCjNYNmHetvwpFgT_d786CD3CEam1iLiZ-OZKZ9gVsB5_B1FJZoTV02aJoSwoPbeLLTe9M1Aso9zB4lNGzEocceXKWP9MSDmLi_zifzR1qmp55bPq8eo9JSLpD3Gh-3SVkZYJ4DEpedg3FzsPXFY4Outqq32yoLb9EFsm_lYvcl_BRz9N_fyOdfe65hIaTg3twN4QM_tspbiiC4SUwtMkuzqtZCNV2CZC2t0h0S0Lw9OcKsZX9dgs0VWh2rSUJymuRvjWKcwjxQxYXJXbfCmVTDfFTyfN76TeAm64ZOzYMPiRpRby32B79HoKFI9IQgvTY2wZwutIEwyBkeqROf_K8DkWrJPQmIUHSD-F7M7qRBg7DbvanpuvpqODrRAOwmohW6EC2gyJMb_7s2V77oJ31nV8y-gmWKx0Js_gdqbdvAzZ2-HowHRcfKCFIf9sm5Z0E7V4q-ida8wybCeSI6g_SvXaac-8UWUNgJQmP_TaWvEi1j_ukvPyreCdS8QbqqqYHIe4_xVQSV3VPN8oKrWyIQD7iV2iR8uXJR_1fw9ptS7W8BfWCkHlMKE4d09S_telXM780qB8sCrOZonHFynsQNVKlppu79A1rk2wzgv8LkYerTIybqMLEOoKS4Rc7tRGnRejTsrhzkiYomWB_IfKzI0h4R9NXhUgaqyiKrWpl3_4EjC5jaPTiEOPFQTdMwYlJsEaemZZ_TBh4AOtHQzTHH_z_E4oZY93qyJo3BNSaZAT0nDFeddj73bamzI18eUYst1-zwQPfk39zb31NnkEAzquHQA_nLKmETjKTVdX1NXZvLs84_lVH-OG6kBbpiiCy-A=w1920-h859-s-no?authuser=0">
            <a:extLst>
              <a:ext uri="{FF2B5EF4-FFF2-40B4-BE49-F238E27FC236}">
                <a16:creationId xmlns:a16="http://schemas.microsoft.com/office/drawing/2014/main" id="{C1FC03FF-F581-4A90-BE82-5D07E0D67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506"/>
            <a:ext cx="9144000" cy="40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7E6810-DF7C-4E4E-9DCF-B5FE5AEEF3CA}"/>
              </a:ext>
            </a:extLst>
          </p:cNvPr>
          <p:cNvSpPr txBox="1"/>
          <p:nvPr/>
        </p:nvSpPr>
        <p:spPr>
          <a:xfrm>
            <a:off x="128624" y="589200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Burdová et al.,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review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703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1538AD3-C46B-4497-BA17-6D6D46583F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525304"/>
              </p:ext>
            </p:extLst>
          </p:nvPr>
        </p:nvGraphicFramePr>
        <p:xfrm>
          <a:off x="68088" y="942144"/>
          <a:ext cx="4910751" cy="304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253E08B-863D-434D-9DE0-E66ED86D1B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158426"/>
              </p:ext>
            </p:extLst>
          </p:nvPr>
        </p:nvGraphicFramePr>
        <p:xfrm>
          <a:off x="4139952" y="3282540"/>
          <a:ext cx="4935959" cy="301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1291746"/>
          </a:xfrm>
        </p:spPr>
        <p:txBody>
          <a:bodyPr>
            <a:normAutofit/>
          </a:bodyPr>
          <a:lstStyle/>
          <a:p>
            <a:r>
              <a:rPr lang="cs-CZ" sz="4000" dirty="0"/>
              <a:t>Polní experiment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23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23D9BCFF-7319-48A3-BA6B-38F8B67F4B9A}"/>
              </a:ext>
            </a:extLst>
          </p:cNvPr>
          <p:cNvSpPr/>
          <p:nvPr/>
        </p:nvSpPr>
        <p:spPr>
          <a:xfrm>
            <a:off x="410103" y="1627212"/>
            <a:ext cx="8614320" cy="3046988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48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cs-CZ" sz="4800" b="1" i="1" dirty="0" err="1">
                <a:ln/>
                <a:solidFill>
                  <a:srgbClr val="22A40C"/>
                </a:solidFill>
                <a:sym typeface="Wingdings" panose="05000000000000000000" pitchFamily="2" charset="2"/>
              </a:rPr>
              <a:t>Miscanthus</a:t>
            </a:r>
            <a:r>
              <a:rPr lang="cs-CZ" sz="4800" b="1" i="1" dirty="0">
                <a:ln/>
                <a:solidFill>
                  <a:srgbClr val="22A40C"/>
                </a:solidFill>
                <a:sym typeface="Wingdings" panose="05000000000000000000" pitchFamily="2" charset="2"/>
              </a:rPr>
              <a:t> </a:t>
            </a:r>
            <a:r>
              <a:rPr lang="cs-CZ" sz="4800" b="1" dirty="0">
                <a:ln/>
                <a:solidFill>
                  <a:srgbClr val="22A40C"/>
                </a:solidFill>
                <a:sym typeface="Wingdings" panose="05000000000000000000" pitchFamily="2" charset="2"/>
              </a:rPr>
              <a:t>urychluje odbourávání</a:t>
            </a:r>
            <a:endParaRPr lang="en-US" sz="4800" b="1" dirty="0">
              <a:ln/>
              <a:solidFill>
                <a:srgbClr val="22A40C"/>
              </a:solidFill>
            </a:endParaRPr>
          </a:p>
          <a:p>
            <a:pPr algn="ctr"/>
            <a:endParaRPr lang="cs-CZ" sz="4800" b="1" dirty="0">
              <a:ln/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E9A80D-CACB-4DF4-BF18-6068EA9AEE4F}"/>
              </a:ext>
            </a:extLst>
          </p:cNvPr>
          <p:cNvSpPr txBox="1"/>
          <p:nvPr/>
        </p:nvSpPr>
        <p:spPr>
          <a:xfrm>
            <a:off x="128624" y="589200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Burdová et al.,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review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29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/>
              <a:t>Výhřevnost biomasy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24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EC0D0E8-1382-4A2D-AE02-F77F273F10A9}"/>
              </a:ext>
            </a:extLst>
          </p:cNvPr>
          <p:cNvSpPr txBox="1"/>
          <p:nvPr/>
        </p:nvSpPr>
        <p:spPr>
          <a:xfrm>
            <a:off x="467544" y="5877272"/>
            <a:ext cx="477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Nebeská et. al. </a:t>
            </a:r>
            <a:r>
              <a:rPr lang="cs-CZ" i="1" dirty="0">
                <a:hlinkClick r:id="rId4"/>
              </a:rPr>
              <a:t>Studia </a:t>
            </a:r>
            <a:r>
              <a:rPr lang="cs-CZ" i="1" dirty="0" err="1">
                <a:hlinkClick r:id="rId4"/>
              </a:rPr>
              <a:t>Oecologica</a:t>
            </a:r>
            <a:r>
              <a:rPr lang="cs-CZ" i="1" dirty="0">
                <a:hlinkClick r:id="rId4"/>
              </a:rPr>
              <a:t> </a:t>
            </a:r>
            <a:r>
              <a:rPr lang="cs-CZ" dirty="0">
                <a:hlinkClick r:id="rId4"/>
              </a:rPr>
              <a:t>1 (2019) 61-67.</a:t>
            </a: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317D193-B937-4E0F-BAF5-A668A7A39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25384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6A8F0B6-0053-49FB-B110-16936FE03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368907"/>
              </p:ext>
            </p:extLst>
          </p:nvPr>
        </p:nvGraphicFramePr>
        <p:xfrm>
          <a:off x="1524000" y="1397000"/>
          <a:ext cx="6096000" cy="3374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495962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287769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Plant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Heating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value</a:t>
                      </a:r>
                      <a:r>
                        <a:rPr lang="cs-CZ" dirty="0"/>
                        <a:t> (MJ/kg)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319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i="1" dirty="0" err="1"/>
                        <a:t>Miscanthus</a:t>
                      </a:r>
                      <a:r>
                        <a:rPr lang="cs-CZ" b="1" i="1" dirty="0"/>
                        <a:t> x </a:t>
                      </a:r>
                      <a:r>
                        <a:rPr lang="cs-CZ" b="1" i="1" dirty="0" err="1"/>
                        <a:t>giganteus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 dirty="0"/>
                        <a:t>16.02 – 20.13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538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Coal (black coal)</a:t>
                      </a:r>
                    </a:p>
                  </a:txBody>
                  <a:tcPr marL="79928" marR="79928" marT="82212" marB="82212" anchor="b"/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32.86 – 33.00</a:t>
                      </a:r>
                    </a:p>
                  </a:txBody>
                  <a:tcPr marL="79928" marR="79928" marT="82212" marB="82212" anchor="b"/>
                </a:tc>
                <a:extLst>
                  <a:ext uri="{0D108BD9-81ED-4DB2-BD59-A6C34878D82A}">
                    <a16:rowId xmlns:a16="http://schemas.microsoft.com/office/drawing/2014/main" val="3924929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Lignite (brown coal)</a:t>
                      </a:r>
                    </a:p>
                  </a:txBody>
                  <a:tcPr marL="79928" marR="79928" marT="82212" marB="82212" anchor="b"/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15.63 – 25.10</a:t>
                      </a:r>
                    </a:p>
                  </a:txBody>
                  <a:tcPr marL="79928" marR="79928" marT="82212" marB="82212" anchor="b"/>
                </a:tc>
                <a:extLst>
                  <a:ext uri="{0D108BD9-81ED-4DB2-BD59-A6C34878D82A}">
                    <a16:rowId xmlns:a16="http://schemas.microsoft.com/office/drawing/2014/main" val="476341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Wood chips</a:t>
                      </a:r>
                    </a:p>
                  </a:txBody>
                  <a:tcPr marL="79928" marR="79928" marT="82212" marB="82212" anchor="b"/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19.91</a:t>
                      </a:r>
                    </a:p>
                  </a:txBody>
                  <a:tcPr marL="79928" marR="79928" marT="82212" marB="82212" anchor="b"/>
                </a:tc>
                <a:extLst>
                  <a:ext uri="{0D108BD9-81ED-4DB2-BD59-A6C34878D82A}">
                    <a16:rowId xmlns:a16="http://schemas.microsoft.com/office/drawing/2014/main" val="153399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Softwood</a:t>
                      </a:r>
                    </a:p>
                  </a:txBody>
                  <a:tcPr marL="79928" marR="79928" marT="82212" marB="82212" anchor="b"/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20.00</a:t>
                      </a:r>
                    </a:p>
                  </a:txBody>
                  <a:tcPr marL="79928" marR="79928" marT="82212" marB="82212" anchor="b"/>
                </a:tc>
                <a:extLst>
                  <a:ext uri="{0D108BD9-81ED-4DB2-BD59-A6C34878D82A}">
                    <a16:rowId xmlns:a16="http://schemas.microsoft.com/office/drawing/2014/main" val="116799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Pine wood</a:t>
                      </a:r>
                    </a:p>
                  </a:txBody>
                  <a:tcPr marL="79928" marR="79928" marT="82212" marB="82212" anchor="b"/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16.64</a:t>
                      </a:r>
                    </a:p>
                  </a:txBody>
                  <a:tcPr marL="79928" marR="79928" marT="82212" marB="82212" anchor="b"/>
                </a:tc>
                <a:extLst>
                  <a:ext uri="{0D108BD9-81ED-4DB2-BD59-A6C34878D82A}">
                    <a16:rowId xmlns:a16="http://schemas.microsoft.com/office/drawing/2014/main" val="108408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Wheat straw</a:t>
                      </a:r>
                    </a:p>
                  </a:txBody>
                  <a:tcPr marL="79928" marR="79928" marT="82212" marB="82212" anchor="b"/>
                </a:tc>
                <a:tc>
                  <a:txBody>
                    <a:bodyPr/>
                    <a:lstStyle/>
                    <a:p>
                      <a:pPr algn="r" rtl="0" fontAlgn="b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17.00 – 18.91</a:t>
                      </a:r>
                    </a:p>
                  </a:txBody>
                  <a:tcPr marL="79928" marR="79928" marT="82212" marB="82212" anchor="b"/>
                </a:tc>
                <a:extLst>
                  <a:ext uri="{0D108BD9-81ED-4DB2-BD59-A6C34878D82A}">
                    <a16:rowId xmlns:a16="http://schemas.microsoft.com/office/drawing/2014/main" val="4048698266"/>
                  </a:ext>
                </a:extLst>
              </a:tr>
            </a:tbl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887F8047-2495-4427-A7AA-45843D9E07B6}"/>
              </a:ext>
            </a:extLst>
          </p:cNvPr>
          <p:cNvSpPr/>
          <p:nvPr/>
        </p:nvSpPr>
        <p:spPr>
          <a:xfrm>
            <a:off x="323528" y="1303015"/>
            <a:ext cx="8614320" cy="341632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5400" b="1" dirty="0">
              <a:ln/>
              <a:solidFill>
                <a:srgbClr val="00FF00"/>
              </a:solidFill>
            </a:endParaRPr>
          </a:p>
          <a:p>
            <a:pPr algn="ctr"/>
            <a:r>
              <a:rPr lang="cs-CZ" sz="5400" b="1" dirty="0">
                <a:ln/>
                <a:solidFill>
                  <a:srgbClr val="00FF00"/>
                </a:solidFill>
              </a:rPr>
              <a:t>Výhřevnost srovnatelná s horším hnědým uhlím</a:t>
            </a:r>
            <a:endParaRPr lang="en-US" sz="5400" b="1" dirty="0">
              <a:ln/>
              <a:solidFill>
                <a:srgbClr val="00FF00"/>
              </a:solidFill>
            </a:endParaRPr>
          </a:p>
          <a:p>
            <a:pPr algn="ctr"/>
            <a:endParaRPr lang="cs-CZ" sz="5400" b="1" dirty="0">
              <a:ln/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WEKUS spol. s r.o. - WASTen, z.s.">
            <a:extLst>
              <a:ext uri="{FF2B5EF4-FFF2-40B4-BE49-F238E27FC236}">
                <a16:creationId xmlns:a16="http://schemas.microsoft.com/office/drawing/2014/main" id="{D173925E-98BE-4FFA-8EE3-CC9651EB4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2" y="636202"/>
            <a:ext cx="2890516" cy="18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/>
              <a:t>Bioplyn z </a:t>
            </a:r>
            <a:r>
              <a:rPr lang="cs-CZ" sz="4000" i="1" dirty="0" err="1"/>
              <a:t>Miscanthus</a:t>
            </a:r>
            <a:r>
              <a:rPr lang="cs-CZ" sz="4000" i="1" dirty="0"/>
              <a:t> x </a:t>
            </a:r>
            <a:r>
              <a:rPr lang="cs-CZ" sz="4000" i="1" dirty="0" err="1"/>
              <a:t>giganteus</a:t>
            </a:r>
            <a:endParaRPr lang="cs-CZ" sz="4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25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321F3D-9075-4042-9CDC-786853927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354330"/>
            <a:ext cx="6012161" cy="45310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59448F8-F6FA-4063-8DA6-6B3624B1E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480" y="941866"/>
            <a:ext cx="5865540" cy="440166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6B62EBA-2341-402F-8398-F5EC0800BC96}"/>
              </a:ext>
            </a:extLst>
          </p:cNvPr>
          <p:cNvSpPr/>
          <p:nvPr/>
        </p:nvSpPr>
        <p:spPr>
          <a:xfrm>
            <a:off x="375306" y="1059351"/>
            <a:ext cx="8614320" cy="424731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5400" b="1" dirty="0">
              <a:ln/>
              <a:solidFill>
                <a:srgbClr val="00FF00"/>
              </a:solidFill>
            </a:endParaRPr>
          </a:p>
          <a:p>
            <a:pPr algn="ctr"/>
            <a:r>
              <a:rPr lang="cs-CZ" sz="5400" b="1" dirty="0">
                <a:ln/>
                <a:solidFill>
                  <a:srgbClr val="00FF00"/>
                </a:solidFill>
              </a:rPr>
              <a:t>Zvýšení produkce </a:t>
            </a:r>
            <a:r>
              <a:rPr lang="cs-CZ" sz="5400" b="1" dirty="0" err="1">
                <a:ln/>
                <a:solidFill>
                  <a:srgbClr val="00FF00"/>
                </a:solidFill>
              </a:rPr>
              <a:t>methanu</a:t>
            </a:r>
            <a:r>
              <a:rPr lang="cs-CZ" sz="5400" b="1" dirty="0">
                <a:ln/>
                <a:solidFill>
                  <a:srgbClr val="00FF00"/>
                </a:solidFill>
              </a:rPr>
              <a:t> a elektřiny o 4-18% při náhradě kukuřice ozdobnicí</a:t>
            </a:r>
            <a:endParaRPr lang="en-US" sz="5400" b="1" dirty="0">
              <a:ln/>
              <a:solidFill>
                <a:srgbClr val="00FF00"/>
              </a:solidFill>
            </a:endParaRPr>
          </a:p>
          <a:p>
            <a:pPr algn="ctr"/>
            <a:endParaRPr lang="cs-CZ" sz="5400" b="1" dirty="0">
              <a:ln/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EKUS spol. s r.o. - WASTen, z.s.">
            <a:extLst>
              <a:ext uri="{FF2B5EF4-FFF2-40B4-BE49-F238E27FC236}">
                <a16:creationId xmlns:a16="http://schemas.microsoft.com/office/drawing/2014/main" id="{0F6451E7-F797-4135-939E-90D95567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59" y="3789040"/>
            <a:ext cx="2803918" cy="180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624" y="91760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/>
              <a:t>Projekty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26</a:t>
            </a:fld>
            <a:endParaRPr lang="cs-CZ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3561242-9C02-4048-988C-BACC345B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25034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7">
            <a:extLst>
              <a:ext uri="{FF2B5EF4-FFF2-40B4-BE49-F238E27FC236}">
                <a16:creationId xmlns:a16="http://schemas.microsoft.com/office/drawing/2014/main" id="{80FB07D8-E719-4C41-81FE-BA93332BD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052737"/>
            <a:ext cx="8568952" cy="3528392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009900"/>
                </a:solidFill>
              </a:rPr>
              <a:t>NATO MYP-M4M SPS G6094 </a:t>
            </a:r>
            <a:r>
              <a:rPr lang="en-US" dirty="0"/>
              <a:t>Mitigation of Climate Change through Advanced Phytotechnology for Military Lands</a:t>
            </a:r>
            <a:endParaRPr lang="cs-CZ" dirty="0"/>
          </a:p>
          <a:p>
            <a:r>
              <a:rPr lang="en-US" dirty="0">
                <a:solidFill>
                  <a:srgbClr val="009900"/>
                </a:solidFill>
              </a:rPr>
              <a:t>CZ.01.1.02/0.0/0.0/20_321/0025228</a:t>
            </a:r>
            <a:r>
              <a:rPr lang="cs-CZ" dirty="0">
                <a:solidFill>
                  <a:srgbClr val="009900"/>
                </a:solidFill>
              </a:rPr>
              <a:t> </a:t>
            </a:r>
            <a:r>
              <a:rPr lang="cs-CZ" dirty="0"/>
              <a:t>New </a:t>
            </a:r>
            <a:r>
              <a:rPr lang="cs-CZ" dirty="0" err="1"/>
              <a:t>preparates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optimization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biomass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second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energetic</a:t>
            </a:r>
            <a:r>
              <a:rPr lang="cs-CZ" dirty="0"/>
              <a:t> </a:t>
            </a:r>
            <a:r>
              <a:rPr lang="cs-CZ" dirty="0" err="1"/>
              <a:t>plants</a:t>
            </a:r>
            <a:endParaRPr lang="cs-CZ" dirty="0"/>
          </a:p>
          <a:p>
            <a:r>
              <a:rPr lang="en-US" dirty="0">
                <a:solidFill>
                  <a:srgbClr val="009900"/>
                </a:solidFill>
              </a:rPr>
              <a:t>UJEP-IGA-2024-44-007-2 </a:t>
            </a:r>
            <a:r>
              <a:rPr lang="cs-CZ" dirty="0"/>
              <a:t>P</a:t>
            </a:r>
            <a:r>
              <a:rPr lang="en-US" dirty="0" err="1"/>
              <a:t>lants</a:t>
            </a:r>
            <a:r>
              <a:rPr lang="cs-CZ" dirty="0"/>
              <a:t> </a:t>
            </a:r>
            <a:r>
              <a:rPr lang="en-US" dirty="0"/>
              <a:t>and</a:t>
            </a:r>
            <a:r>
              <a:rPr lang="cs-CZ" dirty="0"/>
              <a:t> </a:t>
            </a:r>
            <a:r>
              <a:rPr lang="en-US" dirty="0"/>
              <a:t>brownfields</a:t>
            </a:r>
            <a:r>
              <a:rPr lang="cs-CZ" dirty="0"/>
              <a:t> - </a:t>
            </a:r>
            <a:r>
              <a:rPr lang="en-US" dirty="0"/>
              <a:t>ecology, reclamation, phytoremediation</a:t>
            </a:r>
            <a:endParaRPr lang="cs-CZ" dirty="0"/>
          </a:p>
        </p:txBody>
      </p:sp>
      <p:pic>
        <p:nvPicPr>
          <p:cNvPr id="37890" name="Picture 2" descr="The NATO Science for Peace and Security (SPS) Programme - Eventi Enea">
            <a:extLst>
              <a:ext uri="{FF2B5EF4-FFF2-40B4-BE49-F238E27FC236}">
                <a16:creationId xmlns:a16="http://schemas.microsoft.com/office/drawing/2014/main" id="{0F0BCD6D-7B11-4CF3-8057-0651DC51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9472"/>
            <a:ext cx="9144000" cy="13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Projekty OP PIK – Ústav termomechaniky AV ČR, v. v. i.">
            <a:extLst>
              <a:ext uri="{FF2B5EF4-FFF2-40B4-BE49-F238E27FC236}">
                <a16:creationId xmlns:a16="http://schemas.microsoft.com/office/drawing/2014/main" id="{8C3C61A7-F660-4D45-BB53-71722736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" y="4199518"/>
            <a:ext cx="47625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05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8531225" cy="850106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/>
              <a:t>27</a:t>
            </a:fld>
            <a:endParaRPr lang="cs-CZ"/>
          </a:p>
        </p:txBody>
      </p:sp>
      <p:pic>
        <p:nvPicPr>
          <p:cNvPr id="7170" name="Picture 2" descr="https://scontent-frt3-2.xx.fbcdn.net/v/t1.15752-9/33964670_456461298141959_6396394970302906368_n.png?_nc_cat=0&amp;oh=8f3840aa5eadfda0adb3dc1ca8da8625&amp;oe=5B85BEA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-3290888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-frt3-2.xx.fbcdn.net/v/t1.15752-9/33964670_456461298141959_6396394970302906368_n.png?_nc_cat=0&amp;oh=8f3840aa5eadfda0adb3dc1ca8da8625&amp;oe=5B85BEA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24744"/>
            <a:ext cx="4840502" cy="338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\ownCloud\NATO\foto\3_Pole Hradčany\2018_4_3 stavba plotu\IMG_97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04"/>
          <a:stretch/>
        </p:blipFill>
        <p:spPr bwMode="auto">
          <a:xfrm>
            <a:off x="0" y="3645024"/>
            <a:ext cx="502562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HP\ownCloud\NATO\foto\Miscanthus rytí\IMG_001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1875" y="1124744"/>
            <a:ext cx="4722126" cy="338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HP\ownCloud\NATO\foto\Miscanthus rytí\IMG_000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0502" y="4230805"/>
            <a:ext cx="4303498" cy="262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ownCloud\NATO\foto\3_Pole Hradčany\2018_4_3 stavba plotu\IMG_9620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8280" y="3149935"/>
            <a:ext cx="1267189" cy="135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747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>
            <a:extLst>
              <a:ext uri="{FF2B5EF4-FFF2-40B4-BE49-F238E27FC236}">
                <a16:creationId xmlns:a16="http://schemas.microsoft.com/office/drawing/2014/main" id="{2B1EB0C3-EEC1-41B0-9258-8F50B253A9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773238"/>
            <a:ext cx="5111750" cy="424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Nadpis 1">
            <a:extLst>
              <a:ext uri="{FF2B5EF4-FFF2-40B4-BE49-F238E27FC236}">
                <a16:creationId xmlns:a16="http://schemas.microsoft.com/office/drawing/2014/main" id="{4D6249E6-75D9-483E-AAA6-A20456A0C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Rostliny a půda</a:t>
            </a:r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6F26CE55-40DC-4F5E-B9B0-B196F8BAA218}"/>
              </a:ext>
            </a:extLst>
          </p:cNvPr>
          <p:cNvSpPr/>
          <p:nvPr/>
        </p:nvSpPr>
        <p:spPr>
          <a:xfrm>
            <a:off x="4067175" y="4652963"/>
            <a:ext cx="217488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Rovnoramenný trojúhelník 8">
            <a:extLst>
              <a:ext uri="{FF2B5EF4-FFF2-40B4-BE49-F238E27FC236}">
                <a16:creationId xmlns:a16="http://schemas.microsoft.com/office/drawing/2014/main" id="{E0B1D323-86D4-4C27-808C-DAF5DD5207E0}"/>
              </a:ext>
            </a:extLst>
          </p:cNvPr>
          <p:cNvSpPr/>
          <p:nvPr/>
        </p:nvSpPr>
        <p:spPr>
          <a:xfrm>
            <a:off x="4343400" y="5589588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F7B792E3-CEE9-4DFB-A7C6-B69369BCF4B9}"/>
              </a:ext>
            </a:extLst>
          </p:cNvPr>
          <p:cNvSpPr/>
          <p:nvPr/>
        </p:nvSpPr>
        <p:spPr>
          <a:xfrm>
            <a:off x="6875463" y="5805488"/>
            <a:ext cx="217487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FE6617E2-AE1D-4531-A85F-75768DD24C60}"/>
              </a:ext>
            </a:extLst>
          </p:cNvPr>
          <p:cNvSpPr/>
          <p:nvPr/>
        </p:nvSpPr>
        <p:spPr>
          <a:xfrm>
            <a:off x="7812088" y="4760913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A2F2C7DA-8C5F-4005-AF00-668E1E5B3095}"/>
              </a:ext>
            </a:extLst>
          </p:cNvPr>
          <p:cNvSpPr/>
          <p:nvPr/>
        </p:nvSpPr>
        <p:spPr>
          <a:xfrm>
            <a:off x="5795963" y="5589588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4E09B62E-7666-4CD4-8588-12FF48237B5A}"/>
              </a:ext>
            </a:extLst>
          </p:cNvPr>
          <p:cNvSpPr/>
          <p:nvPr/>
        </p:nvSpPr>
        <p:spPr>
          <a:xfrm>
            <a:off x="4932363" y="4508500"/>
            <a:ext cx="215900" cy="25241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F2DB2557-7099-4FF8-9B39-35B0B2AA60FE}"/>
              </a:ext>
            </a:extLst>
          </p:cNvPr>
          <p:cNvSpPr/>
          <p:nvPr/>
        </p:nvSpPr>
        <p:spPr>
          <a:xfrm>
            <a:off x="5040313" y="5805488"/>
            <a:ext cx="215900" cy="25241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01F7CA53-391D-4A09-A912-71EE49304454}"/>
              </a:ext>
            </a:extLst>
          </p:cNvPr>
          <p:cNvSpPr/>
          <p:nvPr/>
        </p:nvSpPr>
        <p:spPr>
          <a:xfrm>
            <a:off x="7308850" y="5445125"/>
            <a:ext cx="215900" cy="25241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ED88EAC-24E4-4B3C-9A9B-6B9D3F2FFDC0}"/>
              </a:ext>
            </a:extLst>
          </p:cNvPr>
          <p:cNvSpPr/>
          <p:nvPr/>
        </p:nvSpPr>
        <p:spPr>
          <a:xfrm>
            <a:off x="4559300" y="4976813"/>
            <a:ext cx="157163" cy="1809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BBB2D40F-F48C-404E-8EF2-B18F43AFBFE1}"/>
              </a:ext>
            </a:extLst>
          </p:cNvPr>
          <p:cNvSpPr/>
          <p:nvPr/>
        </p:nvSpPr>
        <p:spPr>
          <a:xfrm>
            <a:off x="5508625" y="5811838"/>
            <a:ext cx="155575" cy="1793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F7580D9-7D78-4620-9ACB-10BF758F26D4}"/>
              </a:ext>
            </a:extLst>
          </p:cNvPr>
          <p:cNvSpPr/>
          <p:nvPr/>
        </p:nvSpPr>
        <p:spPr>
          <a:xfrm>
            <a:off x="6372225" y="5354638"/>
            <a:ext cx="155575" cy="1809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C0E3869F-0866-402A-B6D8-29FFF733F853}"/>
              </a:ext>
            </a:extLst>
          </p:cNvPr>
          <p:cNvSpPr/>
          <p:nvPr/>
        </p:nvSpPr>
        <p:spPr>
          <a:xfrm>
            <a:off x="7231063" y="4689475"/>
            <a:ext cx="155575" cy="1793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9168" name="Obrázek 35" descr="Bacterial microorganism in a circle.">
            <a:extLst>
              <a:ext uri="{FF2B5EF4-FFF2-40B4-BE49-F238E27FC236}">
                <a16:creationId xmlns:a16="http://schemas.microsoft.com/office/drawing/2014/main" id="{7E3F7BE6-9137-4631-AD38-EED576F67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027613"/>
            <a:ext cx="12319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bousměrná svislá šipka 33">
            <a:extLst>
              <a:ext uri="{FF2B5EF4-FFF2-40B4-BE49-F238E27FC236}">
                <a16:creationId xmlns:a16="http://schemas.microsoft.com/office/drawing/2014/main" id="{0F7A2DAF-2D8F-4F5A-BF66-1E30CA8C8EBF}"/>
              </a:ext>
            </a:extLst>
          </p:cNvPr>
          <p:cNvSpPr/>
          <p:nvPr/>
        </p:nvSpPr>
        <p:spPr>
          <a:xfrm rot="2428698">
            <a:off x="5513388" y="4335463"/>
            <a:ext cx="203200" cy="654050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1955AB51-A262-464E-AD12-94294953EEA8}"/>
              </a:ext>
            </a:extLst>
          </p:cNvPr>
          <p:cNvSpPr/>
          <p:nvPr/>
        </p:nvSpPr>
        <p:spPr>
          <a:xfrm>
            <a:off x="5003800" y="3330575"/>
            <a:ext cx="512763" cy="1697038"/>
          </a:xfrm>
          <a:prstGeom prst="down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: dolů 26">
            <a:extLst>
              <a:ext uri="{FF2B5EF4-FFF2-40B4-BE49-F238E27FC236}">
                <a16:creationId xmlns:a16="http://schemas.microsoft.com/office/drawing/2014/main" id="{C5D2ED01-A25A-401D-9FEA-4D5412AA369E}"/>
              </a:ext>
            </a:extLst>
          </p:cNvPr>
          <p:cNvSpPr/>
          <p:nvPr/>
        </p:nvSpPr>
        <p:spPr>
          <a:xfrm rot="10800000">
            <a:off x="6318250" y="3330575"/>
            <a:ext cx="1206500" cy="15367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172" name="Zástupný symbol pro obsah 7">
            <a:extLst>
              <a:ext uri="{FF2B5EF4-FFF2-40B4-BE49-F238E27FC236}">
                <a16:creationId xmlns:a16="http://schemas.microsoft.com/office/drawing/2014/main" id="{9617C888-87B0-4B94-ACA3-F476FEEE808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1600200"/>
            <a:ext cx="4364037" cy="4565650"/>
          </a:xfrm>
        </p:spPr>
        <p:txBody>
          <a:bodyPr/>
          <a:lstStyle/>
          <a:p>
            <a:pPr eaLnBrk="1" hangingPunct="1"/>
            <a:r>
              <a:rPr lang="cs-CZ" altLang="en-US"/>
              <a:t>Jednoleté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>
            <a:extLst>
              <a:ext uri="{FF2B5EF4-FFF2-40B4-BE49-F238E27FC236}">
                <a16:creationId xmlns:a16="http://schemas.microsoft.com/office/drawing/2014/main" id="{FD28BF1E-22C6-4A57-B695-8393C04089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773238"/>
            <a:ext cx="5111750" cy="424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Nadpis 1">
            <a:extLst>
              <a:ext uri="{FF2B5EF4-FFF2-40B4-BE49-F238E27FC236}">
                <a16:creationId xmlns:a16="http://schemas.microsoft.com/office/drawing/2014/main" id="{725B353E-BBB6-4FDC-9E6A-331F068A3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Rostliny a půda</a:t>
            </a:r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CA8E82B2-4EBC-4B70-83BB-37DB1A007C33}"/>
              </a:ext>
            </a:extLst>
          </p:cNvPr>
          <p:cNvSpPr/>
          <p:nvPr/>
        </p:nvSpPr>
        <p:spPr>
          <a:xfrm>
            <a:off x="4067175" y="4652963"/>
            <a:ext cx="217488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Rovnoramenný trojúhelník 8">
            <a:extLst>
              <a:ext uri="{FF2B5EF4-FFF2-40B4-BE49-F238E27FC236}">
                <a16:creationId xmlns:a16="http://schemas.microsoft.com/office/drawing/2014/main" id="{3DDA1FD4-F5E6-4610-B0F4-012C1BF35278}"/>
              </a:ext>
            </a:extLst>
          </p:cNvPr>
          <p:cNvSpPr/>
          <p:nvPr/>
        </p:nvSpPr>
        <p:spPr>
          <a:xfrm>
            <a:off x="4343400" y="5589588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E599800C-3E8D-4242-8823-02D5A3FBF185}"/>
              </a:ext>
            </a:extLst>
          </p:cNvPr>
          <p:cNvSpPr/>
          <p:nvPr/>
        </p:nvSpPr>
        <p:spPr>
          <a:xfrm>
            <a:off x="6875463" y="5805488"/>
            <a:ext cx="217487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3900AE05-82D6-44F2-8E9F-54EE4A9FF38E}"/>
              </a:ext>
            </a:extLst>
          </p:cNvPr>
          <p:cNvSpPr/>
          <p:nvPr/>
        </p:nvSpPr>
        <p:spPr>
          <a:xfrm>
            <a:off x="7812088" y="4760913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DA8148C1-E102-4816-B60B-E7A7927492F4}"/>
              </a:ext>
            </a:extLst>
          </p:cNvPr>
          <p:cNvSpPr/>
          <p:nvPr/>
        </p:nvSpPr>
        <p:spPr>
          <a:xfrm>
            <a:off x="5795963" y="5589588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DB8E573D-40AC-4F26-BADC-D8EF1317B607}"/>
              </a:ext>
            </a:extLst>
          </p:cNvPr>
          <p:cNvSpPr/>
          <p:nvPr/>
        </p:nvSpPr>
        <p:spPr>
          <a:xfrm>
            <a:off x="4932363" y="4508500"/>
            <a:ext cx="215900" cy="25241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9C2A89E2-7E51-42ED-B2D3-46C2C515D775}"/>
              </a:ext>
            </a:extLst>
          </p:cNvPr>
          <p:cNvSpPr/>
          <p:nvPr/>
        </p:nvSpPr>
        <p:spPr>
          <a:xfrm>
            <a:off x="5040313" y="5805488"/>
            <a:ext cx="215900" cy="25241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5000B9B0-7402-4075-8EAB-3E7A5FDF64BC}"/>
              </a:ext>
            </a:extLst>
          </p:cNvPr>
          <p:cNvSpPr/>
          <p:nvPr/>
        </p:nvSpPr>
        <p:spPr>
          <a:xfrm>
            <a:off x="7308850" y="5445125"/>
            <a:ext cx="215900" cy="25241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C31B594-33BD-4FAE-8974-CA690BBECC96}"/>
              </a:ext>
            </a:extLst>
          </p:cNvPr>
          <p:cNvSpPr/>
          <p:nvPr/>
        </p:nvSpPr>
        <p:spPr>
          <a:xfrm>
            <a:off x="4559300" y="4976813"/>
            <a:ext cx="157163" cy="1809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213C7E4-1201-4ACA-87BE-53DDA187B777}"/>
              </a:ext>
            </a:extLst>
          </p:cNvPr>
          <p:cNvSpPr/>
          <p:nvPr/>
        </p:nvSpPr>
        <p:spPr>
          <a:xfrm>
            <a:off x="5508625" y="5811838"/>
            <a:ext cx="155575" cy="1793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9D49C55-B231-4375-B300-81AD07CD53C7}"/>
              </a:ext>
            </a:extLst>
          </p:cNvPr>
          <p:cNvSpPr/>
          <p:nvPr/>
        </p:nvSpPr>
        <p:spPr>
          <a:xfrm>
            <a:off x="6372225" y="5354638"/>
            <a:ext cx="155575" cy="1809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94C34D6-6FFB-4567-90BE-C59778A1B29B}"/>
              </a:ext>
            </a:extLst>
          </p:cNvPr>
          <p:cNvSpPr/>
          <p:nvPr/>
        </p:nvSpPr>
        <p:spPr>
          <a:xfrm>
            <a:off x="7231063" y="4689475"/>
            <a:ext cx="155575" cy="1793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0192" name="Obrázek 35" descr="Bacterial microorganism in a circle.">
            <a:extLst>
              <a:ext uri="{FF2B5EF4-FFF2-40B4-BE49-F238E27FC236}">
                <a16:creationId xmlns:a16="http://schemas.microsoft.com/office/drawing/2014/main" id="{4B57A440-E9A0-4CAB-A02F-302D4CEDA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027613"/>
            <a:ext cx="12319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bousměrná svislá šipka 33">
            <a:extLst>
              <a:ext uri="{FF2B5EF4-FFF2-40B4-BE49-F238E27FC236}">
                <a16:creationId xmlns:a16="http://schemas.microsoft.com/office/drawing/2014/main" id="{8F4C9105-E8C1-413A-BA08-F0BBE4CECB27}"/>
              </a:ext>
            </a:extLst>
          </p:cNvPr>
          <p:cNvSpPr/>
          <p:nvPr/>
        </p:nvSpPr>
        <p:spPr>
          <a:xfrm rot="2428698">
            <a:off x="5513388" y="4335463"/>
            <a:ext cx="203200" cy="654050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1955AB51-A262-464E-AD12-94294953EEA8}"/>
              </a:ext>
            </a:extLst>
          </p:cNvPr>
          <p:cNvSpPr/>
          <p:nvPr/>
        </p:nvSpPr>
        <p:spPr>
          <a:xfrm>
            <a:off x="4932363" y="3330575"/>
            <a:ext cx="584200" cy="1697038"/>
          </a:xfrm>
          <a:prstGeom prst="down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: dolů 26">
            <a:extLst>
              <a:ext uri="{FF2B5EF4-FFF2-40B4-BE49-F238E27FC236}">
                <a16:creationId xmlns:a16="http://schemas.microsoft.com/office/drawing/2014/main" id="{C5D2ED01-A25A-401D-9FEA-4D5412AA369E}"/>
              </a:ext>
            </a:extLst>
          </p:cNvPr>
          <p:cNvSpPr/>
          <p:nvPr/>
        </p:nvSpPr>
        <p:spPr>
          <a:xfrm rot="10800000">
            <a:off x="6318250" y="3330575"/>
            <a:ext cx="557213" cy="164623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196" name="Zástupný symbol pro obsah 7">
            <a:extLst>
              <a:ext uri="{FF2B5EF4-FFF2-40B4-BE49-F238E27FC236}">
                <a16:creationId xmlns:a16="http://schemas.microsoft.com/office/drawing/2014/main" id="{D5E4ED0B-E8B5-459E-BD26-35C93154DAE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1600200"/>
            <a:ext cx="4364037" cy="4565650"/>
          </a:xfrm>
        </p:spPr>
        <p:txBody>
          <a:bodyPr/>
          <a:lstStyle/>
          <a:p>
            <a:pPr eaLnBrk="1" hangingPunct="1"/>
            <a:endParaRPr lang="en-US" altLang="en-US" i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>
                <a:solidFill>
                  <a:prstClr val="white">
                    <a:lumMod val="65000"/>
                  </a:prstClr>
                </a:solidFill>
              </a:rPr>
              <a:pPr/>
              <a:t>3</a:t>
            </a:fld>
            <a:endParaRPr lang="cs-CZ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EAE5A23-5152-4435-B1C2-C1DB1DD6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53386361-7878-4DE3-BAA8-3A1478DC7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44038"/>
              </p:ext>
            </p:extLst>
          </p:nvPr>
        </p:nvGraphicFramePr>
        <p:xfrm>
          <a:off x="990926" y="1397171"/>
          <a:ext cx="7416824" cy="4011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9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r>
                        <a:rPr lang="cs-CZ" sz="24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/>
                        <a:t>Czechia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r>
                        <a:rPr lang="cs-CZ" sz="2400" dirty="0" err="1"/>
                        <a:t>Crude</a:t>
                      </a:r>
                      <a:r>
                        <a:rPr lang="cs-CZ" sz="2400" dirty="0"/>
                        <a:t> </a:t>
                      </a:r>
                      <a:r>
                        <a:rPr lang="cs-CZ" sz="2400" dirty="0" err="1"/>
                        <a:t>oil</a:t>
                      </a:r>
                      <a:r>
                        <a:rPr lang="cs-CZ" sz="2400" dirty="0"/>
                        <a:t> </a:t>
                      </a:r>
                      <a:r>
                        <a:rPr lang="cs-CZ" sz="2400" dirty="0" err="1"/>
                        <a:t>production</a:t>
                      </a:r>
                      <a:r>
                        <a:rPr lang="cs-CZ" sz="2400" dirty="0"/>
                        <a:t> </a:t>
                      </a:r>
                      <a:r>
                        <a:rPr lang="en-US" sz="2400" dirty="0"/>
                        <a:t>[Mt]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  <a:r>
                        <a:rPr lang="cs-CZ" sz="2400" dirty="0"/>
                        <a:t>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err="1"/>
                        <a:t>Petroleum</a:t>
                      </a:r>
                      <a:r>
                        <a:rPr lang="cs-CZ" sz="2400" dirty="0"/>
                        <a:t> </a:t>
                      </a:r>
                      <a:r>
                        <a:rPr lang="cs-CZ" sz="2400" dirty="0" err="1"/>
                        <a:t>consumption</a:t>
                      </a:r>
                      <a:endParaRPr lang="cs-CZ" sz="2400" dirty="0"/>
                    </a:p>
                    <a:p>
                      <a:r>
                        <a:rPr lang="en-US" sz="2400" dirty="0"/>
                        <a:t>[Mt]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793">
                <a:tc>
                  <a:txBody>
                    <a:bodyPr/>
                    <a:lstStyle/>
                    <a:p>
                      <a:r>
                        <a:rPr lang="cs-CZ" sz="2400" dirty="0"/>
                        <a:t>Import dependance </a:t>
                      </a:r>
                      <a:r>
                        <a:rPr lang="en-US" sz="2400" dirty="0"/>
                        <a:t>[</a:t>
                      </a:r>
                      <a:r>
                        <a:rPr lang="cs-CZ" sz="2400" dirty="0"/>
                        <a:t>%</a:t>
                      </a:r>
                      <a:r>
                        <a:rPr lang="en-US" sz="2400" dirty="0"/>
                        <a:t>]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326138"/>
                  </a:ext>
                </a:extLst>
              </a:tr>
            </a:tbl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0FC49671-C47A-4701-983A-3288E71DF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7612"/>
            <a:ext cx="1388949" cy="9247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1006DC3-A939-486F-9288-AF482A8E2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07612"/>
            <a:ext cx="1450207" cy="96554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9F0335B-A881-47CD-80E0-C24A9CF2475A}"/>
              </a:ext>
            </a:extLst>
          </p:cNvPr>
          <p:cNvSpPr/>
          <p:nvPr/>
        </p:nvSpPr>
        <p:spPr>
          <a:xfrm>
            <a:off x="842509" y="5995324"/>
            <a:ext cx="7788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https://yearbook.enerdata.net/crude-oil/world-production-statistics.html</a:t>
            </a:r>
          </a:p>
        </p:txBody>
      </p:sp>
    </p:spTree>
    <p:extLst>
      <p:ext uri="{BB962C8B-B14F-4D97-AF65-F5344CB8AC3E}">
        <p14:creationId xmlns:p14="http://schemas.microsoft.com/office/powerpoint/2010/main" val="1180884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>
            <a:extLst>
              <a:ext uri="{FF2B5EF4-FFF2-40B4-BE49-F238E27FC236}">
                <a16:creationId xmlns:a16="http://schemas.microsoft.com/office/drawing/2014/main" id="{3CE7AEC9-963B-4B7B-9A41-2AD6D53F51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1773238"/>
            <a:ext cx="5111750" cy="424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Nadpis 1">
            <a:extLst>
              <a:ext uri="{FF2B5EF4-FFF2-40B4-BE49-F238E27FC236}">
                <a16:creationId xmlns:a16="http://schemas.microsoft.com/office/drawing/2014/main" id="{868865C4-37DE-4DD3-9116-D2A9E8860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Rostliny a půda</a:t>
            </a:r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FE6BB078-19EA-442B-A7D4-C8E38B0DF688}"/>
              </a:ext>
            </a:extLst>
          </p:cNvPr>
          <p:cNvSpPr/>
          <p:nvPr/>
        </p:nvSpPr>
        <p:spPr>
          <a:xfrm>
            <a:off x="4067175" y="4652963"/>
            <a:ext cx="217488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Rovnoramenný trojúhelník 8">
            <a:extLst>
              <a:ext uri="{FF2B5EF4-FFF2-40B4-BE49-F238E27FC236}">
                <a16:creationId xmlns:a16="http://schemas.microsoft.com/office/drawing/2014/main" id="{131F4C1F-F3DB-4DE1-AD3B-EC52ACA6ECE7}"/>
              </a:ext>
            </a:extLst>
          </p:cNvPr>
          <p:cNvSpPr/>
          <p:nvPr/>
        </p:nvSpPr>
        <p:spPr>
          <a:xfrm>
            <a:off x="4343400" y="5589588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E9083480-2142-43A2-9282-8594A1D31A2B}"/>
              </a:ext>
            </a:extLst>
          </p:cNvPr>
          <p:cNvSpPr/>
          <p:nvPr/>
        </p:nvSpPr>
        <p:spPr>
          <a:xfrm>
            <a:off x="6875463" y="5805488"/>
            <a:ext cx="217487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E483FBE6-6B93-4089-9ABD-56078822DA69}"/>
              </a:ext>
            </a:extLst>
          </p:cNvPr>
          <p:cNvSpPr/>
          <p:nvPr/>
        </p:nvSpPr>
        <p:spPr>
          <a:xfrm>
            <a:off x="7812088" y="4760913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AE58588A-D2D5-499C-BB2E-40B41AB86D4B}"/>
              </a:ext>
            </a:extLst>
          </p:cNvPr>
          <p:cNvSpPr/>
          <p:nvPr/>
        </p:nvSpPr>
        <p:spPr>
          <a:xfrm>
            <a:off x="5795963" y="5589588"/>
            <a:ext cx="215900" cy="215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AB869282-5BF4-4101-91D8-CB3D941CB093}"/>
              </a:ext>
            </a:extLst>
          </p:cNvPr>
          <p:cNvSpPr/>
          <p:nvPr/>
        </p:nvSpPr>
        <p:spPr>
          <a:xfrm>
            <a:off x="4932363" y="4508500"/>
            <a:ext cx="215900" cy="25241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A5DFC1A-0694-4CE7-858A-BADD2B5E9ADA}"/>
              </a:ext>
            </a:extLst>
          </p:cNvPr>
          <p:cNvSpPr/>
          <p:nvPr/>
        </p:nvSpPr>
        <p:spPr>
          <a:xfrm>
            <a:off x="5040313" y="5805488"/>
            <a:ext cx="215900" cy="25241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565C540A-7A44-4767-B369-000C76DE1C7C}"/>
              </a:ext>
            </a:extLst>
          </p:cNvPr>
          <p:cNvSpPr/>
          <p:nvPr/>
        </p:nvSpPr>
        <p:spPr>
          <a:xfrm>
            <a:off x="7308850" y="5445125"/>
            <a:ext cx="215900" cy="25241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EEFE1BE-1EAA-4E29-8E98-64E081C2B4D7}"/>
              </a:ext>
            </a:extLst>
          </p:cNvPr>
          <p:cNvSpPr/>
          <p:nvPr/>
        </p:nvSpPr>
        <p:spPr>
          <a:xfrm>
            <a:off x="4559300" y="4976813"/>
            <a:ext cx="157163" cy="1809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33385F5-AF29-47B6-B5A8-A3F5A2549582}"/>
              </a:ext>
            </a:extLst>
          </p:cNvPr>
          <p:cNvSpPr/>
          <p:nvPr/>
        </p:nvSpPr>
        <p:spPr>
          <a:xfrm>
            <a:off x="5508625" y="5811838"/>
            <a:ext cx="155575" cy="1793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4690258-464C-41B4-8052-0C609AF34ED8}"/>
              </a:ext>
            </a:extLst>
          </p:cNvPr>
          <p:cNvSpPr/>
          <p:nvPr/>
        </p:nvSpPr>
        <p:spPr>
          <a:xfrm>
            <a:off x="6372225" y="5354638"/>
            <a:ext cx="155575" cy="1809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66A5135-8FC5-4E5D-A860-B1D5385D9138}"/>
              </a:ext>
            </a:extLst>
          </p:cNvPr>
          <p:cNvSpPr/>
          <p:nvPr/>
        </p:nvSpPr>
        <p:spPr>
          <a:xfrm>
            <a:off x="7231063" y="4689475"/>
            <a:ext cx="155575" cy="1793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1216" name="Obrázek 35" descr="Bacterial microorganism in a circle.">
            <a:extLst>
              <a:ext uri="{FF2B5EF4-FFF2-40B4-BE49-F238E27FC236}">
                <a16:creationId xmlns:a16="http://schemas.microsoft.com/office/drawing/2014/main" id="{B38CE0C7-FBF0-4C75-9055-270F012D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027613"/>
            <a:ext cx="12319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bousměrná svislá šipka 33">
            <a:extLst>
              <a:ext uri="{FF2B5EF4-FFF2-40B4-BE49-F238E27FC236}">
                <a16:creationId xmlns:a16="http://schemas.microsoft.com/office/drawing/2014/main" id="{ECF8429B-3FE6-40C0-A005-8D632552A3CB}"/>
              </a:ext>
            </a:extLst>
          </p:cNvPr>
          <p:cNvSpPr/>
          <p:nvPr/>
        </p:nvSpPr>
        <p:spPr>
          <a:xfrm rot="2428698">
            <a:off x="5513388" y="4335463"/>
            <a:ext cx="203200" cy="654050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1955AB51-A262-464E-AD12-94294953EEA8}"/>
              </a:ext>
            </a:extLst>
          </p:cNvPr>
          <p:cNvSpPr/>
          <p:nvPr/>
        </p:nvSpPr>
        <p:spPr>
          <a:xfrm>
            <a:off x="4067175" y="3141663"/>
            <a:ext cx="1449388" cy="1885950"/>
          </a:xfrm>
          <a:prstGeom prst="down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: dolů 26">
            <a:extLst>
              <a:ext uri="{FF2B5EF4-FFF2-40B4-BE49-F238E27FC236}">
                <a16:creationId xmlns:a16="http://schemas.microsoft.com/office/drawing/2014/main" id="{C5D2ED01-A25A-401D-9FEA-4D5412AA369E}"/>
              </a:ext>
            </a:extLst>
          </p:cNvPr>
          <p:cNvSpPr/>
          <p:nvPr/>
        </p:nvSpPr>
        <p:spPr>
          <a:xfrm rot="10800000">
            <a:off x="6318250" y="3141663"/>
            <a:ext cx="557213" cy="188595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7108411-04B5-4EE6-BDAB-BDA4DF6A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44450"/>
            <a:ext cx="7272337" cy="928688"/>
          </a:xfrm>
        </p:spPr>
        <p:txBody>
          <a:bodyPr/>
          <a:lstStyle/>
          <a:p>
            <a:r>
              <a:rPr lang="cs-CZ" altLang="cs-CZ" dirty="0" err="1"/>
              <a:t>Biomass</a:t>
            </a:r>
            <a:r>
              <a:rPr lang="cs-CZ" altLang="cs-CZ" dirty="0"/>
              <a:t> (</a:t>
            </a:r>
            <a:r>
              <a:rPr lang="cs-CZ" altLang="cs-CZ" dirty="0" err="1"/>
              <a:t>org</a:t>
            </a:r>
            <a:r>
              <a:rPr lang="cs-CZ" altLang="cs-CZ" dirty="0"/>
              <a:t>. C)</a:t>
            </a:r>
          </a:p>
        </p:txBody>
      </p:sp>
      <p:pic>
        <p:nvPicPr>
          <p:cNvPr id="17411" name="Picture 2" descr="https://www.pnas.org/content/pnas/115/25/6506/F1.large.jpg?width=800&amp;height=600&amp;carousel=1">
            <a:extLst>
              <a:ext uri="{FF2B5EF4-FFF2-40B4-BE49-F238E27FC236}">
                <a16:creationId xmlns:a16="http://schemas.microsoft.com/office/drawing/2014/main" id="{BAAAC898-3099-485A-9C09-119D1DCA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196975"/>
            <a:ext cx="874871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Obdélník 3">
            <a:extLst>
              <a:ext uri="{FF2B5EF4-FFF2-40B4-BE49-F238E27FC236}">
                <a16:creationId xmlns:a16="http://schemas.microsoft.com/office/drawing/2014/main" id="{86860CBC-12CA-47E0-9C0E-9BA4546F8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589588"/>
            <a:ext cx="873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1"/>
                </a:solidFill>
                <a:hlinkClick r:id="rId3"/>
              </a:rPr>
              <a:t>Bar-On et al. PNAS 115 (2018) 6506-6511 https://doi.org/10.1073/pnas.1711842115</a:t>
            </a:r>
            <a:endParaRPr lang="cs-CZ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0. </a:t>
            </a:r>
            <a:r>
              <a:rPr lang="cs-CZ" dirty="0" err="1"/>
              <a:t>Motivation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>
                <a:solidFill>
                  <a:prstClr val="white">
                    <a:lumMod val="65000"/>
                  </a:prstClr>
                </a:solidFill>
              </a:rPr>
              <a:pPr/>
              <a:t>32</a:t>
            </a:fld>
            <a:endParaRPr lang="cs-CZ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EAE5A23-5152-4435-B1C2-C1DB1DD6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BA701DC-BD15-461F-B02F-23A24B5D8DCD}"/>
              </a:ext>
            </a:extLst>
          </p:cNvPr>
          <p:cNvSpPr txBox="1"/>
          <p:nvPr/>
        </p:nvSpPr>
        <p:spPr>
          <a:xfrm>
            <a:off x="107504" y="6377121"/>
            <a:ext cx="99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Canva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crudeoilpeak.info/wp-content/uploads/World_oil_production_region-peaks_1965-2022.jpg">
            <a:extLst>
              <a:ext uri="{FF2B5EF4-FFF2-40B4-BE49-F238E27FC236}">
                <a16:creationId xmlns:a16="http://schemas.microsoft.com/office/drawing/2014/main" id="{A8F1104A-A9D9-474E-949C-725E15E22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5" y="-7640"/>
            <a:ext cx="9183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D7C4E30-AE7D-4D6B-8FA3-A3A9433938E5}"/>
              </a:ext>
            </a:extLst>
          </p:cNvPr>
          <p:cNvSpPr/>
          <p:nvPr/>
        </p:nvSpPr>
        <p:spPr>
          <a:xfrm>
            <a:off x="603377" y="940078"/>
            <a:ext cx="3842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https://crudeoilpeak.info/latest-graphs</a:t>
            </a:r>
            <a:endParaRPr lang="cs-CZ" dirty="0"/>
          </a:p>
          <a:p>
            <a:r>
              <a:rPr lang="cs-CZ" dirty="0"/>
              <a:t>1 barel = cca 159 litrů = cca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9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lobal Carbon Cycle">
            <a:extLst>
              <a:ext uri="{FF2B5EF4-FFF2-40B4-BE49-F238E27FC236}">
                <a16:creationId xmlns:a16="http://schemas.microsoft.com/office/drawing/2014/main" id="{D1435E7B-B2C9-434E-B2FE-FD5ABC1A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>
            <a:fillRect/>
          </a:stretch>
        </p:blipFill>
        <p:spPr bwMode="auto">
          <a:xfrm>
            <a:off x="209600" y="111547"/>
            <a:ext cx="8784976" cy="675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C7E63-1A66-4C5F-9C13-ACC09AB1A1B6}" type="slidenum">
              <a:rPr lang="cs-CZ" smtClean="0">
                <a:solidFill>
                  <a:prstClr val="white">
                    <a:lumMod val="65000"/>
                  </a:prstClr>
                </a:solidFill>
              </a:rPr>
              <a:pPr/>
              <a:t>4</a:t>
            </a:fld>
            <a:endParaRPr lang="cs-CZ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EAE5A23-5152-4435-B1C2-C1DB1DD6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10C002A-A44C-4B52-ACF9-EE8C0F33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707188" cy="765175"/>
          </a:xfrm>
        </p:spPr>
        <p:txBody>
          <a:bodyPr/>
          <a:lstStyle/>
          <a:p>
            <a:pPr algn="l" eaLnBrk="1" hangingPunct="1"/>
            <a:r>
              <a:rPr lang="cs-CZ" altLang="cs-CZ" sz="4000" dirty="0" err="1">
                <a:solidFill>
                  <a:srgbClr val="008000"/>
                </a:solidFill>
              </a:rPr>
              <a:t>Brownfieldy</a:t>
            </a:r>
            <a:r>
              <a:rPr lang="cs-CZ" altLang="cs-CZ" sz="4000" dirty="0">
                <a:solidFill>
                  <a:srgbClr val="008000"/>
                </a:solidFill>
              </a:rPr>
              <a:t> Ústeckého kraje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765176"/>
            <a:ext cx="9144000" cy="5721350"/>
          </a:xfrm>
        </p:spPr>
        <p:txBody>
          <a:bodyPr>
            <a:normAutofit/>
          </a:bodyPr>
          <a:lstStyle/>
          <a:p>
            <a:pPr marL="609600" lvl="1" indent="-609600" eaLnBrk="1" hangingPunct="1">
              <a:buFontTx/>
              <a:buChar char="•"/>
              <a:defRPr/>
            </a:pPr>
            <a:r>
              <a:rPr lang="cs-CZ" altLang="cs-CZ" dirty="0"/>
              <a:t>2783 ha </a:t>
            </a:r>
            <a:r>
              <a:rPr lang="cs-CZ" altLang="cs-CZ" dirty="0" err="1"/>
              <a:t>brownfieldů</a:t>
            </a:r>
            <a:r>
              <a:rPr lang="cs-CZ" altLang="cs-CZ" dirty="0"/>
              <a:t> v databázi v ÚK</a:t>
            </a:r>
          </a:p>
          <a:p>
            <a:pPr marL="1009650" lvl="2" indent="-609600">
              <a:buFontTx/>
              <a:buChar char="•"/>
              <a:defRPr/>
            </a:pPr>
            <a:r>
              <a:rPr lang="cs-CZ" altLang="cs-CZ" dirty="0"/>
              <a:t>2023, </a:t>
            </a:r>
            <a:r>
              <a:rPr lang="cs-CZ" altLang="cs-CZ" dirty="0">
                <a:hlinkClick r:id="rId3"/>
              </a:rPr>
              <a:t>https://brownfieldy.gov.cz/statistika-podnikatelskych-nemovitosti-a-brownfieldu/</a:t>
            </a:r>
            <a:r>
              <a:rPr lang="cs-CZ" altLang="cs-CZ" dirty="0"/>
              <a:t> </a:t>
            </a:r>
          </a:p>
          <a:p>
            <a:pPr marL="1009650" lvl="2" indent="-609600">
              <a:buFontTx/>
              <a:buChar char="•"/>
              <a:defRPr/>
            </a:pPr>
            <a:r>
              <a:rPr lang="cs-CZ" altLang="cs-CZ" dirty="0"/>
              <a:t>nejvíce v ČR</a:t>
            </a:r>
          </a:p>
          <a:p>
            <a:pPr marL="609600" lvl="1" indent="-609600">
              <a:buFontTx/>
              <a:buChar char="•"/>
              <a:defRPr/>
            </a:pPr>
            <a:r>
              <a:rPr lang="cs-CZ" altLang="cs-CZ" dirty="0"/>
              <a:t>Cca 300 km</a:t>
            </a:r>
            <a:r>
              <a:rPr lang="cs-CZ" altLang="cs-CZ" baseline="30000" dirty="0"/>
              <a:t>2</a:t>
            </a:r>
            <a:r>
              <a:rPr lang="cs-CZ" altLang="cs-CZ" dirty="0"/>
              <a:t> uhelných dolů, které brzy ukončí těžbu</a:t>
            </a:r>
          </a:p>
          <a:p>
            <a:pPr marL="609600" lvl="1" indent="-609600">
              <a:buFontTx/>
              <a:buChar char="•"/>
              <a:defRPr/>
            </a:pPr>
            <a:r>
              <a:rPr lang="cs-CZ" altLang="cs-CZ" dirty="0">
                <a:solidFill>
                  <a:srgbClr val="22A40C"/>
                </a:solidFill>
              </a:rPr>
              <a:t>Potenciál pro využití mj. k produkci biomasy</a:t>
            </a:r>
          </a:p>
          <a:p>
            <a:pPr marL="609600" lvl="1" indent="-609600">
              <a:buFontTx/>
              <a:buChar char="•"/>
              <a:defRPr/>
            </a:pPr>
            <a:r>
              <a:rPr lang="cs-CZ" altLang="cs-CZ" dirty="0"/>
              <a:t>Cca </a:t>
            </a:r>
            <a:r>
              <a:rPr lang="cs-CZ" altLang="cs-CZ" b="1" dirty="0">
                <a:solidFill>
                  <a:srgbClr val="FF0000"/>
                </a:solidFill>
              </a:rPr>
              <a:t>100 000 t </a:t>
            </a:r>
            <a:r>
              <a:rPr lang="cs-CZ" altLang="cs-CZ" dirty="0"/>
              <a:t>až </a:t>
            </a:r>
            <a:r>
              <a:rPr lang="cs-CZ" altLang="cs-CZ" b="1" dirty="0">
                <a:solidFill>
                  <a:srgbClr val="22A40C"/>
                </a:solidFill>
              </a:rPr>
              <a:t>1 mil. tun </a:t>
            </a:r>
            <a:r>
              <a:rPr lang="cs-CZ" altLang="cs-CZ" dirty="0"/>
              <a:t>biomasy ročně podle míry osázení a plodin</a:t>
            </a:r>
          </a:p>
          <a:p>
            <a:pPr marL="1009650" lvl="2" indent="-609600">
              <a:buFontTx/>
              <a:buChar char="•"/>
              <a:defRPr/>
            </a:pPr>
            <a:r>
              <a:rPr lang="cs-CZ" altLang="cs-CZ" dirty="0">
                <a:solidFill>
                  <a:srgbClr val="FF0000"/>
                </a:solidFill>
              </a:rPr>
              <a:t>cca 5 mil. tun ropy zpracované v Litvínově nenahradí</a:t>
            </a:r>
          </a:p>
          <a:p>
            <a:pPr marL="1009650" lvl="2" indent="-609600">
              <a:buFontTx/>
              <a:buChar char="•"/>
              <a:defRPr/>
            </a:pPr>
            <a:r>
              <a:rPr lang="cs-CZ" altLang="cs-CZ" dirty="0">
                <a:solidFill>
                  <a:srgbClr val="FF0000"/>
                </a:solidFill>
              </a:rPr>
              <a:t>cca 40 mil. tun uhlí vytěženého v Podkrušnohoří také ne</a:t>
            </a:r>
          </a:p>
          <a:p>
            <a:pPr marL="1009650" lvl="2" indent="-609600">
              <a:buFontTx/>
              <a:buChar char="•"/>
              <a:defRPr/>
            </a:pPr>
            <a:r>
              <a:rPr lang="cs-CZ" altLang="cs-CZ" dirty="0">
                <a:solidFill>
                  <a:srgbClr val="22A40C"/>
                </a:solidFill>
              </a:rPr>
              <a:t>ale některé produkce ano</a:t>
            </a:r>
          </a:p>
          <a:p>
            <a:pPr marL="609600" lvl="1" indent="-609600">
              <a:buFontTx/>
              <a:buChar char="•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4484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707188" cy="1340768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4000" dirty="0">
                <a:solidFill>
                  <a:srgbClr val="008000"/>
                </a:solidFill>
              </a:rPr>
              <a:t>Energetické plodiny na </a:t>
            </a:r>
            <a:r>
              <a:rPr lang="cs-CZ" altLang="cs-CZ" sz="4000" dirty="0" err="1">
                <a:solidFill>
                  <a:srgbClr val="008000"/>
                </a:solidFill>
              </a:rPr>
              <a:t>brownfieldech</a:t>
            </a:r>
            <a:r>
              <a:rPr lang="cs-CZ" altLang="cs-CZ" sz="4000" dirty="0">
                <a:solidFill>
                  <a:srgbClr val="008000"/>
                </a:solidFill>
              </a:rPr>
              <a:t> Ústeckého kraje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9144000" cy="5145758"/>
          </a:xfrm>
        </p:spPr>
        <p:txBody>
          <a:bodyPr>
            <a:normAutofit/>
          </a:bodyPr>
          <a:lstStyle/>
          <a:p>
            <a:pPr marL="609600" lvl="1" indent="-609600" eaLnBrk="1" hangingPunct="1">
              <a:buFontTx/>
              <a:buChar char="•"/>
              <a:defRPr/>
            </a:pPr>
            <a:r>
              <a:rPr lang="cs-CZ" altLang="cs-CZ" dirty="0">
                <a:solidFill>
                  <a:srgbClr val="22A40C"/>
                </a:solidFill>
              </a:rPr>
              <a:t>Přírodě bližší než např. autodrom</a:t>
            </a:r>
          </a:p>
          <a:p>
            <a:pPr marL="609600" lvl="1" indent="-609600" eaLnBrk="1" hangingPunct="1">
              <a:buFontTx/>
              <a:buChar char="•"/>
              <a:defRPr/>
            </a:pPr>
            <a:r>
              <a:rPr lang="cs-CZ" altLang="cs-CZ" dirty="0">
                <a:solidFill>
                  <a:srgbClr val="22A40C"/>
                </a:solidFill>
              </a:rPr>
              <a:t>Lze tzv. </a:t>
            </a:r>
            <a:r>
              <a:rPr lang="cs-CZ" altLang="cs-CZ" b="1" dirty="0" err="1">
                <a:solidFill>
                  <a:srgbClr val="22A40C"/>
                </a:solidFill>
              </a:rPr>
              <a:t>fytomanagement</a:t>
            </a:r>
            <a:r>
              <a:rPr lang="cs-CZ" altLang="cs-CZ" dirty="0">
                <a:solidFill>
                  <a:srgbClr val="22A40C"/>
                </a:solidFill>
              </a:rPr>
              <a:t> = spojení rekultivace / </a:t>
            </a:r>
            <a:r>
              <a:rPr lang="cs-CZ" altLang="cs-CZ" dirty="0" err="1">
                <a:solidFill>
                  <a:srgbClr val="22A40C"/>
                </a:solidFill>
              </a:rPr>
              <a:t>remediace</a:t>
            </a:r>
            <a:r>
              <a:rPr lang="cs-CZ" altLang="cs-CZ" dirty="0">
                <a:solidFill>
                  <a:srgbClr val="22A40C"/>
                </a:solidFill>
              </a:rPr>
              <a:t> s produkcí biomasy</a:t>
            </a:r>
          </a:p>
          <a:p>
            <a:pPr marL="609600" lvl="1" indent="-609600" eaLnBrk="1" hangingPunct="1">
              <a:buFontTx/>
              <a:buChar char="•"/>
              <a:defRPr/>
            </a:pPr>
            <a:r>
              <a:rPr lang="cs-CZ" altLang="cs-CZ" dirty="0">
                <a:solidFill>
                  <a:srgbClr val="22A40C"/>
                </a:solidFill>
              </a:rPr>
              <a:t>Pozitivní vliv na půdu (sekvestrace C, půdní mikroorganismy, retence vody a živin…)</a:t>
            </a:r>
          </a:p>
          <a:p>
            <a:pPr marL="609600" lvl="1" indent="-609600" eaLnBrk="1" hangingPunct="1">
              <a:buFontTx/>
              <a:buChar char="•"/>
              <a:defRPr/>
            </a:pPr>
            <a:r>
              <a:rPr lang="cs-CZ" altLang="cs-CZ" dirty="0">
                <a:solidFill>
                  <a:srgbClr val="FF0000"/>
                </a:solidFill>
              </a:rPr>
              <a:t>Srážkový stín Krušných hor</a:t>
            </a:r>
          </a:p>
          <a:p>
            <a:pPr marL="609600" lvl="1" indent="-609600" eaLnBrk="1" hangingPunct="1">
              <a:buFontTx/>
              <a:buChar char="•"/>
              <a:defRPr/>
            </a:pPr>
            <a:r>
              <a:rPr lang="cs-CZ" altLang="cs-CZ" dirty="0">
                <a:solidFill>
                  <a:srgbClr val="FF0000"/>
                </a:solidFill>
              </a:rPr>
              <a:t>Malá zkušenost zemědělců s pěstováním biomasy</a:t>
            </a:r>
          </a:p>
          <a:p>
            <a:pPr marL="609600" lvl="1" indent="-609600" eaLnBrk="1" hangingPunct="1">
              <a:buFontTx/>
              <a:buChar char="•"/>
              <a:defRPr/>
            </a:pPr>
            <a:r>
              <a:rPr lang="cs-CZ" altLang="cs-CZ" dirty="0">
                <a:solidFill>
                  <a:srgbClr val="FF0000"/>
                </a:solidFill>
              </a:rPr>
              <a:t>Málo zkušeností z polních výsadeb (většina experimentů v </a:t>
            </a:r>
            <a:r>
              <a:rPr lang="cs-CZ" altLang="cs-CZ" dirty="0" err="1">
                <a:solidFill>
                  <a:srgbClr val="FF0000"/>
                </a:solidFill>
              </a:rPr>
              <a:t>kontrolovanových</a:t>
            </a:r>
            <a:r>
              <a:rPr lang="cs-CZ" altLang="cs-CZ" dirty="0">
                <a:solidFill>
                  <a:srgbClr val="FF0000"/>
                </a:solidFill>
              </a:rPr>
              <a:t> podmínkách</a:t>
            </a:r>
          </a:p>
          <a:p>
            <a:pPr marL="609600" lvl="1" indent="-609600" eaLnBrk="1" hangingPunct="1">
              <a:buFontTx/>
              <a:buChar char="•"/>
              <a:defRPr/>
            </a:pPr>
            <a:r>
              <a:rPr lang="cs-CZ" altLang="cs-CZ" dirty="0">
                <a:solidFill>
                  <a:srgbClr val="FF0000"/>
                </a:solidFill>
              </a:rPr>
              <a:t>Chudé a kontaminované půdy</a:t>
            </a:r>
          </a:p>
        </p:txBody>
      </p:sp>
    </p:spTree>
    <p:extLst>
      <p:ext uri="{BB962C8B-B14F-4D97-AF65-F5344CB8AC3E}">
        <p14:creationId xmlns:p14="http://schemas.microsoft.com/office/powerpoint/2010/main" val="2965972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707188" cy="765175"/>
          </a:xfrm>
        </p:spPr>
        <p:txBody>
          <a:bodyPr/>
          <a:lstStyle/>
          <a:p>
            <a:pPr algn="l" eaLnBrk="1" hangingPunct="1"/>
            <a:r>
              <a:rPr lang="cs-CZ" altLang="cs-CZ" sz="4000" dirty="0" err="1">
                <a:solidFill>
                  <a:srgbClr val="008000"/>
                </a:solidFill>
              </a:rPr>
              <a:t>Brownfieldy</a:t>
            </a:r>
            <a:r>
              <a:rPr lang="cs-CZ" altLang="cs-CZ" sz="4000" dirty="0">
                <a:solidFill>
                  <a:srgbClr val="008000"/>
                </a:solidFill>
              </a:rPr>
              <a:t> Ústeckého kraje</a:t>
            </a:r>
          </a:p>
        </p:txBody>
      </p:sp>
      <p:pic>
        <p:nvPicPr>
          <p:cNvPr id="5122" name="Picture 2" descr="https://www.mdpi.com/land/land-12-00354/article_deploy/html/images/land-12-00354-g002.png">
            <a:extLst>
              <a:ext uri="{FF2B5EF4-FFF2-40B4-BE49-F238E27FC236}">
                <a16:creationId xmlns:a16="http://schemas.microsoft.com/office/drawing/2014/main" id="{304EADBC-C963-434F-9931-9C0E5B93A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1015691"/>
            <a:ext cx="91440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44FBABA-F429-48D6-B133-40E24DD3C85E}"/>
              </a:ext>
            </a:extLst>
          </p:cNvPr>
          <p:cNvSpPr/>
          <p:nvPr/>
        </p:nvSpPr>
        <p:spPr>
          <a:xfrm>
            <a:off x="251520" y="5655543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Newton, R.A.; </a:t>
            </a:r>
            <a:r>
              <a:rPr lang="en-US" sz="1600" dirty="0" err="1"/>
              <a:t>Pidlisnyuk</a:t>
            </a:r>
            <a:r>
              <a:rPr lang="en-US" sz="1600" dirty="0"/>
              <a:t>, V.; </a:t>
            </a:r>
            <a:r>
              <a:rPr lang="en-US" sz="1600" dirty="0" err="1"/>
              <a:t>Wildová</a:t>
            </a:r>
            <a:r>
              <a:rPr lang="en-US" sz="1600" dirty="0"/>
              <a:t>, E.; </a:t>
            </a:r>
            <a:r>
              <a:rPr lang="en-US" sz="1600" dirty="0" err="1"/>
              <a:t>Nováková</a:t>
            </a:r>
            <a:r>
              <a:rPr lang="en-US" sz="1600" dirty="0"/>
              <a:t>, L.; Trögl, J. State of Brownfields in the Northern Bohemia, Saxony and Lower Silesian Regions and Prospects for Regeneration by Utilization of the Phytotechnology with the Second Generation Crops. </a:t>
            </a:r>
            <a:r>
              <a:rPr lang="en-US" sz="1600" i="1" dirty="0"/>
              <a:t>Land</a:t>
            </a:r>
            <a:r>
              <a:rPr lang="en-US" sz="1600" dirty="0"/>
              <a:t> </a:t>
            </a:r>
            <a:r>
              <a:rPr lang="en-US" sz="1600" b="1" dirty="0"/>
              <a:t>2023</a:t>
            </a:r>
            <a:r>
              <a:rPr lang="en-US" sz="1600" dirty="0"/>
              <a:t>, </a:t>
            </a:r>
            <a:r>
              <a:rPr lang="en-US" sz="1600" i="1" dirty="0"/>
              <a:t>12</a:t>
            </a:r>
            <a:r>
              <a:rPr lang="en-US" sz="1600" dirty="0"/>
              <a:t>, 354. </a:t>
            </a:r>
            <a:r>
              <a:rPr lang="en-US" sz="1600" dirty="0">
                <a:hlinkClick r:id="rId4"/>
              </a:rPr>
              <a:t>https://doi.org/10.3390/land12020354</a:t>
            </a:r>
            <a:r>
              <a:rPr lang="cs-CZ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617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707188" cy="765175"/>
          </a:xfrm>
        </p:spPr>
        <p:txBody>
          <a:bodyPr/>
          <a:lstStyle/>
          <a:p>
            <a:pPr algn="l" eaLnBrk="1" hangingPunct="1"/>
            <a:r>
              <a:rPr lang="cs-CZ" altLang="cs-CZ" sz="4000" dirty="0" err="1">
                <a:solidFill>
                  <a:srgbClr val="008000"/>
                </a:solidFill>
              </a:rPr>
              <a:t>Brownfieldy</a:t>
            </a:r>
            <a:r>
              <a:rPr lang="cs-CZ" altLang="cs-CZ" sz="4000" dirty="0">
                <a:solidFill>
                  <a:srgbClr val="008000"/>
                </a:solidFill>
              </a:rPr>
              <a:t> Ústeckého kraje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44FBABA-F429-48D6-B133-40E24DD3C85E}"/>
              </a:ext>
            </a:extLst>
          </p:cNvPr>
          <p:cNvSpPr/>
          <p:nvPr/>
        </p:nvSpPr>
        <p:spPr>
          <a:xfrm>
            <a:off x="251520" y="5655543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https://rrauk.cz/tcuk/</a:t>
            </a:r>
            <a:r>
              <a:rPr lang="cs-CZ" sz="1600" dirty="0"/>
              <a:t> </a:t>
            </a:r>
            <a:endParaRPr lang="en-US" sz="1600" dirty="0"/>
          </a:p>
        </p:txBody>
      </p:sp>
      <p:pic>
        <p:nvPicPr>
          <p:cNvPr id="6146" name="Picture 2" descr="https://rrauk.cz/tcuk/wp-content/uploads/mapa-titulni-02-1200x646.jpg">
            <a:extLst>
              <a:ext uri="{FF2B5EF4-FFF2-40B4-BE49-F238E27FC236}">
                <a16:creationId xmlns:a16="http://schemas.microsoft.com/office/drawing/2014/main" id="{B942A4A3-A944-4C2D-9479-7BEAFD261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3288"/>
            <a:ext cx="7523800" cy="40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96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0" y="0"/>
            <a:ext cx="4540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k-SK">
              <a:latin typeface="Calibri" pitchFamily="34" charset="0"/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900113" y="1671638"/>
            <a:ext cx="6985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12002" y="42713"/>
            <a:ext cx="8750300" cy="79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1" hangingPunct="1">
              <a:defRPr sz="40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cs-CZ" dirty="0"/>
              <a:t>První </a:t>
            </a:r>
            <a:r>
              <a:rPr lang="cs-CZ" dirty="0" err="1"/>
              <a:t>vers</a:t>
            </a:r>
            <a:r>
              <a:rPr lang="cs-CZ" dirty="0"/>
              <a:t>. druhá generace</a:t>
            </a:r>
            <a:endParaRPr lang="en-GB" dirty="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15377" y="1043301"/>
            <a:ext cx="8820150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  <a:latin typeface="+mj-lt"/>
              </a:rPr>
              <a:t>Energetické plodiny první generace</a:t>
            </a:r>
            <a:r>
              <a:rPr lang="cs-CZ" sz="2800" dirty="0">
                <a:latin typeface="+mj-lt"/>
              </a:rPr>
              <a:t> = potravinářské, intenzivně pěstované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spíše negativní vliv na půdu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málo pozitivní bilance vstupní a získané energie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obilniny, řepka, kukuřice…</a:t>
            </a:r>
          </a:p>
          <a:p>
            <a:pPr marL="457200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2A40C"/>
                </a:solidFill>
                <a:latin typeface="+mj-lt"/>
              </a:rPr>
              <a:t>Energetické plodiny druhé generace</a:t>
            </a:r>
            <a:r>
              <a:rPr lang="cs-CZ" sz="2800" dirty="0">
                <a:latin typeface="+mj-lt"/>
              </a:rPr>
              <a:t> = nepotravinářské, </a:t>
            </a:r>
            <a:r>
              <a:rPr lang="cs-CZ" sz="2800" dirty="0" err="1">
                <a:latin typeface="+mj-lt"/>
              </a:rPr>
              <a:t>lignocelulózové</a:t>
            </a:r>
            <a:r>
              <a:rPr lang="cs-CZ" sz="2800" dirty="0">
                <a:latin typeface="+mj-lt"/>
              </a:rPr>
              <a:t>, extenzivně pěstované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pozitivní vliv na půdu a obsah půdního C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dobrá bilance energie (vyjma prvních roků)</a:t>
            </a:r>
          </a:p>
          <a:p>
            <a:pPr marL="914400" lvl="1" indent="-457200" eaLnBrk="0" hangingPunct="0"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trvalé traviny, rychle rostoucí dřeviny</a:t>
            </a:r>
          </a:p>
        </p:txBody>
      </p:sp>
    </p:spTree>
    <p:extLst>
      <p:ext uri="{BB962C8B-B14F-4D97-AF65-F5344CB8AC3E}">
        <p14:creationId xmlns:p14="http://schemas.microsoft.com/office/powerpoint/2010/main" val="177806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ýchozí návrh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20911</TotalTime>
  <Words>1112</Words>
  <Application>Microsoft Office PowerPoint</Application>
  <PresentationFormat>Předvádění na obrazovce (4:3)</PresentationFormat>
  <Paragraphs>204</Paragraphs>
  <Slides>32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Motiv systému Office</vt:lpstr>
      <vt:lpstr>Potenciál využití biomasy v Ústeckém kraji pro chemický průmysl a energetiku</vt:lpstr>
      <vt:lpstr>Prezentace aplikace PowerPoint</vt:lpstr>
      <vt:lpstr>Motivace</vt:lpstr>
      <vt:lpstr>Prezentace aplikace PowerPoint</vt:lpstr>
      <vt:lpstr>Brownfieldy Ústeckého kraje</vt:lpstr>
      <vt:lpstr>Energetické plodiny na brownfieldech Ústeckého kraje</vt:lpstr>
      <vt:lpstr>Brownfieldy Ústeckého kraje</vt:lpstr>
      <vt:lpstr>Brownfieldy Ústeckého kraje</vt:lpstr>
      <vt:lpstr>Prezentace aplikace PowerPoint</vt:lpstr>
      <vt:lpstr>Prezentace aplikace PowerPoint</vt:lpstr>
      <vt:lpstr>Prezentace aplikace PowerPoint</vt:lpstr>
      <vt:lpstr>Co s biomasou?</vt:lpstr>
      <vt:lpstr>Co s biomasou?</vt:lpstr>
      <vt:lpstr>Co s biomasou?</vt:lpstr>
      <vt:lpstr>Torrgreen (NL)</vt:lpstr>
      <vt:lpstr>Miscanthus x giganteus</vt:lpstr>
      <vt:lpstr>Prezentace aplikace PowerPoint</vt:lpstr>
      <vt:lpstr>C4 rostliny</vt:lpstr>
      <vt:lpstr>Sekvestrace uhlíku</vt:lpstr>
      <vt:lpstr>Ropná kontaminace</vt:lpstr>
      <vt:lpstr>Biodegradace uhlovodíků</vt:lpstr>
      <vt:lpstr>Polní experiment – kontaminace naftou</vt:lpstr>
      <vt:lpstr>Polní experiment</vt:lpstr>
      <vt:lpstr>Výhřevnost biomasy</vt:lpstr>
      <vt:lpstr>Bioplyn z Miscanthus x giganteus</vt:lpstr>
      <vt:lpstr>Projekty</vt:lpstr>
      <vt:lpstr>Děkuji za pozornost</vt:lpstr>
      <vt:lpstr>Rostliny a půda</vt:lpstr>
      <vt:lpstr>Rostliny a půda</vt:lpstr>
      <vt:lpstr>Rostliny a půda</vt:lpstr>
      <vt:lpstr>Biomass (org. C)</vt:lpstr>
      <vt:lpstr>0. Motivation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ANALYTICKO-CHEMICKÉ HODNOCENÍ PŮDNÍCH MIKROBNÍCH SPOLEČENSTEV V PRŮBĚHU FYTOREMEDIACE PŮD KONTAMINOVANÝCH TĚŽKÝMI KOVY</dc:title>
  <dc:creator>Džina</dc:creator>
  <cp:lastModifiedBy>Josef.Trogl</cp:lastModifiedBy>
  <cp:revision>464</cp:revision>
  <dcterms:created xsi:type="dcterms:W3CDTF">2016-01-26T14:58:12Z</dcterms:created>
  <dcterms:modified xsi:type="dcterms:W3CDTF">2025-09-22T22:52:42Z</dcterms:modified>
</cp:coreProperties>
</file>