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9"/>
  </p:notesMasterIdLst>
  <p:sldIdLst>
    <p:sldId id="256" r:id="rId2"/>
    <p:sldId id="277" r:id="rId3"/>
    <p:sldId id="257" r:id="rId4"/>
    <p:sldId id="281" r:id="rId5"/>
    <p:sldId id="260" r:id="rId6"/>
    <p:sldId id="286" r:id="rId7"/>
    <p:sldId id="282" r:id="rId8"/>
    <p:sldId id="272" r:id="rId9"/>
    <p:sldId id="273" r:id="rId10"/>
    <p:sldId id="275" r:id="rId11"/>
    <p:sldId id="284" r:id="rId12"/>
    <p:sldId id="280" r:id="rId13"/>
    <p:sldId id="285" r:id="rId14"/>
    <p:sldId id="263" r:id="rId15"/>
    <p:sldId id="278" r:id="rId16"/>
    <p:sldId id="261" r:id="rId17"/>
    <p:sldId id="28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51C00-C4F0-4BC0-A5A1-07369A2515E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97E88C97-FE28-4DC3-ABCF-835A682058CF}">
      <dgm:prSet phldrT="[Text]" custT="1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2400">
              <a:solidFill>
                <a:schemeClr val="tx1"/>
              </a:solidFill>
            </a:rPr>
            <a:t>Chemie a já </a:t>
          </a:r>
          <a:endParaRPr lang="cs-CZ" sz="2400" dirty="0">
            <a:solidFill>
              <a:schemeClr val="tx1"/>
            </a:solidFill>
          </a:endParaRPr>
        </a:p>
      </dgm:t>
    </dgm:pt>
    <dgm:pt modelId="{CD4192C2-C738-4C8B-802D-322D277CDD11}" type="parTrans" cxnId="{01A7638F-9ED0-4008-967D-A79891D84D92}">
      <dgm:prSet/>
      <dgm:spPr/>
      <dgm:t>
        <a:bodyPr/>
        <a:lstStyle/>
        <a:p>
          <a:endParaRPr lang="cs-CZ"/>
        </a:p>
      </dgm:t>
    </dgm:pt>
    <dgm:pt modelId="{A6CD6151-9475-44D8-ACA4-C5DB541F1EE7}" type="sibTrans" cxnId="{01A7638F-9ED0-4008-967D-A79891D84D92}">
      <dgm:prSet/>
      <dgm:spPr/>
      <dgm:t>
        <a:bodyPr/>
        <a:lstStyle/>
        <a:p>
          <a:endParaRPr lang="cs-CZ"/>
        </a:p>
      </dgm:t>
    </dgm:pt>
    <dgm:pt modelId="{706A6978-D1DE-4FF5-9BD8-29310AEDBA62}">
      <dgm:prSet phldrT="[Text]" custT="1"/>
      <dgm:spPr/>
      <dgm:t>
        <a:bodyPr/>
        <a:lstStyle/>
        <a:p>
          <a:r>
            <a:rPr lang="cs-CZ" sz="1800" noProof="1">
              <a:solidFill>
                <a:schemeClr val="tx1"/>
              </a:solidFill>
            </a:rPr>
            <a:t>výživa a potraviny, přeměna látek v těle</a:t>
          </a:r>
          <a:endParaRPr lang="cs-CZ" sz="1800" dirty="0">
            <a:solidFill>
              <a:schemeClr val="tx1"/>
            </a:solidFill>
          </a:endParaRPr>
        </a:p>
      </dgm:t>
    </dgm:pt>
    <dgm:pt modelId="{9775E164-E04B-4F32-AB89-1AA877308641}" type="parTrans" cxnId="{558994D2-F95F-4E04-897D-8ECA51C2A569}">
      <dgm:prSet/>
      <dgm:spPr/>
      <dgm:t>
        <a:bodyPr/>
        <a:lstStyle/>
        <a:p>
          <a:endParaRPr lang="cs-CZ"/>
        </a:p>
      </dgm:t>
    </dgm:pt>
    <dgm:pt modelId="{5D598BF5-00BE-4DE1-8B55-2782570AA445}" type="sibTrans" cxnId="{558994D2-F95F-4E04-897D-8ECA51C2A569}">
      <dgm:prSet/>
      <dgm:spPr/>
      <dgm:t>
        <a:bodyPr/>
        <a:lstStyle/>
        <a:p>
          <a:endParaRPr lang="cs-CZ"/>
        </a:p>
      </dgm:t>
    </dgm:pt>
    <dgm:pt modelId="{8F2B8066-E523-4242-99B9-CB870E15F282}">
      <dgm:prSet phldrT="[Text]" custT="1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2400" dirty="0">
              <a:solidFill>
                <a:schemeClr val="tx1"/>
              </a:solidFill>
            </a:rPr>
            <a:t>Chemie a planeta Země</a:t>
          </a:r>
        </a:p>
      </dgm:t>
    </dgm:pt>
    <dgm:pt modelId="{00B8FCE7-D82E-4E35-B252-88A4AF25B989}" type="parTrans" cxnId="{30F27682-CD45-42C5-9E71-1F6431CAF441}">
      <dgm:prSet/>
      <dgm:spPr/>
      <dgm:t>
        <a:bodyPr/>
        <a:lstStyle/>
        <a:p>
          <a:endParaRPr lang="cs-CZ"/>
        </a:p>
      </dgm:t>
    </dgm:pt>
    <dgm:pt modelId="{3C525858-32D5-485C-8EF1-757F725769A7}" type="sibTrans" cxnId="{30F27682-CD45-42C5-9E71-1F6431CAF441}">
      <dgm:prSet/>
      <dgm:spPr/>
      <dgm:t>
        <a:bodyPr/>
        <a:lstStyle/>
        <a:p>
          <a:endParaRPr lang="cs-CZ"/>
        </a:p>
      </dgm:t>
    </dgm:pt>
    <dgm:pt modelId="{59E1566B-083A-47B2-85BE-C7CC943E6261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problematika životního prostředí</a:t>
          </a:r>
        </a:p>
      </dgm:t>
    </dgm:pt>
    <dgm:pt modelId="{3DD53467-E07A-410E-8AAC-7D4B14FDA11A}" type="parTrans" cxnId="{3B25A124-147D-4B7C-A932-633C3D2CE50A}">
      <dgm:prSet/>
      <dgm:spPr/>
      <dgm:t>
        <a:bodyPr/>
        <a:lstStyle/>
        <a:p>
          <a:endParaRPr lang="cs-CZ"/>
        </a:p>
      </dgm:t>
    </dgm:pt>
    <dgm:pt modelId="{A96FA93C-7F6D-47A9-AD72-56269B5894F0}" type="sibTrans" cxnId="{3B25A124-147D-4B7C-A932-633C3D2CE50A}">
      <dgm:prSet/>
      <dgm:spPr/>
      <dgm:t>
        <a:bodyPr/>
        <a:lstStyle/>
        <a:p>
          <a:endParaRPr lang="cs-CZ"/>
        </a:p>
      </dgm:t>
    </dgm:pt>
    <dgm:pt modelId="{F19DD1FE-7461-49F5-B816-7F51BE878A47}">
      <dgm:prSet phldrT="[Text]" custT="1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2400">
              <a:solidFill>
                <a:schemeClr val="tx1"/>
              </a:solidFill>
            </a:rPr>
            <a:t>Chemie a společnost</a:t>
          </a:r>
          <a:endParaRPr lang="cs-CZ" sz="2400" dirty="0">
            <a:solidFill>
              <a:schemeClr val="tx1"/>
            </a:solidFill>
          </a:endParaRPr>
        </a:p>
      </dgm:t>
    </dgm:pt>
    <dgm:pt modelId="{3C92BA5C-7E5C-4E59-9C6F-2FFF5C4C8229}" type="parTrans" cxnId="{DB19504E-CC59-43F5-A2E0-07983DC7540B}">
      <dgm:prSet/>
      <dgm:spPr/>
      <dgm:t>
        <a:bodyPr/>
        <a:lstStyle/>
        <a:p>
          <a:endParaRPr lang="cs-CZ"/>
        </a:p>
      </dgm:t>
    </dgm:pt>
    <dgm:pt modelId="{78056E8F-CF6D-44D2-AB5B-1DA43D5D3D7F}" type="sibTrans" cxnId="{DB19504E-CC59-43F5-A2E0-07983DC7540B}">
      <dgm:prSet/>
      <dgm:spPr/>
      <dgm:t>
        <a:bodyPr/>
        <a:lstStyle/>
        <a:p>
          <a:endParaRPr lang="cs-CZ"/>
        </a:p>
      </dgm:t>
    </dgm:pt>
    <dgm:pt modelId="{9CD8C4A5-CD96-4E8A-9875-96820698D419}">
      <dgm:prSet phldrT="[Text]" custT="1"/>
      <dgm:spPr/>
      <dgm:t>
        <a:bodyPr/>
        <a:lstStyle/>
        <a:p>
          <a:r>
            <a:rPr lang="cs-CZ" sz="1800" noProof="1">
              <a:solidFill>
                <a:schemeClr val="tx1"/>
              </a:solidFill>
            </a:rPr>
            <a:t>chemické reakce</a:t>
          </a:r>
          <a:endParaRPr lang="cs-CZ" sz="1800" dirty="0">
            <a:solidFill>
              <a:schemeClr val="tx1"/>
            </a:solidFill>
          </a:endParaRPr>
        </a:p>
      </dgm:t>
    </dgm:pt>
    <dgm:pt modelId="{7EFCD92F-9E1E-4DC8-A374-6EF3AC4FE0E7}" type="parTrans" cxnId="{D92134F9-EE1A-4738-9B69-49471F6E082E}">
      <dgm:prSet/>
      <dgm:spPr/>
      <dgm:t>
        <a:bodyPr/>
        <a:lstStyle/>
        <a:p>
          <a:endParaRPr lang="cs-CZ"/>
        </a:p>
      </dgm:t>
    </dgm:pt>
    <dgm:pt modelId="{44942D0D-A76B-4946-A680-D605D327FB0F}" type="sibTrans" cxnId="{D92134F9-EE1A-4738-9B69-49471F6E082E}">
      <dgm:prSet/>
      <dgm:spPr/>
      <dgm:t>
        <a:bodyPr/>
        <a:lstStyle/>
        <a:p>
          <a:endParaRPr lang="cs-CZ"/>
        </a:p>
      </dgm:t>
    </dgm:pt>
    <dgm:pt modelId="{FB89A433-40E2-4271-B267-1380BDE729C8}">
      <dgm:prSet phldrT="[Text]" custT="1"/>
      <dgm:spPr/>
      <dgm:t>
        <a:bodyPr/>
        <a:lstStyle/>
        <a:p>
          <a:r>
            <a:rPr lang="cs-CZ" sz="1800" noProof="1">
              <a:solidFill>
                <a:schemeClr val="tx1"/>
              </a:solidFill>
            </a:rPr>
            <a:t>chemické látky v domácnosti a běžném životě</a:t>
          </a:r>
          <a:endParaRPr lang="cs-CZ" sz="1800" dirty="0">
            <a:solidFill>
              <a:schemeClr val="tx1"/>
            </a:solidFill>
          </a:endParaRPr>
        </a:p>
      </dgm:t>
    </dgm:pt>
    <dgm:pt modelId="{D3162F29-166D-4F6F-A6F1-0EA447CBBB39}" type="parTrans" cxnId="{8A580447-C1C9-4231-9EF0-3C732FD014E9}">
      <dgm:prSet/>
      <dgm:spPr/>
      <dgm:t>
        <a:bodyPr/>
        <a:lstStyle/>
        <a:p>
          <a:endParaRPr lang="cs-CZ"/>
        </a:p>
      </dgm:t>
    </dgm:pt>
    <dgm:pt modelId="{2E932086-ACB9-4F68-B9D0-CA6155A15BB3}" type="sibTrans" cxnId="{8A580447-C1C9-4231-9EF0-3C732FD014E9}">
      <dgm:prSet/>
      <dgm:spPr/>
      <dgm:t>
        <a:bodyPr/>
        <a:lstStyle/>
        <a:p>
          <a:endParaRPr lang="cs-CZ"/>
        </a:p>
      </dgm:t>
    </dgm:pt>
    <dgm:pt modelId="{68707386-92CE-452A-A742-980C0373558C}">
      <dgm:prSet phldrT="[Text]" custT="1"/>
      <dgm:spPr/>
      <dgm:t>
        <a:bodyPr/>
        <a:lstStyle/>
        <a:p>
          <a:r>
            <a:rPr lang="cs-CZ" sz="1800" noProof="1">
              <a:solidFill>
                <a:schemeClr val="tx1"/>
              </a:solidFill>
            </a:rPr>
            <a:t>bezpečné zacházení s CHLS</a:t>
          </a:r>
          <a:endParaRPr lang="cs-CZ" sz="1800" dirty="0">
            <a:solidFill>
              <a:schemeClr val="tx1"/>
            </a:solidFill>
          </a:endParaRPr>
        </a:p>
      </dgm:t>
    </dgm:pt>
    <dgm:pt modelId="{E2B10B70-9F1F-4D5C-BED4-F657F0911BDA}" type="parTrans" cxnId="{7CBA506F-CDD8-4045-890A-7572DE87CE0B}">
      <dgm:prSet/>
      <dgm:spPr/>
      <dgm:t>
        <a:bodyPr/>
        <a:lstStyle/>
        <a:p>
          <a:endParaRPr lang="cs-CZ"/>
        </a:p>
      </dgm:t>
    </dgm:pt>
    <dgm:pt modelId="{5BB83AB9-432B-4E66-9182-E1CD4784B94F}" type="sibTrans" cxnId="{7CBA506F-CDD8-4045-890A-7572DE87CE0B}">
      <dgm:prSet/>
      <dgm:spPr/>
      <dgm:t>
        <a:bodyPr/>
        <a:lstStyle/>
        <a:p>
          <a:endParaRPr lang="cs-CZ"/>
        </a:p>
      </dgm:t>
    </dgm:pt>
    <dgm:pt modelId="{02E0CF5B-0D39-4D20-A528-D370628F722B}">
      <dgm:prSet phldrT="[Text]" custT="1"/>
      <dgm:spPr/>
      <dgm:t>
        <a:bodyPr/>
        <a:lstStyle/>
        <a:p>
          <a:r>
            <a:rPr lang="cs-CZ" sz="1800" noProof="1">
              <a:solidFill>
                <a:schemeClr val="tx1"/>
              </a:solidFill>
            </a:rPr>
            <a:t>ovzduší, voda, pedosféra, litosféra</a:t>
          </a:r>
          <a:endParaRPr lang="cs-CZ" sz="1800" dirty="0">
            <a:solidFill>
              <a:schemeClr val="tx1"/>
            </a:solidFill>
          </a:endParaRPr>
        </a:p>
      </dgm:t>
    </dgm:pt>
    <dgm:pt modelId="{43976489-C99C-457C-B9E1-DFA701E0BD3D}" type="parTrans" cxnId="{5F15A844-F28E-4876-8475-2AB31D9CD9A8}">
      <dgm:prSet/>
      <dgm:spPr/>
      <dgm:t>
        <a:bodyPr/>
        <a:lstStyle/>
        <a:p>
          <a:endParaRPr lang="cs-CZ"/>
        </a:p>
      </dgm:t>
    </dgm:pt>
    <dgm:pt modelId="{EDEB0D35-30F4-4C95-A1F9-22467A43B527}" type="sibTrans" cxnId="{5F15A844-F28E-4876-8475-2AB31D9CD9A8}">
      <dgm:prSet/>
      <dgm:spPr/>
      <dgm:t>
        <a:bodyPr/>
        <a:lstStyle/>
        <a:p>
          <a:endParaRPr lang="cs-CZ"/>
        </a:p>
      </dgm:t>
    </dgm:pt>
    <dgm:pt modelId="{DDB1AF57-25FE-4B15-9395-4F0968CE7C43}">
      <dgm:prSet phldrT="[Text]" custT="1"/>
      <dgm:spPr/>
      <dgm:t>
        <a:bodyPr/>
        <a:lstStyle/>
        <a:p>
          <a:r>
            <a:rPr lang="cs-CZ" sz="1800" noProof="1">
              <a:solidFill>
                <a:schemeClr val="tx1"/>
              </a:solidFill>
            </a:rPr>
            <a:t>suroviny</a:t>
          </a:r>
          <a:endParaRPr lang="cs-CZ" sz="1800" dirty="0">
            <a:solidFill>
              <a:schemeClr val="tx1"/>
            </a:solidFill>
          </a:endParaRPr>
        </a:p>
      </dgm:t>
    </dgm:pt>
    <dgm:pt modelId="{351F2B29-4533-41F9-9F53-423840D01AD5}" type="parTrans" cxnId="{7A0B50FE-9AD9-4510-A80B-D03701285CC5}">
      <dgm:prSet/>
      <dgm:spPr/>
      <dgm:t>
        <a:bodyPr/>
        <a:lstStyle/>
        <a:p>
          <a:endParaRPr lang="cs-CZ"/>
        </a:p>
      </dgm:t>
    </dgm:pt>
    <dgm:pt modelId="{870656BD-0694-444D-A768-B0C84E829568}" type="sibTrans" cxnId="{7A0B50FE-9AD9-4510-A80B-D03701285CC5}">
      <dgm:prSet/>
      <dgm:spPr/>
      <dgm:t>
        <a:bodyPr/>
        <a:lstStyle/>
        <a:p>
          <a:endParaRPr lang="cs-CZ"/>
        </a:p>
      </dgm:t>
    </dgm:pt>
    <dgm:pt modelId="{9EC3B777-2AFE-45F6-BA48-023491FD3E2C}">
      <dgm:prSet phldrT="[Text]" custT="1"/>
      <dgm:spPr/>
      <dgm:t>
        <a:bodyPr/>
        <a:lstStyle/>
        <a:p>
          <a:r>
            <a:rPr lang="cs-CZ" sz="1800" noProof="1">
              <a:solidFill>
                <a:schemeClr val="tx1"/>
              </a:solidFill>
            </a:rPr>
            <a:t>experimenty, pozorování a práce s informacemi, </a:t>
          </a:r>
          <a:endParaRPr lang="cs-CZ" sz="1800" dirty="0">
            <a:solidFill>
              <a:schemeClr val="tx1"/>
            </a:solidFill>
          </a:endParaRPr>
        </a:p>
      </dgm:t>
    </dgm:pt>
    <dgm:pt modelId="{AB83241B-D876-476A-8F7B-0877FAFB07B4}" type="parTrans" cxnId="{97BF25B4-F9F0-4B54-B775-CC701F3BB428}">
      <dgm:prSet/>
      <dgm:spPr/>
      <dgm:t>
        <a:bodyPr/>
        <a:lstStyle/>
        <a:p>
          <a:endParaRPr lang="cs-CZ"/>
        </a:p>
      </dgm:t>
    </dgm:pt>
    <dgm:pt modelId="{401FB68E-4C4A-4515-B7A4-8B83DCE9D1DB}" type="sibTrans" cxnId="{97BF25B4-F9F0-4B54-B775-CC701F3BB428}">
      <dgm:prSet/>
      <dgm:spPr/>
      <dgm:t>
        <a:bodyPr/>
        <a:lstStyle/>
        <a:p>
          <a:endParaRPr lang="cs-CZ"/>
        </a:p>
      </dgm:t>
    </dgm:pt>
    <dgm:pt modelId="{C04CCCC0-CAD2-4874-A9BE-A0A06521593F}">
      <dgm:prSet phldrT="[Text]" custT="1"/>
      <dgm:spPr/>
      <dgm:t>
        <a:bodyPr/>
        <a:lstStyle/>
        <a:p>
          <a:r>
            <a:rPr lang="cs-CZ" sz="1800" noProof="1">
              <a:solidFill>
                <a:schemeClr val="tx1"/>
              </a:solidFill>
            </a:rPr>
            <a:t>rozmanitost chemie, chemie jako věda</a:t>
          </a:r>
          <a:endParaRPr lang="cs-CZ" sz="1800" dirty="0">
            <a:solidFill>
              <a:schemeClr val="tx1"/>
            </a:solidFill>
          </a:endParaRPr>
        </a:p>
      </dgm:t>
    </dgm:pt>
    <dgm:pt modelId="{AFE91BE9-8ED6-4D96-A8E2-73F2BC95F697}" type="parTrans" cxnId="{64BA6AE6-26E4-4CF9-B022-C77CC87DE247}">
      <dgm:prSet/>
      <dgm:spPr/>
      <dgm:t>
        <a:bodyPr/>
        <a:lstStyle/>
        <a:p>
          <a:endParaRPr lang="cs-CZ"/>
        </a:p>
      </dgm:t>
    </dgm:pt>
    <dgm:pt modelId="{779591B3-6405-420F-950C-A3B8212F9B0B}" type="sibTrans" cxnId="{64BA6AE6-26E4-4CF9-B022-C77CC87DE247}">
      <dgm:prSet/>
      <dgm:spPr/>
      <dgm:t>
        <a:bodyPr/>
        <a:lstStyle/>
        <a:p>
          <a:endParaRPr lang="cs-CZ"/>
        </a:p>
      </dgm:t>
    </dgm:pt>
    <dgm:pt modelId="{CC23781F-617D-4B45-A01B-A229A10ACFA3}">
      <dgm:prSet phldrT="[Text]" custT="1"/>
      <dgm:spPr/>
      <dgm:t>
        <a:bodyPr/>
        <a:lstStyle/>
        <a:p>
          <a:r>
            <a:rPr lang="cs-CZ" sz="1800" noProof="1">
              <a:solidFill>
                <a:schemeClr val="tx1"/>
              </a:solidFill>
            </a:rPr>
            <a:t>energetika a suroviny, průmysl (vazba na region)</a:t>
          </a:r>
          <a:endParaRPr lang="cs-CZ" sz="1800" dirty="0">
            <a:solidFill>
              <a:schemeClr val="tx1"/>
            </a:solidFill>
          </a:endParaRPr>
        </a:p>
      </dgm:t>
    </dgm:pt>
    <dgm:pt modelId="{97BC674E-4492-4052-8BA4-44E1AB97CE70}" type="parTrans" cxnId="{5C8598FD-9C75-4D51-AA66-C09D00E88799}">
      <dgm:prSet/>
      <dgm:spPr/>
      <dgm:t>
        <a:bodyPr/>
        <a:lstStyle/>
        <a:p>
          <a:endParaRPr lang="cs-CZ"/>
        </a:p>
      </dgm:t>
    </dgm:pt>
    <dgm:pt modelId="{D1A9ADB6-20E9-4764-9469-5034CFF1370A}" type="sibTrans" cxnId="{5C8598FD-9C75-4D51-AA66-C09D00E88799}">
      <dgm:prSet/>
      <dgm:spPr/>
      <dgm:t>
        <a:bodyPr/>
        <a:lstStyle/>
        <a:p>
          <a:endParaRPr lang="cs-CZ"/>
        </a:p>
      </dgm:t>
    </dgm:pt>
    <dgm:pt modelId="{821FA37E-364C-4A67-85CF-30B5DCB8D972}" type="pres">
      <dgm:prSet presAssocID="{DCD51C00-C4F0-4BC0-A5A1-07369A2515E9}" presName="Name0" presStyleCnt="0">
        <dgm:presLayoutVars>
          <dgm:dir/>
          <dgm:animLvl val="lvl"/>
          <dgm:resizeHandles val="exact"/>
        </dgm:presLayoutVars>
      </dgm:prSet>
      <dgm:spPr/>
    </dgm:pt>
    <dgm:pt modelId="{1929332D-1EC6-4C09-828D-530919AE7AC8}" type="pres">
      <dgm:prSet presAssocID="{97E88C97-FE28-4DC3-ABCF-835A682058CF}" presName="linNode" presStyleCnt="0"/>
      <dgm:spPr/>
    </dgm:pt>
    <dgm:pt modelId="{8C953A27-1843-4108-B225-94240623873A}" type="pres">
      <dgm:prSet presAssocID="{97E88C97-FE28-4DC3-ABCF-835A682058CF}" presName="parentText" presStyleLbl="node1" presStyleIdx="0" presStyleCnt="3" custLinFactNeighborY="-12706">
        <dgm:presLayoutVars>
          <dgm:chMax val="1"/>
          <dgm:bulletEnabled val="1"/>
        </dgm:presLayoutVars>
      </dgm:prSet>
      <dgm:spPr/>
    </dgm:pt>
    <dgm:pt modelId="{6004F6B8-12E8-4118-AB58-8E293709E917}" type="pres">
      <dgm:prSet presAssocID="{97E88C97-FE28-4DC3-ABCF-835A682058CF}" presName="descendantText" presStyleLbl="alignAccFollowNode1" presStyleIdx="0" presStyleCnt="3">
        <dgm:presLayoutVars>
          <dgm:bulletEnabled val="1"/>
        </dgm:presLayoutVars>
      </dgm:prSet>
      <dgm:spPr/>
    </dgm:pt>
    <dgm:pt modelId="{974719CD-F456-4DB1-B806-99BC500EDAD5}" type="pres">
      <dgm:prSet presAssocID="{A6CD6151-9475-44D8-ACA4-C5DB541F1EE7}" presName="sp" presStyleCnt="0"/>
      <dgm:spPr/>
    </dgm:pt>
    <dgm:pt modelId="{CFD2D35B-7A53-4E8F-AD20-63A8BE307975}" type="pres">
      <dgm:prSet presAssocID="{8F2B8066-E523-4242-99B9-CB870E15F282}" presName="linNode" presStyleCnt="0"/>
      <dgm:spPr/>
    </dgm:pt>
    <dgm:pt modelId="{224305AF-9F72-489C-BD0C-F2A681DC02B2}" type="pres">
      <dgm:prSet presAssocID="{8F2B8066-E523-4242-99B9-CB870E15F282}" presName="parentText" presStyleLbl="node1" presStyleIdx="1" presStyleCnt="3" custLinFactNeighborY="1448">
        <dgm:presLayoutVars>
          <dgm:chMax val="1"/>
          <dgm:bulletEnabled val="1"/>
        </dgm:presLayoutVars>
      </dgm:prSet>
      <dgm:spPr/>
    </dgm:pt>
    <dgm:pt modelId="{2006EF0B-A694-4EA6-9C8F-6DDECA9C301A}" type="pres">
      <dgm:prSet presAssocID="{8F2B8066-E523-4242-99B9-CB870E15F282}" presName="descendantText" presStyleLbl="alignAccFollowNode1" presStyleIdx="1" presStyleCnt="3" custLinFactNeighborX="-260" custLinFactNeighborY="546">
        <dgm:presLayoutVars>
          <dgm:bulletEnabled val="1"/>
        </dgm:presLayoutVars>
      </dgm:prSet>
      <dgm:spPr/>
    </dgm:pt>
    <dgm:pt modelId="{F9D76684-EBAF-4FCF-AC6B-8C5F358FD5EF}" type="pres">
      <dgm:prSet presAssocID="{3C525858-32D5-485C-8EF1-757F725769A7}" presName="sp" presStyleCnt="0"/>
      <dgm:spPr/>
    </dgm:pt>
    <dgm:pt modelId="{3B44C06D-8CF0-4842-9974-C6EE0D4BDA85}" type="pres">
      <dgm:prSet presAssocID="{F19DD1FE-7461-49F5-B816-7F51BE878A47}" presName="linNode" presStyleCnt="0"/>
      <dgm:spPr/>
    </dgm:pt>
    <dgm:pt modelId="{E26DB1F0-0A15-4AE1-BFEF-88FCC796CB8D}" type="pres">
      <dgm:prSet presAssocID="{F19DD1FE-7461-49F5-B816-7F51BE878A4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F2730A3-D7F8-42F9-8A52-79252C4AD794}" type="pres">
      <dgm:prSet presAssocID="{F19DD1FE-7461-49F5-B816-7F51BE878A47}" presName="descendantText" presStyleLbl="alignAccFollowNode1" presStyleIdx="2" presStyleCnt="3" custScaleY="141021" custLinFactNeighborY="32071">
        <dgm:presLayoutVars>
          <dgm:bulletEnabled val="1"/>
        </dgm:presLayoutVars>
      </dgm:prSet>
      <dgm:spPr/>
    </dgm:pt>
  </dgm:ptLst>
  <dgm:cxnLst>
    <dgm:cxn modelId="{E5DAD317-07CB-48B8-B24F-CF8EE77E413D}" type="presOf" srcId="{59E1566B-083A-47B2-85BE-C7CC943E6261}" destId="{2006EF0B-A694-4EA6-9C8F-6DDECA9C301A}" srcOrd="0" destOrd="0" presId="urn:microsoft.com/office/officeart/2005/8/layout/vList5"/>
    <dgm:cxn modelId="{45D08F1A-4C79-42DD-BD07-8CFBCFF20928}" type="presOf" srcId="{706A6978-D1DE-4FF5-9BD8-29310AEDBA62}" destId="{6004F6B8-12E8-4118-AB58-8E293709E917}" srcOrd="0" destOrd="0" presId="urn:microsoft.com/office/officeart/2005/8/layout/vList5"/>
    <dgm:cxn modelId="{3B25A124-147D-4B7C-A932-633C3D2CE50A}" srcId="{8F2B8066-E523-4242-99B9-CB870E15F282}" destId="{59E1566B-083A-47B2-85BE-C7CC943E6261}" srcOrd="0" destOrd="0" parTransId="{3DD53467-E07A-410E-8AAC-7D4B14FDA11A}" sibTransId="{A96FA93C-7F6D-47A9-AD72-56269B5894F0}"/>
    <dgm:cxn modelId="{793DE529-0E25-4C89-A105-22B37E26331B}" type="presOf" srcId="{9CD8C4A5-CD96-4E8A-9875-96820698D419}" destId="{6F2730A3-D7F8-42F9-8A52-79252C4AD794}" srcOrd="0" destOrd="0" presId="urn:microsoft.com/office/officeart/2005/8/layout/vList5"/>
    <dgm:cxn modelId="{FF1A5B2F-C91C-482C-AE34-32B3A321792B}" type="presOf" srcId="{8F2B8066-E523-4242-99B9-CB870E15F282}" destId="{224305AF-9F72-489C-BD0C-F2A681DC02B2}" srcOrd="0" destOrd="0" presId="urn:microsoft.com/office/officeart/2005/8/layout/vList5"/>
    <dgm:cxn modelId="{D5CF3034-D635-40AF-8E2B-47FB10826542}" type="presOf" srcId="{97E88C97-FE28-4DC3-ABCF-835A682058CF}" destId="{8C953A27-1843-4108-B225-94240623873A}" srcOrd="0" destOrd="0" presId="urn:microsoft.com/office/officeart/2005/8/layout/vList5"/>
    <dgm:cxn modelId="{5F15A844-F28E-4876-8475-2AB31D9CD9A8}" srcId="{8F2B8066-E523-4242-99B9-CB870E15F282}" destId="{02E0CF5B-0D39-4D20-A528-D370628F722B}" srcOrd="1" destOrd="0" parTransId="{43976489-C99C-457C-B9E1-DFA701E0BD3D}" sibTransId="{EDEB0D35-30F4-4C95-A1F9-22467A43B527}"/>
    <dgm:cxn modelId="{8A580447-C1C9-4231-9EF0-3C732FD014E9}" srcId="{97E88C97-FE28-4DC3-ABCF-835A682058CF}" destId="{FB89A433-40E2-4271-B267-1380BDE729C8}" srcOrd="1" destOrd="0" parTransId="{D3162F29-166D-4F6F-A6F1-0EA447CBBB39}" sibTransId="{2E932086-ACB9-4F68-B9D0-CA6155A15BB3}"/>
    <dgm:cxn modelId="{31982C6C-7F05-4E14-8307-4EDD4842179D}" type="presOf" srcId="{F19DD1FE-7461-49F5-B816-7F51BE878A47}" destId="{E26DB1F0-0A15-4AE1-BFEF-88FCC796CB8D}" srcOrd="0" destOrd="0" presId="urn:microsoft.com/office/officeart/2005/8/layout/vList5"/>
    <dgm:cxn modelId="{DB19504E-CC59-43F5-A2E0-07983DC7540B}" srcId="{DCD51C00-C4F0-4BC0-A5A1-07369A2515E9}" destId="{F19DD1FE-7461-49F5-B816-7F51BE878A47}" srcOrd="2" destOrd="0" parTransId="{3C92BA5C-7E5C-4E59-9C6F-2FFF5C4C8229}" sibTransId="{78056E8F-CF6D-44D2-AB5B-1DA43D5D3D7F}"/>
    <dgm:cxn modelId="{7CBA506F-CDD8-4045-890A-7572DE87CE0B}" srcId="{97E88C97-FE28-4DC3-ABCF-835A682058CF}" destId="{68707386-92CE-452A-A742-980C0373558C}" srcOrd="2" destOrd="0" parTransId="{E2B10B70-9F1F-4D5C-BED4-F657F0911BDA}" sibTransId="{5BB83AB9-432B-4E66-9182-E1CD4784B94F}"/>
    <dgm:cxn modelId="{17AFBB70-DD52-4F34-B7F9-5E84E0BDA4D8}" type="presOf" srcId="{CC23781F-617D-4B45-A01B-A229A10ACFA3}" destId="{6F2730A3-D7F8-42F9-8A52-79252C4AD794}" srcOrd="0" destOrd="1" presId="urn:microsoft.com/office/officeart/2005/8/layout/vList5"/>
    <dgm:cxn modelId="{118B4F80-3387-4312-92DE-786F93455088}" type="presOf" srcId="{FB89A433-40E2-4271-B267-1380BDE729C8}" destId="{6004F6B8-12E8-4118-AB58-8E293709E917}" srcOrd="0" destOrd="1" presId="urn:microsoft.com/office/officeart/2005/8/layout/vList5"/>
    <dgm:cxn modelId="{30F27682-CD45-42C5-9E71-1F6431CAF441}" srcId="{DCD51C00-C4F0-4BC0-A5A1-07369A2515E9}" destId="{8F2B8066-E523-4242-99B9-CB870E15F282}" srcOrd="1" destOrd="0" parTransId="{00B8FCE7-D82E-4E35-B252-88A4AF25B989}" sibTransId="{3C525858-32D5-485C-8EF1-757F725769A7}"/>
    <dgm:cxn modelId="{01A7638F-9ED0-4008-967D-A79891D84D92}" srcId="{DCD51C00-C4F0-4BC0-A5A1-07369A2515E9}" destId="{97E88C97-FE28-4DC3-ABCF-835A682058CF}" srcOrd="0" destOrd="0" parTransId="{CD4192C2-C738-4C8B-802D-322D277CDD11}" sibTransId="{A6CD6151-9475-44D8-ACA4-C5DB541F1EE7}"/>
    <dgm:cxn modelId="{2CCE60A8-7DB7-4871-983E-78E0F09EC0B4}" type="presOf" srcId="{02E0CF5B-0D39-4D20-A528-D370628F722B}" destId="{2006EF0B-A694-4EA6-9C8F-6DDECA9C301A}" srcOrd="0" destOrd="1" presId="urn:microsoft.com/office/officeart/2005/8/layout/vList5"/>
    <dgm:cxn modelId="{97BF25B4-F9F0-4B54-B775-CC701F3BB428}" srcId="{F19DD1FE-7461-49F5-B816-7F51BE878A47}" destId="{9EC3B777-2AFE-45F6-BA48-023491FD3E2C}" srcOrd="2" destOrd="0" parTransId="{AB83241B-D876-476A-8F7B-0877FAFB07B4}" sibTransId="{401FB68E-4C4A-4515-B7A4-8B83DCE9D1DB}"/>
    <dgm:cxn modelId="{EF8911CC-77DF-4C3B-9E3C-642C75EC67AF}" type="presOf" srcId="{9EC3B777-2AFE-45F6-BA48-023491FD3E2C}" destId="{6F2730A3-D7F8-42F9-8A52-79252C4AD794}" srcOrd="0" destOrd="2" presId="urn:microsoft.com/office/officeart/2005/8/layout/vList5"/>
    <dgm:cxn modelId="{558994D2-F95F-4E04-897D-8ECA51C2A569}" srcId="{97E88C97-FE28-4DC3-ABCF-835A682058CF}" destId="{706A6978-D1DE-4FF5-9BD8-29310AEDBA62}" srcOrd="0" destOrd="0" parTransId="{9775E164-E04B-4F32-AB89-1AA877308641}" sibTransId="{5D598BF5-00BE-4DE1-8B55-2782570AA445}"/>
    <dgm:cxn modelId="{3BEAF1D5-A55C-4604-A929-BBF2FB122723}" type="presOf" srcId="{DCD51C00-C4F0-4BC0-A5A1-07369A2515E9}" destId="{821FA37E-364C-4A67-85CF-30B5DCB8D972}" srcOrd="0" destOrd="0" presId="urn:microsoft.com/office/officeart/2005/8/layout/vList5"/>
    <dgm:cxn modelId="{CEEE2BE2-33D2-4193-9222-A6EC3A0201E7}" type="presOf" srcId="{DDB1AF57-25FE-4B15-9395-4F0968CE7C43}" destId="{2006EF0B-A694-4EA6-9C8F-6DDECA9C301A}" srcOrd="0" destOrd="2" presId="urn:microsoft.com/office/officeart/2005/8/layout/vList5"/>
    <dgm:cxn modelId="{64BA6AE6-26E4-4CF9-B022-C77CC87DE247}" srcId="{F19DD1FE-7461-49F5-B816-7F51BE878A47}" destId="{C04CCCC0-CAD2-4874-A9BE-A0A06521593F}" srcOrd="3" destOrd="0" parTransId="{AFE91BE9-8ED6-4D96-A8E2-73F2BC95F697}" sibTransId="{779591B3-6405-420F-950C-A3B8212F9B0B}"/>
    <dgm:cxn modelId="{7302D7EE-7F9E-4D95-B2FB-3AA8EAA5A949}" type="presOf" srcId="{C04CCCC0-CAD2-4874-A9BE-A0A06521593F}" destId="{6F2730A3-D7F8-42F9-8A52-79252C4AD794}" srcOrd="0" destOrd="3" presId="urn:microsoft.com/office/officeart/2005/8/layout/vList5"/>
    <dgm:cxn modelId="{56BC03F6-E23B-47F7-BEDD-4D8ADCE15890}" type="presOf" srcId="{68707386-92CE-452A-A742-980C0373558C}" destId="{6004F6B8-12E8-4118-AB58-8E293709E917}" srcOrd="0" destOrd="2" presId="urn:microsoft.com/office/officeart/2005/8/layout/vList5"/>
    <dgm:cxn modelId="{D92134F9-EE1A-4738-9B69-49471F6E082E}" srcId="{F19DD1FE-7461-49F5-B816-7F51BE878A47}" destId="{9CD8C4A5-CD96-4E8A-9875-96820698D419}" srcOrd="0" destOrd="0" parTransId="{7EFCD92F-9E1E-4DC8-A374-6EF3AC4FE0E7}" sibTransId="{44942D0D-A76B-4946-A680-D605D327FB0F}"/>
    <dgm:cxn modelId="{5C8598FD-9C75-4D51-AA66-C09D00E88799}" srcId="{F19DD1FE-7461-49F5-B816-7F51BE878A47}" destId="{CC23781F-617D-4B45-A01B-A229A10ACFA3}" srcOrd="1" destOrd="0" parTransId="{97BC674E-4492-4052-8BA4-44E1AB97CE70}" sibTransId="{D1A9ADB6-20E9-4764-9469-5034CFF1370A}"/>
    <dgm:cxn modelId="{7A0B50FE-9AD9-4510-A80B-D03701285CC5}" srcId="{8F2B8066-E523-4242-99B9-CB870E15F282}" destId="{DDB1AF57-25FE-4B15-9395-4F0968CE7C43}" srcOrd="2" destOrd="0" parTransId="{351F2B29-4533-41F9-9F53-423840D01AD5}" sibTransId="{870656BD-0694-444D-A768-B0C84E829568}"/>
    <dgm:cxn modelId="{85632F32-B744-457A-B14F-E85D4B0AC0FF}" type="presParOf" srcId="{821FA37E-364C-4A67-85CF-30B5DCB8D972}" destId="{1929332D-1EC6-4C09-828D-530919AE7AC8}" srcOrd="0" destOrd="0" presId="urn:microsoft.com/office/officeart/2005/8/layout/vList5"/>
    <dgm:cxn modelId="{E4800B43-41D0-4917-92D7-9EE945D8C9E0}" type="presParOf" srcId="{1929332D-1EC6-4C09-828D-530919AE7AC8}" destId="{8C953A27-1843-4108-B225-94240623873A}" srcOrd="0" destOrd="0" presId="urn:microsoft.com/office/officeart/2005/8/layout/vList5"/>
    <dgm:cxn modelId="{A31F130D-4865-4987-BBDE-E972FBF8FC1B}" type="presParOf" srcId="{1929332D-1EC6-4C09-828D-530919AE7AC8}" destId="{6004F6B8-12E8-4118-AB58-8E293709E917}" srcOrd="1" destOrd="0" presId="urn:microsoft.com/office/officeart/2005/8/layout/vList5"/>
    <dgm:cxn modelId="{33DC70CD-1D52-4490-A181-D90AF1E05A65}" type="presParOf" srcId="{821FA37E-364C-4A67-85CF-30B5DCB8D972}" destId="{974719CD-F456-4DB1-B806-99BC500EDAD5}" srcOrd="1" destOrd="0" presId="urn:microsoft.com/office/officeart/2005/8/layout/vList5"/>
    <dgm:cxn modelId="{550D906F-45A5-494F-BB36-52DB15CFFD1E}" type="presParOf" srcId="{821FA37E-364C-4A67-85CF-30B5DCB8D972}" destId="{CFD2D35B-7A53-4E8F-AD20-63A8BE307975}" srcOrd="2" destOrd="0" presId="urn:microsoft.com/office/officeart/2005/8/layout/vList5"/>
    <dgm:cxn modelId="{04538F8A-91F4-45D9-9F21-A74226F3CE4B}" type="presParOf" srcId="{CFD2D35B-7A53-4E8F-AD20-63A8BE307975}" destId="{224305AF-9F72-489C-BD0C-F2A681DC02B2}" srcOrd="0" destOrd="0" presId="urn:microsoft.com/office/officeart/2005/8/layout/vList5"/>
    <dgm:cxn modelId="{C14E4689-FB0D-457C-8334-5BCF9A701244}" type="presParOf" srcId="{CFD2D35B-7A53-4E8F-AD20-63A8BE307975}" destId="{2006EF0B-A694-4EA6-9C8F-6DDECA9C301A}" srcOrd="1" destOrd="0" presId="urn:microsoft.com/office/officeart/2005/8/layout/vList5"/>
    <dgm:cxn modelId="{40FC4390-4F85-4760-990A-07C26240D75E}" type="presParOf" srcId="{821FA37E-364C-4A67-85CF-30B5DCB8D972}" destId="{F9D76684-EBAF-4FCF-AC6B-8C5F358FD5EF}" srcOrd="3" destOrd="0" presId="urn:microsoft.com/office/officeart/2005/8/layout/vList5"/>
    <dgm:cxn modelId="{9ADC6D02-5595-440B-864E-316838BF7547}" type="presParOf" srcId="{821FA37E-364C-4A67-85CF-30B5DCB8D972}" destId="{3B44C06D-8CF0-4842-9974-C6EE0D4BDA85}" srcOrd="4" destOrd="0" presId="urn:microsoft.com/office/officeart/2005/8/layout/vList5"/>
    <dgm:cxn modelId="{659B16C3-84C8-4F47-8353-153428A636B1}" type="presParOf" srcId="{3B44C06D-8CF0-4842-9974-C6EE0D4BDA85}" destId="{E26DB1F0-0A15-4AE1-BFEF-88FCC796CB8D}" srcOrd="0" destOrd="0" presId="urn:microsoft.com/office/officeart/2005/8/layout/vList5"/>
    <dgm:cxn modelId="{CD1306D1-4316-4863-B523-2E7127B7A845}" type="presParOf" srcId="{3B44C06D-8CF0-4842-9974-C6EE0D4BDA85}" destId="{6F2730A3-D7F8-42F9-8A52-79252C4AD794}" srcOrd="1" destOrd="0" presId="urn:microsoft.com/office/officeart/2005/8/layout/vList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6EB2C-F95F-4C0F-89D7-0A67A3E39BBB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834B0CB-47BE-4D6E-884D-EA1C4788FEF9}">
      <dgm:prSet phldrT="[Text]" phldr="0" custT="1"/>
      <dgm:spPr/>
      <dgm:t>
        <a:bodyPr/>
        <a:lstStyle/>
        <a:p>
          <a:r>
            <a:rPr lang="cs-CZ" sz="1800" dirty="0"/>
            <a:t>ROZPOUŠTEDLA</a:t>
          </a:r>
        </a:p>
      </dgm:t>
    </dgm:pt>
    <dgm:pt modelId="{A7F34113-E4AF-47F1-8587-2C5938730916}" type="parTrans" cxnId="{5EF9B7B3-850C-4746-9808-C40DA5FCA906}">
      <dgm:prSet/>
      <dgm:spPr/>
      <dgm:t>
        <a:bodyPr/>
        <a:lstStyle/>
        <a:p>
          <a:endParaRPr lang="cs-CZ" sz="1800"/>
        </a:p>
      </dgm:t>
    </dgm:pt>
    <dgm:pt modelId="{15848C60-D971-4997-B95A-7E8AF6558F39}" type="sibTrans" cxnId="{5EF9B7B3-850C-4746-9808-C40DA5FCA906}">
      <dgm:prSet/>
      <dgm:spPr/>
      <dgm:t>
        <a:bodyPr/>
        <a:lstStyle/>
        <a:p>
          <a:endParaRPr lang="cs-CZ" sz="1800"/>
        </a:p>
      </dgm:t>
    </dgm:pt>
    <dgm:pt modelId="{ED4D16CD-4B76-4561-8327-BC7B1A7C3B61}">
      <dgm:prSet phldrT="[Text]" phldr="0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Voda</a:t>
          </a:r>
        </a:p>
      </dgm:t>
    </dgm:pt>
    <dgm:pt modelId="{BC05F09D-A182-478F-9F29-BC09DC5EE979}" type="parTrans" cxnId="{93E0FB47-D692-40DB-99B7-93B05D4DC2A0}">
      <dgm:prSet/>
      <dgm:spPr/>
      <dgm:t>
        <a:bodyPr/>
        <a:lstStyle/>
        <a:p>
          <a:endParaRPr lang="cs-CZ" sz="1800"/>
        </a:p>
      </dgm:t>
    </dgm:pt>
    <dgm:pt modelId="{55E37CB0-E13C-44F1-9571-3EE5B47F9085}" type="sibTrans" cxnId="{93E0FB47-D692-40DB-99B7-93B05D4DC2A0}">
      <dgm:prSet/>
      <dgm:spPr/>
      <dgm:t>
        <a:bodyPr/>
        <a:lstStyle/>
        <a:p>
          <a:endParaRPr lang="cs-CZ" sz="1800"/>
        </a:p>
      </dgm:t>
    </dgm:pt>
    <dgm:pt modelId="{A5637243-2A59-474A-AD6B-4CC4EF37C53D}">
      <dgm:prSet phldrT="[Text]" phldr="0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Toluen </a:t>
          </a:r>
        </a:p>
      </dgm:t>
    </dgm:pt>
    <dgm:pt modelId="{36FCE507-27D1-4971-9C2B-4B3AAC2DB4B8}" type="parTrans" cxnId="{06494B3B-B012-4B44-9B04-EFA714BC379E}">
      <dgm:prSet/>
      <dgm:spPr/>
      <dgm:t>
        <a:bodyPr/>
        <a:lstStyle/>
        <a:p>
          <a:endParaRPr lang="cs-CZ" sz="1800"/>
        </a:p>
      </dgm:t>
    </dgm:pt>
    <dgm:pt modelId="{E69E3B27-3D30-452C-94C1-588FE748FE87}" type="sibTrans" cxnId="{06494B3B-B012-4B44-9B04-EFA714BC379E}">
      <dgm:prSet/>
      <dgm:spPr/>
      <dgm:t>
        <a:bodyPr/>
        <a:lstStyle/>
        <a:p>
          <a:endParaRPr lang="cs-CZ" sz="1800"/>
        </a:p>
      </dgm:t>
    </dgm:pt>
    <dgm:pt modelId="{2C3D45BE-3CB5-41FF-8150-BC03BCC67060}">
      <dgm:prSet phldrT="[Text]" phldr="0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Benzin lék.</a:t>
          </a:r>
        </a:p>
      </dgm:t>
    </dgm:pt>
    <dgm:pt modelId="{7364FF29-E0B4-49E2-8AEF-D05810791BE7}" type="parTrans" cxnId="{23A7441A-2D26-41B6-B6AE-71E15C2F613A}">
      <dgm:prSet/>
      <dgm:spPr/>
      <dgm:t>
        <a:bodyPr/>
        <a:lstStyle/>
        <a:p>
          <a:endParaRPr lang="cs-CZ" sz="1800"/>
        </a:p>
      </dgm:t>
    </dgm:pt>
    <dgm:pt modelId="{7894E12F-D058-499D-98EA-C0BEE71D12AE}" type="sibTrans" cxnId="{23A7441A-2D26-41B6-B6AE-71E15C2F613A}">
      <dgm:prSet/>
      <dgm:spPr/>
      <dgm:t>
        <a:bodyPr/>
        <a:lstStyle/>
        <a:p>
          <a:endParaRPr lang="cs-CZ" sz="1800"/>
        </a:p>
      </dgm:t>
    </dgm:pt>
    <dgm:pt modelId="{79879D63-0059-402F-8401-F7FD2F633A48}">
      <dgm:prSet phldrT="[Text]" phldr="0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cs-CZ" sz="1800">
              <a:solidFill>
                <a:schemeClr val="tx1"/>
              </a:solidFill>
            </a:rPr>
            <a:t>Ethanol</a:t>
          </a:r>
          <a:endParaRPr lang="cs-CZ" sz="1800" dirty="0">
            <a:solidFill>
              <a:schemeClr val="tx1"/>
            </a:solidFill>
          </a:endParaRPr>
        </a:p>
      </dgm:t>
    </dgm:pt>
    <dgm:pt modelId="{C5F28F35-04CA-45BB-B76F-FBD5E0F29935}" type="parTrans" cxnId="{DBDF45C9-8A13-468D-AB52-5FFE7AD2ED63}">
      <dgm:prSet/>
      <dgm:spPr/>
      <dgm:t>
        <a:bodyPr/>
        <a:lstStyle/>
        <a:p>
          <a:endParaRPr lang="cs-CZ" sz="1800"/>
        </a:p>
      </dgm:t>
    </dgm:pt>
    <dgm:pt modelId="{012273DD-F69B-4A9C-9104-822881C3C8CF}" type="sibTrans" cxnId="{DBDF45C9-8A13-468D-AB52-5FFE7AD2ED63}">
      <dgm:prSet/>
      <dgm:spPr/>
      <dgm:t>
        <a:bodyPr/>
        <a:lstStyle/>
        <a:p>
          <a:endParaRPr lang="cs-CZ" sz="1800"/>
        </a:p>
      </dgm:t>
    </dgm:pt>
    <dgm:pt modelId="{8BE483B9-4EA9-4B36-A015-D57F6CDB8170}">
      <dgm:prSet phldrT="[Text]" phldr="0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Methanol</a:t>
          </a:r>
        </a:p>
      </dgm:t>
    </dgm:pt>
    <dgm:pt modelId="{A6B2CD43-95A1-411A-AD6D-4B2F332389AF}" type="parTrans" cxnId="{97A9A5E4-9FA7-45F1-811E-6117237238F2}">
      <dgm:prSet/>
      <dgm:spPr/>
      <dgm:t>
        <a:bodyPr/>
        <a:lstStyle/>
        <a:p>
          <a:endParaRPr lang="cs-CZ" sz="1800"/>
        </a:p>
      </dgm:t>
    </dgm:pt>
    <dgm:pt modelId="{0557CB35-25EC-417C-9F8B-AC2C79728A8C}" type="sibTrans" cxnId="{97A9A5E4-9FA7-45F1-811E-6117237238F2}">
      <dgm:prSet/>
      <dgm:spPr/>
      <dgm:t>
        <a:bodyPr/>
        <a:lstStyle/>
        <a:p>
          <a:endParaRPr lang="cs-CZ" sz="1800"/>
        </a:p>
      </dgm:t>
    </dgm:pt>
    <dgm:pt modelId="{1C2C390E-9F02-48BE-A0DA-82890DFD5C57}">
      <dgm:prSet phldrT="[Text]" phldr="0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sz="1800">
              <a:solidFill>
                <a:schemeClr val="tx1"/>
              </a:solidFill>
            </a:rPr>
            <a:t>Hexan</a:t>
          </a:r>
          <a:endParaRPr lang="cs-CZ" sz="1800" dirty="0">
            <a:solidFill>
              <a:schemeClr val="tx1"/>
            </a:solidFill>
          </a:endParaRPr>
        </a:p>
      </dgm:t>
    </dgm:pt>
    <dgm:pt modelId="{F19D041B-7516-403F-A1EE-D9EAB5B96223}" type="parTrans" cxnId="{7E455EA8-9ABE-43C2-A752-F25D7879C076}">
      <dgm:prSet/>
      <dgm:spPr/>
      <dgm:t>
        <a:bodyPr/>
        <a:lstStyle/>
        <a:p>
          <a:endParaRPr lang="cs-CZ" sz="1800"/>
        </a:p>
      </dgm:t>
    </dgm:pt>
    <dgm:pt modelId="{308C1640-17A1-486B-8C5E-DB189779DC43}" type="sibTrans" cxnId="{7E455EA8-9ABE-43C2-A752-F25D7879C076}">
      <dgm:prSet/>
      <dgm:spPr/>
      <dgm:t>
        <a:bodyPr/>
        <a:lstStyle/>
        <a:p>
          <a:endParaRPr lang="cs-CZ" sz="1800"/>
        </a:p>
      </dgm:t>
    </dgm:pt>
    <dgm:pt modelId="{A0573BD5-5D51-43B1-AED6-86B41BA88CF8}">
      <dgm:prSet phldrT="[Text]" phldr="0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sz="1800">
              <a:solidFill>
                <a:schemeClr val="tx1"/>
              </a:solidFill>
            </a:rPr>
            <a:t>Xylen</a:t>
          </a:r>
          <a:endParaRPr lang="cs-CZ" sz="1800" dirty="0">
            <a:solidFill>
              <a:schemeClr val="tx1"/>
            </a:solidFill>
          </a:endParaRPr>
        </a:p>
      </dgm:t>
    </dgm:pt>
    <dgm:pt modelId="{F8D9A9EB-B59C-44FE-9605-2AE71C18CE9B}" type="parTrans" cxnId="{BDC327CC-7A52-47AB-9DFB-6209490CA0C4}">
      <dgm:prSet/>
      <dgm:spPr/>
      <dgm:t>
        <a:bodyPr/>
        <a:lstStyle/>
        <a:p>
          <a:endParaRPr lang="cs-CZ" sz="1800"/>
        </a:p>
      </dgm:t>
    </dgm:pt>
    <dgm:pt modelId="{131088A9-CAA0-431E-B431-B06A44AD6134}" type="sibTrans" cxnId="{BDC327CC-7A52-47AB-9DFB-6209490CA0C4}">
      <dgm:prSet/>
      <dgm:spPr/>
      <dgm:t>
        <a:bodyPr/>
        <a:lstStyle/>
        <a:p>
          <a:endParaRPr lang="cs-CZ" sz="1800"/>
        </a:p>
      </dgm:t>
    </dgm:pt>
    <dgm:pt modelId="{60D807CB-AFE2-4237-B3EB-D3EC677EE164}">
      <dgm:prSet phldrT="[Text]" phldr="0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Aceton</a:t>
          </a:r>
        </a:p>
      </dgm:t>
    </dgm:pt>
    <dgm:pt modelId="{4F5ED892-3FF5-4687-A4C6-273B182905CC}" type="parTrans" cxnId="{B698DE86-1A85-40FE-8FD8-FA5B59E55530}">
      <dgm:prSet/>
      <dgm:spPr/>
      <dgm:t>
        <a:bodyPr/>
        <a:lstStyle/>
        <a:p>
          <a:endParaRPr lang="cs-CZ" sz="1800"/>
        </a:p>
      </dgm:t>
    </dgm:pt>
    <dgm:pt modelId="{4A15B31A-9644-43A4-B846-DE784BF1779F}" type="sibTrans" cxnId="{B698DE86-1A85-40FE-8FD8-FA5B59E55530}">
      <dgm:prSet/>
      <dgm:spPr/>
      <dgm:t>
        <a:bodyPr/>
        <a:lstStyle/>
        <a:p>
          <a:endParaRPr lang="cs-CZ" sz="1800"/>
        </a:p>
      </dgm:t>
    </dgm:pt>
    <dgm:pt modelId="{B53C94B6-B56F-4FA9-9CD0-38C0C3122E83}" type="pres">
      <dgm:prSet presAssocID="{5B76EB2C-F95F-4C0F-89D7-0A67A3E39B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998C3B-5BEC-4CD5-BFD4-1A3BD2846DFF}" type="pres">
      <dgm:prSet presAssocID="{6834B0CB-47BE-4D6E-884D-EA1C4788FEF9}" presName="hierRoot1" presStyleCnt="0">
        <dgm:presLayoutVars>
          <dgm:hierBranch val="init"/>
        </dgm:presLayoutVars>
      </dgm:prSet>
      <dgm:spPr/>
    </dgm:pt>
    <dgm:pt modelId="{133F3780-8CD2-4C4A-ACA0-3D18E827FC57}" type="pres">
      <dgm:prSet presAssocID="{6834B0CB-47BE-4D6E-884D-EA1C4788FEF9}" presName="rootComposite1" presStyleCnt="0"/>
      <dgm:spPr/>
    </dgm:pt>
    <dgm:pt modelId="{7D27C7EF-8198-412E-B42A-0A0E78559B50}" type="pres">
      <dgm:prSet presAssocID="{6834B0CB-47BE-4D6E-884D-EA1C4788FEF9}" presName="rootText1" presStyleLbl="node0" presStyleIdx="0" presStyleCnt="1" custScaleX="153612">
        <dgm:presLayoutVars>
          <dgm:chPref val="3"/>
        </dgm:presLayoutVars>
      </dgm:prSet>
      <dgm:spPr/>
    </dgm:pt>
    <dgm:pt modelId="{54CB5129-DE2B-48A7-A8E2-D0CC68ABD428}" type="pres">
      <dgm:prSet presAssocID="{6834B0CB-47BE-4D6E-884D-EA1C4788FEF9}" presName="rootConnector1" presStyleLbl="node1" presStyleIdx="0" presStyleCnt="0"/>
      <dgm:spPr/>
    </dgm:pt>
    <dgm:pt modelId="{37E604B5-5587-4AAF-90C4-E1B949FC07B8}" type="pres">
      <dgm:prSet presAssocID="{6834B0CB-47BE-4D6E-884D-EA1C4788FEF9}" presName="hierChild2" presStyleCnt="0"/>
      <dgm:spPr/>
    </dgm:pt>
    <dgm:pt modelId="{8D099F11-6866-4FC3-B380-CAEE09C15F1B}" type="pres">
      <dgm:prSet presAssocID="{BC05F09D-A182-478F-9F29-BC09DC5EE979}" presName="Name37" presStyleLbl="parChTrans1D2" presStyleIdx="0" presStyleCnt="8"/>
      <dgm:spPr/>
    </dgm:pt>
    <dgm:pt modelId="{696044E8-31F0-4962-9859-643946167865}" type="pres">
      <dgm:prSet presAssocID="{ED4D16CD-4B76-4561-8327-BC7B1A7C3B61}" presName="hierRoot2" presStyleCnt="0">
        <dgm:presLayoutVars>
          <dgm:hierBranch val="init"/>
        </dgm:presLayoutVars>
      </dgm:prSet>
      <dgm:spPr/>
    </dgm:pt>
    <dgm:pt modelId="{4B03B819-E571-4801-A977-3C1F3332F5D4}" type="pres">
      <dgm:prSet presAssocID="{ED4D16CD-4B76-4561-8327-BC7B1A7C3B61}" presName="rootComposite" presStyleCnt="0"/>
      <dgm:spPr/>
    </dgm:pt>
    <dgm:pt modelId="{7BDE81DA-0F37-462E-B9D2-9E1B51D34158}" type="pres">
      <dgm:prSet presAssocID="{ED4D16CD-4B76-4561-8327-BC7B1A7C3B61}" presName="rootText" presStyleLbl="node2" presStyleIdx="0" presStyleCnt="8">
        <dgm:presLayoutVars>
          <dgm:chPref val="3"/>
        </dgm:presLayoutVars>
      </dgm:prSet>
      <dgm:spPr/>
    </dgm:pt>
    <dgm:pt modelId="{ED39C05F-95BF-4274-8A12-DAD760C632BC}" type="pres">
      <dgm:prSet presAssocID="{ED4D16CD-4B76-4561-8327-BC7B1A7C3B61}" presName="rootConnector" presStyleLbl="node2" presStyleIdx="0" presStyleCnt="8"/>
      <dgm:spPr/>
    </dgm:pt>
    <dgm:pt modelId="{1B00922B-A122-4AED-8F39-632043E48377}" type="pres">
      <dgm:prSet presAssocID="{ED4D16CD-4B76-4561-8327-BC7B1A7C3B61}" presName="hierChild4" presStyleCnt="0"/>
      <dgm:spPr/>
    </dgm:pt>
    <dgm:pt modelId="{D5C9BF78-DFB4-408F-858E-0C8B967AF736}" type="pres">
      <dgm:prSet presAssocID="{ED4D16CD-4B76-4561-8327-BC7B1A7C3B61}" presName="hierChild5" presStyleCnt="0"/>
      <dgm:spPr/>
    </dgm:pt>
    <dgm:pt modelId="{A4A7BD83-6105-481F-A859-75F0AD657086}" type="pres">
      <dgm:prSet presAssocID="{C5F28F35-04CA-45BB-B76F-FBD5E0F29935}" presName="Name37" presStyleLbl="parChTrans1D2" presStyleIdx="1" presStyleCnt="8"/>
      <dgm:spPr/>
    </dgm:pt>
    <dgm:pt modelId="{36A127CF-5823-4486-8149-DB8EDBF3F23B}" type="pres">
      <dgm:prSet presAssocID="{79879D63-0059-402F-8401-F7FD2F633A48}" presName="hierRoot2" presStyleCnt="0">
        <dgm:presLayoutVars>
          <dgm:hierBranch val="init"/>
        </dgm:presLayoutVars>
      </dgm:prSet>
      <dgm:spPr/>
    </dgm:pt>
    <dgm:pt modelId="{8F1D245E-C64C-4D98-AFBE-3D0A9FF1B9F8}" type="pres">
      <dgm:prSet presAssocID="{79879D63-0059-402F-8401-F7FD2F633A48}" presName="rootComposite" presStyleCnt="0"/>
      <dgm:spPr/>
    </dgm:pt>
    <dgm:pt modelId="{F5B48A0B-3CD8-4FE3-8431-F999B282F7B4}" type="pres">
      <dgm:prSet presAssocID="{79879D63-0059-402F-8401-F7FD2F633A48}" presName="rootText" presStyleLbl="node2" presStyleIdx="1" presStyleCnt="8">
        <dgm:presLayoutVars>
          <dgm:chPref val="3"/>
        </dgm:presLayoutVars>
      </dgm:prSet>
      <dgm:spPr/>
    </dgm:pt>
    <dgm:pt modelId="{11EB8986-8C87-4768-A467-A57C0EC5FE01}" type="pres">
      <dgm:prSet presAssocID="{79879D63-0059-402F-8401-F7FD2F633A48}" presName="rootConnector" presStyleLbl="node2" presStyleIdx="1" presStyleCnt="8"/>
      <dgm:spPr/>
    </dgm:pt>
    <dgm:pt modelId="{46A89AF1-0C80-4440-972B-46E34CD43EF9}" type="pres">
      <dgm:prSet presAssocID="{79879D63-0059-402F-8401-F7FD2F633A48}" presName="hierChild4" presStyleCnt="0"/>
      <dgm:spPr/>
    </dgm:pt>
    <dgm:pt modelId="{3575538E-D9F3-4017-AAC0-CEDA66A7AB95}" type="pres">
      <dgm:prSet presAssocID="{79879D63-0059-402F-8401-F7FD2F633A48}" presName="hierChild5" presStyleCnt="0"/>
      <dgm:spPr/>
    </dgm:pt>
    <dgm:pt modelId="{2D012862-45FF-404C-B02C-1F48CE4F6EDB}" type="pres">
      <dgm:prSet presAssocID="{A6B2CD43-95A1-411A-AD6D-4B2F332389AF}" presName="Name37" presStyleLbl="parChTrans1D2" presStyleIdx="2" presStyleCnt="8"/>
      <dgm:spPr/>
    </dgm:pt>
    <dgm:pt modelId="{98A57E4D-74D5-44DA-8953-541385632D85}" type="pres">
      <dgm:prSet presAssocID="{8BE483B9-4EA9-4B36-A015-D57F6CDB8170}" presName="hierRoot2" presStyleCnt="0">
        <dgm:presLayoutVars>
          <dgm:hierBranch val="init"/>
        </dgm:presLayoutVars>
      </dgm:prSet>
      <dgm:spPr/>
    </dgm:pt>
    <dgm:pt modelId="{BC643700-9D05-4543-9FC2-C8E50DD5860E}" type="pres">
      <dgm:prSet presAssocID="{8BE483B9-4EA9-4B36-A015-D57F6CDB8170}" presName="rootComposite" presStyleCnt="0"/>
      <dgm:spPr/>
    </dgm:pt>
    <dgm:pt modelId="{78FA621C-BC36-4B6A-9B5B-1B570577D1F7}" type="pres">
      <dgm:prSet presAssocID="{8BE483B9-4EA9-4B36-A015-D57F6CDB8170}" presName="rootText" presStyleLbl="node2" presStyleIdx="2" presStyleCnt="8">
        <dgm:presLayoutVars>
          <dgm:chPref val="3"/>
        </dgm:presLayoutVars>
      </dgm:prSet>
      <dgm:spPr/>
    </dgm:pt>
    <dgm:pt modelId="{603B96DB-5DEA-4336-A046-0625806AC4EC}" type="pres">
      <dgm:prSet presAssocID="{8BE483B9-4EA9-4B36-A015-D57F6CDB8170}" presName="rootConnector" presStyleLbl="node2" presStyleIdx="2" presStyleCnt="8"/>
      <dgm:spPr/>
    </dgm:pt>
    <dgm:pt modelId="{EE180F1A-2748-4EE3-8CD5-D6BFE29A3E27}" type="pres">
      <dgm:prSet presAssocID="{8BE483B9-4EA9-4B36-A015-D57F6CDB8170}" presName="hierChild4" presStyleCnt="0"/>
      <dgm:spPr/>
    </dgm:pt>
    <dgm:pt modelId="{B36133FB-B4CC-4F73-8236-66FB91492C07}" type="pres">
      <dgm:prSet presAssocID="{8BE483B9-4EA9-4B36-A015-D57F6CDB8170}" presName="hierChild5" presStyleCnt="0"/>
      <dgm:spPr/>
    </dgm:pt>
    <dgm:pt modelId="{7E814138-6BE5-49E0-A09D-5FF2B3639905}" type="pres">
      <dgm:prSet presAssocID="{4F5ED892-3FF5-4687-A4C6-273B182905CC}" presName="Name37" presStyleLbl="parChTrans1D2" presStyleIdx="3" presStyleCnt="8"/>
      <dgm:spPr/>
    </dgm:pt>
    <dgm:pt modelId="{520B388D-4A5A-493D-8983-C3F6E91AF6A0}" type="pres">
      <dgm:prSet presAssocID="{60D807CB-AFE2-4237-B3EB-D3EC677EE164}" presName="hierRoot2" presStyleCnt="0">
        <dgm:presLayoutVars>
          <dgm:hierBranch val="init"/>
        </dgm:presLayoutVars>
      </dgm:prSet>
      <dgm:spPr/>
    </dgm:pt>
    <dgm:pt modelId="{959CFEA4-25D5-4DEF-B247-A716BFB98BC6}" type="pres">
      <dgm:prSet presAssocID="{60D807CB-AFE2-4237-B3EB-D3EC677EE164}" presName="rootComposite" presStyleCnt="0"/>
      <dgm:spPr/>
    </dgm:pt>
    <dgm:pt modelId="{C83D9155-3A90-4A69-8768-7E0BD92CB48B}" type="pres">
      <dgm:prSet presAssocID="{60D807CB-AFE2-4237-B3EB-D3EC677EE164}" presName="rootText" presStyleLbl="node2" presStyleIdx="3" presStyleCnt="8">
        <dgm:presLayoutVars>
          <dgm:chPref val="3"/>
        </dgm:presLayoutVars>
      </dgm:prSet>
      <dgm:spPr/>
    </dgm:pt>
    <dgm:pt modelId="{3B801D90-EEDA-416C-B3D2-2CCDBB4A5641}" type="pres">
      <dgm:prSet presAssocID="{60D807CB-AFE2-4237-B3EB-D3EC677EE164}" presName="rootConnector" presStyleLbl="node2" presStyleIdx="3" presStyleCnt="8"/>
      <dgm:spPr/>
    </dgm:pt>
    <dgm:pt modelId="{F60C914D-1E0C-448D-BE42-A9E69D334207}" type="pres">
      <dgm:prSet presAssocID="{60D807CB-AFE2-4237-B3EB-D3EC677EE164}" presName="hierChild4" presStyleCnt="0"/>
      <dgm:spPr/>
    </dgm:pt>
    <dgm:pt modelId="{960DEFE8-3A5C-4971-A4CB-0AAE270EF89E}" type="pres">
      <dgm:prSet presAssocID="{60D807CB-AFE2-4237-B3EB-D3EC677EE164}" presName="hierChild5" presStyleCnt="0"/>
      <dgm:spPr/>
    </dgm:pt>
    <dgm:pt modelId="{0E6CCD12-04BE-4764-9E3A-E57B61B642BA}" type="pres">
      <dgm:prSet presAssocID="{7364FF29-E0B4-49E2-8AEF-D05810791BE7}" presName="Name37" presStyleLbl="parChTrans1D2" presStyleIdx="4" presStyleCnt="8"/>
      <dgm:spPr/>
    </dgm:pt>
    <dgm:pt modelId="{94A8FD49-217C-484A-B876-915C95C75C4F}" type="pres">
      <dgm:prSet presAssocID="{2C3D45BE-3CB5-41FF-8150-BC03BCC67060}" presName="hierRoot2" presStyleCnt="0">
        <dgm:presLayoutVars>
          <dgm:hierBranch val="init"/>
        </dgm:presLayoutVars>
      </dgm:prSet>
      <dgm:spPr/>
    </dgm:pt>
    <dgm:pt modelId="{357BAE08-AF4F-4DA6-9B08-AB48378552D2}" type="pres">
      <dgm:prSet presAssocID="{2C3D45BE-3CB5-41FF-8150-BC03BCC67060}" presName="rootComposite" presStyleCnt="0"/>
      <dgm:spPr/>
    </dgm:pt>
    <dgm:pt modelId="{0FC99B8E-C56A-41BA-960E-CA8A4B597A75}" type="pres">
      <dgm:prSet presAssocID="{2C3D45BE-3CB5-41FF-8150-BC03BCC67060}" presName="rootText" presStyleLbl="node2" presStyleIdx="4" presStyleCnt="8">
        <dgm:presLayoutVars>
          <dgm:chPref val="3"/>
        </dgm:presLayoutVars>
      </dgm:prSet>
      <dgm:spPr/>
    </dgm:pt>
    <dgm:pt modelId="{429D463D-53E9-41E6-A0DD-A660466E0F61}" type="pres">
      <dgm:prSet presAssocID="{2C3D45BE-3CB5-41FF-8150-BC03BCC67060}" presName="rootConnector" presStyleLbl="node2" presStyleIdx="4" presStyleCnt="8"/>
      <dgm:spPr/>
    </dgm:pt>
    <dgm:pt modelId="{3C8635E7-080B-4D32-8FF5-D6EBF559E0DE}" type="pres">
      <dgm:prSet presAssocID="{2C3D45BE-3CB5-41FF-8150-BC03BCC67060}" presName="hierChild4" presStyleCnt="0"/>
      <dgm:spPr/>
    </dgm:pt>
    <dgm:pt modelId="{D8A1295E-9A65-435E-BEFA-64BD002A28D8}" type="pres">
      <dgm:prSet presAssocID="{2C3D45BE-3CB5-41FF-8150-BC03BCC67060}" presName="hierChild5" presStyleCnt="0"/>
      <dgm:spPr/>
    </dgm:pt>
    <dgm:pt modelId="{FA55E647-1185-41CD-99F2-7FF0253B0A75}" type="pres">
      <dgm:prSet presAssocID="{F19D041B-7516-403F-A1EE-D9EAB5B96223}" presName="Name37" presStyleLbl="parChTrans1D2" presStyleIdx="5" presStyleCnt="8"/>
      <dgm:spPr/>
    </dgm:pt>
    <dgm:pt modelId="{91087C0D-0413-4D5A-A640-7F8D431CA2C7}" type="pres">
      <dgm:prSet presAssocID="{1C2C390E-9F02-48BE-A0DA-82890DFD5C57}" presName="hierRoot2" presStyleCnt="0">
        <dgm:presLayoutVars>
          <dgm:hierBranch val="init"/>
        </dgm:presLayoutVars>
      </dgm:prSet>
      <dgm:spPr/>
    </dgm:pt>
    <dgm:pt modelId="{80DB9A53-E74D-4AE7-B674-7B4CCD414539}" type="pres">
      <dgm:prSet presAssocID="{1C2C390E-9F02-48BE-A0DA-82890DFD5C57}" presName="rootComposite" presStyleCnt="0"/>
      <dgm:spPr/>
    </dgm:pt>
    <dgm:pt modelId="{174F1C09-6984-436A-85BB-04A7C1762BCC}" type="pres">
      <dgm:prSet presAssocID="{1C2C390E-9F02-48BE-A0DA-82890DFD5C57}" presName="rootText" presStyleLbl="node2" presStyleIdx="5" presStyleCnt="8">
        <dgm:presLayoutVars>
          <dgm:chPref val="3"/>
        </dgm:presLayoutVars>
      </dgm:prSet>
      <dgm:spPr/>
    </dgm:pt>
    <dgm:pt modelId="{D9AEB891-2055-49FF-85C1-43768F63E048}" type="pres">
      <dgm:prSet presAssocID="{1C2C390E-9F02-48BE-A0DA-82890DFD5C57}" presName="rootConnector" presStyleLbl="node2" presStyleIdx="5" presStyleCnt="8"/>
      <dgm:spPr/>
    </dgm:pt>
    <dgm:pt modelId="{AAA8A8DD-D3C4-4F74-9142-75850994DEF5}" type="pres">
      <dgm:prSet presAssocID="{1C2C390E-9F02-48BE-A0DA-82890DFD5C57}" presName="hierChild4" presStyleCnt="0"/>
      <dgm:spPr/>
    </dgm:pt>
    <dgm:pt modelId="{87713D50-1335-4E4D-8F34-4922B1C5EB21}" type="pres">
      <dgm:prSet presAssocID="{1C2C390E-9F02-48BE-A0DA-82890DFD5C57}" presName="hierChild5" presStyleCnt="0"/>
      <dgm:spPr/>
    </dgm:pt>
    <dgm:pt modelId="{5BF0434F-93C0-4F7C-B985-6FF8A1A75B06}" type="pres">
      <dgm:prSet presAssocID="{36FCE507-27D1-4971-9C2B-4B3AAC2DB4B8}" presName="Name37" presStyleLbl="parChTrans1D2" presStyleIdx="6" presStyleCnt="8"/>
      <dgm:spPr/>
    </dgm:pt>
    <dgm:pt modelId="{A7C11986-A213-4A5C-B564-2C988D9936D1}" type="pres">
      <dgm:prSet presAssocID="{A5637243-2A59-474A-AD6B-4CC4EF37C53D}" presName="hierRoot2" presStyleCnt="0">
        <dgm:presLayoutVars>
          <dgm:hierBranch val="init"/>
        </dgm:presLayoutVars>
      </dgm:prSet>
      <dgm:spPr/>
    </dgm:pt>
    <dgm:pt modelId="{0DD131B7-A769-437B-B7D8-9E043E288198}" type="pres">
      <dgm:prSet presAssocID="{A5637243-2A59-474A-AD6B-4CC4EF37C53D}" presName="rootComposite" presStyleCnt="0"/>
      <dgm:spPr/>
    </dgm:pt>
    <dgm:pt modelId="{583BDB7C-BF5B-4EA6-88F8-E341A855FE48}" type="pres">
      <dgm:prSet presAssocID="{A5637243-2A59-474A-AD6B-4CC4EF37C53D}" presName="rootText" presStyleLbl="node2" presStyleIdx="6" presStyleCnt="8">
        <dgm:presLayoutVars>
          <dgm:chPref val="3"/>
        </dgm:presLayoutVars>
      </dgm:prSet>
      <dgm:spPr/>
    </dgm:pt>
    <dgm:pt modelId="{C21526F6-4F5B-4879-9E91-70791B73E3C2}" type="pres">
      <dgm:prSet presAssocID="{A5637243-2A59-474A-AD6B-4CC4EF37C53D}" presName="rootConnector" presStyleLbl="node2" presStyleIdx="6" presStyleCnt="8"/>
      <dgm:spPr/>
    </dgm:pt>
    <dgm:pt modelId="{C2730BA1-5969-453C-ABA5-AFE833BF26BC}" type="pres">
      <dgm:prSet presAssocID="{A5637243-2A59-474A-AD6B-4CC4EF37C53D}" presName="hierChild4" presStyleCnt="0"/>
      <dgm:spPr/>
    </dgm:pt>
    <dgm:pt modelId="{8580C11D-70EB-4E0C-A16A-9D3CECB8B610}" type="pres">
      <dgm:prSet presAssocID="{A5637243-2A59-474A-AD6B-4CC4EF37C53D}" presName="hierChild5" presStyleCnt="0"/>
      <dgm:spPr/>
    </dgm:pt>
    <dgm:pt modelId="{6DC89A29-9782-4A11-8AAC-3F6F79B9A85A}" type="pres">
      <dgm:prSet presAssocID="{F8D9A9EB-B59C-44FE-9605-2AE71C18CE9B}" presName="Name37" presStyleLbl="parChTrans1D2" presStyleIdx="7" presStyleCnt="8"/>
      <dgm:spPr/>
    </dgm:pt>
    <dgm:pt modelId="{51666589-EE76-4146-B2ED-8BEC86562A43}" type="pres">
      <dgm:prSet presAssocID="{A0573BD5-5D51-43B1-AED6-86B41BA88CF8}" presName="hierRoot2" presStyleCnt="0">
        <dgm:presLayoutVars>
          <dgm:hierBranch val="init"/>
        </dgm:presLayoutVars>
      </dgm:prSet>
      <dgm:spPr/>
    </dgm:pt>
    <dgm:pt modelId="{49911A5B-13A5-4446-8AC3-5106C74E4D08}" type="pres">
      <dgm:prSet presAssocID="{A0573BD5-5D51-43B1-AED6-86B41BA88CF8}" presName="rootComposite" presStyleCnt="0"/>
      <dgm:spPr/>
    </dgm:pt>
    <dgm:pt modelId="{BCBB015E-E127-4EF7-AE31-9277CD957627}" type="pres">
      <dgm:prSet presAssocID="{A0573BD5-5D51-43B1-AED6-86B41BA88CF8}" presName="rootText" presStyleLbl="node2" presStyleIdx="7" presStyleCnt="8">
        <dgm:presLayoutVars>
          <dgm:chPref val="3"/>
        </dgm:presLayoutVars>
      </dgm:prSet>
      <dgm:spPr/>
    </dgm:pt>
    <dgm:pt modelId="{03D2FE1A-D12E-4ACA-B80A-E50AB471AADF}" type="pres">
      <dgm:prSet presAssocID="{A0573BD5-5D51-43B1-AED6-86B41BA88CF8}" presName="rootConnector" presStyleLbl="node2" presStyleIdx="7" presStyleCnt="8"/>
      <dgm:spPr/>
    </dgm:pt>
    <dgm:pt modelId="{475501E0-9891-427A-A2E2-8367F2D3108D}" type="pres">
      <dgm:prSet presAssocID="{A0573BD5-5D51-43B1-AED6-86B41BA88CF8}" presName="hierChild4" presStyleCnt="0"/>
      <dgm:spPr/>
    </dgm:pt>
    <dgm:pt modelId="{7593E2DA-8E43-4193-96C6-4057DED0108E}" type="pres">
      <dgm:prSet presAssocID="{A0573BD5-5D51-43B1-AED6-86B41BA88CF8}" presName="hierChild5" presStyleCnt="0"/>
      <dgm:spPr/>
    </dgm:pt>
    <dgm:pt modelId="{B6A4EA4C-5486-42B9-86D7-190E34500057}" type="pres">
      <dgm:prSet presAssocID="{6834B0CB-47BE-4D6E-884D-EA1C4788FEF9}" presName="hierChild3" presStyleCnt="0"/>
      <dgm:spPr/>
    </dgm:pt>
  </dgm:ptLst>
  <dgm:cxnLst>
    <dgm:cxn modelId="{CFF04805-86F1-49E4-B679-4C7AC4482C2A}" type="presOf" srcId="{79879D63-0059-402F-8401-F7FD2F633A48}" destId="{F5B48A0B-3CD8-4FE3-8431-F999B282F7B4}" srcOrd="0" destOrd="0" presId="urn:microsoft.com/office/officeart/2005/8/layout/orgChart1"/>
    <dgm:cxn modelId="{D3143508-1864-4F3B-9281-09674C4A497A}" type="presOf" srcId="{1C2C390E-9F02-48BE-A0DA-82890DFD5C57}" destId="{D9AEB891-2055-49FF-85C1-43768F63E048}" srcOrd="1" destOrd="0" presId="urn:microsoft.com/office/officeart/2005/8/layout/orgChart1"/>
    <dgm:cxn modelId="{CED4EF09-89A0-4BAB-BAEA-EE74C224D608}" type="presOf" srcId="{4F5ED892-3FF5-4687-A4C6-273B182905CC}" destId="{7E814138-6BE5-49E0-A09D-5FF2B3639905}" srcOrd="0" destOrd="0" presId="urn:microsoft.com/office/officeart/2005/8/layout/orgChart1"/>
    <dgm:cxn modelId="{DCF27910-7726-43DE-879A-542D972ED1E7}" type="presOf" srcId="{ED4D16CD-4B76-4561-8327-BC7B1A7C3B61}" destId="{7BDE81DA-0F37-462E-B9D2-9E1B51D34158}" srcOrd="0" destOrd="0" presId="urn:microsoft.com/office/officeart/2005/8/layout/orgChart1"/>
    <dgm:cxn modelId="{0AE24817-1B3A-4090-BA1A-96DB96F04F0E}" type="presOf" srcId="{8BE483B9-4EA9-4B36-A015-D57F6CDB8170}" destId="{603B96DB-5DEA-4336-A046-0625806AC4EC}" srcOrd="1" destOrd="0" presId="urn:microsoft.com/office/officeart/2005/8/layout/orgChart1"/>
    <dgm:cxn modelId="{23A7441A-2D26-41B6-B6AE-71E15C2F613A}" srcId="{6834B0CB-47BE-4D6E-884D-EA1C4788FEF9}" destId="{2C3D45BE-3CB5-41FF-8150-BC03BCC67060}" srcOrd="4" destOrd="0" parTransId="{7364FF29-E0B4-49E2-8AEF-D05810791BE7}" sibTransId="{7894E12F-D058-499D-98EA-C0BEE71D12AE}"/>
    <dgm:cxn modelId="{FE8D3E1C-601D-4B6A-8A4D-3FF4624A347F}" type="presOf" srcId="{79879D63-0059-402F-8401-F7FD2F633A48}" destId="{11EB8986-8C87-4768-A467-A57C0EC5FE01}" srcOrd="1" destOrd="0" presId="urn:microsoft.com/office/officeart/2005/8/layout/orgChart1"/>
    <dgm:cxn modelId="{574EE31D-93C8-42EC-AD53-464FC32E0D40}" type="presOf" srcId="{60D807CB-AFE2-4237-B3EB-D3EC677EE164}" destId="{3B801D90-EEDA-416C-B3D2-2CCDBB4A5641}" srcOrd="1" destOrd="0" presId="urn:microsoft.com/office/officeart/2005/8/layout/orgChart1"/>
    <dgm:cxn modelId="{43938220-8FD2-4453-9F20-5ADB2F278457}" type="presOf" srcId="{A6B2CD43-95A1-411A-AD6D-4B2F332389AF}" destId="{2D012862-45FF-404C-B02C-1F48CE4F6EDB}" srcOrd="0" destOrd="0" presId="urn:microsoft.com/office/officeart/2005/8/layout/orgChart1"/>
    <dgm:cxn modelId="{1988E920-2B02-477B-BE0D-2BBDBFC19A1B}" type="presOf" srcId="{F8D9A9EB-B59C-44FE-9605-2AE71C18CE9B}" destId="{6DC89A29-9782-4A11-8AAC-3F6F79B9A85A}" srcOrd="0" destOrd="0" presId="urn:microsoft.com/office/officeart/2005/8/layout/orgChart1"/>
    <dgm:cxn modelId="{7AB74829-E988-4A32-BD00-EF6BA31816B0}" type="presOf" srcId="{7364FF29-E0B4-49E2-8AEF-D05810791BE7}" destId="{0E6CCD12-04BE-4764-9E3A-E57B61B642BA}" srcOrd="0" destOrd="0" presId="urn:microsoft.com/office/officeart/2005/8/layout/orgChart1"/>
    <dgm:cxn modelId="{EA7A632C-06F1-4115-A4A8-87535BAA69D1}" type="presOf" srcId="{A5637243-2A59-474A-AD6B-4CC4EF37C53D}" destId="{C21526F6-4F5B-4879-9E91-70791B73E3C2}" srcOrd="1" destOrd="0" presId="urn:microsoft.com/office/officeart/2005/8/layout/orgChart1"/>
    <dgm:cxn modelId="{06494B3B-B012-4B44-9B04-EFA714BC379E}" srcId="{6834B0CB-47BE-4D6E-884D-EA1C4788FEF9}" destId="{A5637243-2A59-474A-AD6B-4CC4EF37C53D}" srcOrd="6" destOrd="0" parTransId="{36FCE507-27D1-4971-9C2B-4B3AAC2DB4B8}" sibTransId="{E69E3B27-3D30-452C-94C1-588FE748FE87}"/>
    <dgm:cxn modelId="{0A95385B-A283-4243-A2BF-92F1CA7D7DDC}" type="presOf" srcId="{6834B0CB-47BE-4D6E-884D-EA1C4788FEF9}" destId="{7D27C7EF-8198-412E-B42A-0A0E78559B50}" srcOrd="0" destOrd="0" presId="urn:microsoft.com/office/officeart/2005/8/layout/orgChart1"/>
    <dgm:cxn modelId="{873BD762-2B25-4197-8DCB-ECD0EA4D7331}" type="presOf" srcId="{2C3D45BE-3CB5-41FF-8150-BC03BCC67060}" destId="{429D463D-53E9-41E6-A0DD-A660466E0F61}" srcOrd="1" destOrd="0" presId="urn:microsoft.com/office/officeart/2005/8/layout/orgChart1"/>
    <dgm:cxn modelId="{B35D2943-B1C7-4A83-9A99-19A2F2553CA9}" type="presOf" srcId="{8BE483B9-4EA9-4B36-A015-D57F6CDB8170}" destId="{78FA621C-BC36-4B6A-9B5B-1B570577D1F7}" srcOrd="0" destOrd="0" presId="urn:microsoft.com/office/officeart/2005/8/layout/orgChart1"/>
    <dgm:cxn modelId="{51FB4647-7992-4788-8E61-D247EF3C5305}" type="presOf" srcId="{5B76EB2C-F95F-4C0F-89D7-0A67A3E39BBB}" destId="{B53C94B6-B56F-4FA9-9CD0-38C0C3122E83}" srcOrd="0" destOrd="0" presId="urn:microsoft.com/office/officeart/2005/8/layout/orgChart1"/>
    <dgm:cxn modelId="{93E0FB47-D692-40DB-99B7-93B05D4DC2A0}" srcId="{6834B0CB-47BE-4D6E-884D-EA1C4788FEF9}" destId="{ED4D16CD-4B76-4561-8327-BC7B1A7C3B61}" srcOrd="0" destOrd="0" parTransId="{BC05F09D-A182-478F-9F29-BC09DC5EE979}" sibTransId="{55E37CB0-E13C-44F1-9571-3EE5B47F9085}"/>
    <dgm:cxn modelId="{4BC63C54-0727-4807-8E0B-9C2C34719C79}" type="presOf" srcId="{A5637243-2A59-474A-AD6B-4CC4EF37C53D}" destId="{583BDB7C-BF5B-4EA6-88F8-E341A855FE48}" srcOrd="0" destOrd="0" presId="urn:microsoft.com/office/officeart/2005/8/layout/orgChart1"/>
    <dgm:cxn modelId="{0E513D58-91CE-4EA7-8F0F-91FD8592ADBC}" type="presOf" srcId="{6834B0CB-47BE-4D6E-884D-EA1C4788FEF9}" destId="{54CB5129-DE2B-48A7-A8E2-D0CC68ABD428}" srcOrd="1" destOrd="0" presId="urn:microsoft.com/office/officeart/2005/8/layout/orgChart1"/>
    <dgm:cxn modelId="{5359E57D-3382-4F58-84D4-2059A18279A3}" type="presOf" srcId="{A0573BD5-5D51-43B1-AED6-86B41BA88CF8}" destId="{BCBB015E-E127-4EF7-AE31-9277CD957627}" srcOrd="0" destOrd="0" presId="urn:microsoft.com/office/officeart/2005/8/layout/orgChart1"/>
    <dgm:cxn modelId="{B698DE86-1A85-40FE-8FD8-FA5B59E55530}" srcId="{6834B0CB-47BE-4D6E-884D-EA1C4788FEF9}" destId="{60D807CB-AFE2-4237-B3EB-D3EC677EE164}" srcOrd="3" destOrd="0" parTransId="{4F5ED892-3FF5-4687-A4C6-273B182905CC}" sibTransId="{4A15B31A-9644-43A4-B846-DE784BF1779F}"/>
    <dgm:cxn modelId="{6AA7CB87-8FC4-4DE2-A41C-820FD7A545B1}" type="presOf" srcId="{36FCE507-27D1-4971-9C2B-4B3AAC2DB4B8}" destId="{5BF0434F-93C0-4F7C-B985-6FF8A1A75B06}" srcOrd="0" destOrd="0" presId="urn:microsoft.com/office/officeart/2005/8/layout/orgChart1"/>
    <dgm:cxn modelId="{0AC510A0-FC29-4694-A9F1-E717E4978613}" type="presOf" srcId="{BC05F09D-A182-478F-9F29-BC09DC5EE979}" destId="{8D099F11-6866-4FC3-B380-CAEE09C15F1B}" srcOrd="0" destOrd="0" presId="urn:microsoft.com/office/officeart/2005/8/layout/orgChart1"/>
    <dgm:cxn modelId="{7E455EA8-9ABE-43C2-A752-F25D7879C076}" srcId="{6834B0CB-47BE-4D6E-884D-EA1C4788FEF9}" destId="{1C2C390E-9F02-48BE-A0DA-82890DFD5C57}" srcOrd="5" destOrd="0" parTransId="{F19D041B-7516-403F-A1EE-D9EAB5B96223}" sibTransId="{308C1640-17A1-486B-8C5E-DB189779DC43}"/>
    <dgm:cxn modelId="{47408AA8-CD04-4B60-A672-A09263416233}" type="presOf" srcId="{C5F28F35-04CA-45BB-B76F-FBD5E0F29935}" destId="{A4A7BD83-6105-481F-A859-75F0AD657086}" srcOrd="0" destOrd="0" presId="urn:microsoft.com/office/officeart/2005/8/layout/orgChart1"/>
    <dgm:cxn modelId="{4D25F6A9-29BA-4941-AFFA-3C47488036B9}" type="presOf" srcId="{ED4D16CD-4B76-4561-8327-BC7B1A7C3B61}" destId="{ED39C05F-95BF-4274-8A12-DAD760C632BC}" srcOrd="1" destOrd="0" presId="urn:microsoft.com/office/officeart/2005/8/layout/orgChart1"/>
    <dgm:cxn modelId="{4F3147B3-BF3F-4C7C-8990-626BC6887BAD}" type="presOf" srcId="{A0573BD5-5D51-43B1-AED6-86B41BA88CF8}" destId="{03D2FE1A-D12E-4ACA-B80A-E50AB471AADF}" srcOrd="1" destOrd="0" presId="urn:microsoft.com/office/officeart/2005/8/layout/orgChart1"/>
    <dgm:cxn modelId="{5EF9B7B3-850C-4746-9808-C40DA5FCA906}" srcId="{5B76EB2C-F95F-4C0F-89D7-0A67A3E39BBB}" destId="{6834B0CB-47BE-4D6E-884D-EA1C4788FEF9}" srcOrd="0" destOrd="0" parTransId="{A7F34113-E4AF-47F1-8587-2C5938730916}" sibTransId="{15848C60-D971-4997-B95A-7E8AF6558F39}"/>
    <dgm:cxn modelId="{C51D34C6-6C87-4299-BEA4-70DEFC9F3A3F}" type="presOf" srcId="{60D807CB-AFE2-4237-B3EB-D3EC677EE164}" destId="{C83D9155-3A90-4A69-8768-7E0BD92CB48B}" srcOrd="0" destOrd="0" presId="urn:microsoft.com/office/officeart/2005/8/layout/orgChart1"/>
    <dgm:cxn modelId="{DBDF45C9-8A13-468D-AB52-5FFE7AD2ED63}" srcId="{6834B0CB-47BE-4D6E-884D-EA1C4788FEF9}" destId="{79879D63-0059-402F-8401-F7FD2F633A48}" srcOrd="1" destOrd="0" parTransId="{C5F28F35-04CA-45BB-B76F-FBD5E0F29935}" sibTransId="{012273DD-F69B-4A9C-9104-822881C3C8CF}"/>
    <dgm:cxn modelId="{BDC327CC-7A52-47AB-9DFB-6209490CA0C4}" srcId="{6834B0CB-47BE-4D6E-884D-EA1C4788FEF9}" destId="{A0573BD5-5D51-43B1-AED6-86B41BA88CF8}" srcOrd="7" destOrd="0" parTransId="{F8D9A9EB-B59C-44FE-9605-2AE71C18CE9B}" sibTransId="{131088A9-CAA0-431E-B431-B06A44AD6134}"/>
    <dgm:cxn modelId="{C3E7B9DA-562B-4215-BBF7-E4A48A054862}" type="presOf" srcId="{1C2C390E-9F02-48BE-A0DA-82890DFD5C57}" destId="{174F1C09-6984-436A-85BB-04A7C1762BCC}" srcOrd="0" destOrd="0" presId="urn:microsoft.com/office/officeart/2005/8/layout/orgChart1"/>
    <dgm:cxn modelId="{97A9A5E4-9FA7-45F1-811E-6117237238F2}" srcId="{6834B0CB-47BE-4D6E-884D-EA1C4788FEF9}" destId="{8BE483B9-4EA9-4B36-A015-D57F6CDB8170}" srcOrd="2" destOrd="0" parTransId="{A6B2CD43-95A1-411A-AD6D-4B2F332389AF}" sibTransId="{0557CB35-25EC-417C-9F8B-AC2C79728A8C}"/>
    <dgm:cxn modelId="{DA3BFEE6-915F-46E6-9531-5426B8905446}" type="presOf" srcId="{F19D041B-7516-403F-A1EE-D9EAB5B96223}" destId="{FA55E647-1185-41CD-99F2-7FF0253B0A75}" srcOrd="0" destOrd="0" presId="urn:microsoft.com/office/officeart/2005/8/layout/orgChart1"/>
    <dgm:cxn modelId="{1330BEF0-122A-4DAF-8EA1-EE0D0D873A77}" type="presOf" srcId="{2C3D45BE-3CB5-41FF-8150-BC03BCC67060}" destId="{0FC99B8E-C56A-41BA-960E-CA8A4B597A75}" srcOrd="0" destOrd="0" presId="urn:microsoft.com/office/officeart/2005/8/layout/orgChart1"/>
    <dgm:cxn modelId="{B281A937-0853-433B-8015-D7C0944FEC3B}" type="presParOf" srcId="{B53C94B6-B56F-4FA9-9CD0-38C0C3122E83}" destId="{78998C3B-5BEC-4CD5-BFD4-1A3BD2846DFF}" srcOrd="0" destOrd="0" presId="urn:microsoft.com/office/officeart/2005/8/layout/orgChart1"/>
    <dgm:cxn modelId="{915D91B5-15BA-409A-ADE9-D0F988EC20E8}" type="presParOf" srcId="{78998C3B-5BEC-4CD5-BFD4-1A3BD2846DFF}" destId="{133F3780-8CD2-4C4A-ACA0-3D18E827FC57}" srcOrd="0" destOrd="0" presId="urn:microsoft.com/office/officeart/2005/8/layout/orgChart1"/>
    <dgm:cxn modelId="{44260F94-D40D-4D6C-81C3-B40C57A00628}" type="presParOf" srcId="{133F3780-8CD2-4C4A-ACA0-3D18E827FC57}" destId="{7D27C7EF-8198-412E-B42A-0A0E78559B50}" srcOrd="0" destOrd="0" presId="urn:microsoft.com/office/officeart/2005/8/layout/orgChart1"/>
    <dgm:cxn modelId="{7F391602-996B-4C72-B80E-D9FF8494C615}" type="presParOf" srcId="{133F3780-8CD2-4C4A-ACA0-3D18E827FC57}" destId="{54CB5129-DE2B-48A7-A8E2-D0CC68ABD428}" srcOrd="1" destOrd="0" presId="urn:microsoft.com/office/officeart/2005/8/layout/orgChart1"/>
    <dgm:cxn modelId="{1A75E68F-E013-4C87-94B3-37BA58D0E8A9}" type="presParOf" srcId="{78998C3B-5BEC-4CD5-BFD4-1A3BD2846DFF}" destId="{37E604B5-5587-4AAF-90C4-E1B949FC07B8}" srcOrd="1" destOrd="0" presId="urn:microsoft.com/office/officeart/2005/8/layout/orgChart1"/>
    <dgm:cxn modelId="{F8C71FDF-C250-425B-83D7-15A7D9FF705D}" type="presParOf" srcId="{37E604B5-5587-4AAF-90C4-E1B949FC07B8}" destId="{8D099F11-6866-4FC3-B380-CAEE09C15F1B}" srcOrd="0" destOrd="0" presId="urn:microsoft.com/office/officeart/2005/8/layout/orgChart1"/>
    <dgm:cxn modelId="{B05A22A9-62BA-44FF-B83B-795991563DE4}" type="presParOf" srcId="{37E604B5-5587-4AAF-90C4-E1B949FC07B8}" destId="{696044E8-31F0-4962-9859-643946167865}" srcOrd="1" destOrd="0" presId="urn:microsoft.com/office/officeart/2005/8/layout/orgChart1"/>
    <dgm:cxn modelId="{CEA6B245-4153-42E8-BBED-B611333788C0}" type="presParOf" srcId="{696044E8-31F0-4962-9859-643946167865}" destId="{4B03B819-E571-4801-A977-3C1F3332F5D4}" srcOrd="0" destOrd="0" presId="urn:microsoft.com/office/officeart/2005/8/layout/orgChart1"/>
    <dgm:cxn modelId="{FC45DD2E-7062-4DF0-B997-DD6FBE93B9E5}" type="presParOf" srcId="{4B03B819-E571-4801-A977-3C1F3332F5D4}" destId="{7BDE81DA-0F37-462E-B9D2-9E1B51D34158}" srcOrd="0" destOrd="0" presId="urn:microsoft.com/office/officeart/2005/8/layout/orgChart1"/>
    <dgm:cxn modelId="{9885785B-755B-4A8F-8756-8506DB123AC5}" type="presParOf" srcId="{4B03B819-E571-4801-A977-3C1F3332F5D4}" destId="{ED39C05F-95BF-4274-8A12-DAD760C632BC}" srcOrd="1" destOrd="0" presId="urn:microsoft.com/office/officeart/2005/8/layout/orgChart1"/>
    <dgm:cxn modelId="{AE7B0C30-E9A7-4B07-9C29-332FA9FE4926}" type="presParOf" srcId="{696044E8-31F0-4962-9859-643946167865}" destId="{1B00922B-A122-4AED-8F39-632043E48377}" srcOrd="1" destOrd="0" presId="urn:microsoft.com/office/officeart/2005/8/layout/orgChart1"/>
    <dgm:cxn modelId="{63D3CA61-284E-4978-AC7E-6A3FFB01EBEB}" type="presParOf" srcId="{696044E8-31F0-4962-9859-643946167865}" destId="{D5C9BF78-DFB4-408F-858E-0C8B967AF736}" srcOrd="2" destOrd="0" presId="urn:microsoft.com/office/officeart/2005/8/layout/orgChart1"/>
    <dgm:cxn modelId="{6CE0920D-CF19-4A34-A0B4-C50B7BF038D3}" type="presParOf" srcId="{37E604B5-5587-4AAF-90C4-E1B949FC07B8}" destId="{A4A7BD83-6105-481F-A859-75F0AD657086}" srcOrd="2" destOrd="0" presId="urn:microsoft.com/office/officeart/2005/8/layout/orgChart1"/>
    <dgm:cxn modelId="{41F97CDF-C3DF-4CDD-82F1-D74D9036A2F4}" type="presParOf" srcId="{37E604B5-5587-4AAF-90C4-E1B949FC07B8}" destId="{36A127CF-5823-4486-8149-DB8EDBF3F23B}" srcOrd="3" destOrd="0" presId="urn:microsoft.com/office/officeart/2005/8/layout/orgChart1"/>
    <dgm:cxn modelId="{C33449BE-D81C-4104-B67D-07178998EAFD}" type="presParOf" srcId="{36A127CF-5823-4486-8149-DB8EDBF3F23B}" destId="{8F1D245E-C64C-4D98-AFBE-3D0A9FF1B9F8}" srcOrd="0" destOrd="0" presId="urn:microsoft.com/office/officeart/2005/8/layout/orgChart1"/>
    <dgm:cxn modelId="{124BFC2A-0914-4060-916B-B970ACB6B31A}" type="presParOf" srcId="{8F1D245E-C64C-4D98-AFBE-3D0A9FF1B9F8}" destId="{F5B48A0B-3CD8-4FE3-8431-F999B282F7B4}" srcOrd="0" destOrd="0" presId="urn:microsoft.com/office/officeart/2005/8/layout/orgChart1"/>
    <dgm:cxn modelId="{6625B146-0A47-43BB-A0CD-58B49C3FB540}" type="presParOf" srcId="{8F1D245E-C64C-4D98-AFBE-3D0A9FF1B9F8}" destId="{11EB8986-8C87-4768-A467-A57C0EC5FE01}" srcOrd="1" destOrd="0" presId="urn:microsoft.com/office/officeart/2005/8/layout/orgChart1"/>
    <dgm:cxn modelId="{8F5E219E-45E7-4A74-8C23-01A865E809B6}" type="presParOf" srcId="{36A127CF-5823-4486-8149-DB8EDBF3F23B}" destId="{46A89AF1-0C80-4440-972B-46E34CD43EF9}" srcOrd="1" destOrd="0" presId="urn:microsoft.com/office/officeart/2005/8/layout/orgChart1"/>
    <dgm:cxn modelId="{D886E66A-C2C7-40B5-8F6C-374A5DD01E2D}" type="presParOf" srcId="{36A127CF-5823-4486-8149-DB8EDBF3F23B}" destId="{3575538E-D9F3-4017-AAC0-CEDA66A7AB95}" srcOrd="2" destOrd="0" presId="urn:microsoft.com/office/officeart/2005/8/layout/orgChart1"/>
    <dgm:cxn modelId="{8AD308C6-EB71-4C10-98C4-2C114F874B6F}" type="presParOf" srcId="{37E604B5-5587-4AAF-90C4-E1B949FC07B8}" destId="{2D012862-45FF-404C-B02C-1F48CE4F6EDB}" srcOrd="4" destOrd="0" presId="urn:microsoft.com/office/officeart/2005/8/layout/orgChart1"/>
    <dgm:cxn modelId="{85CEBDFD-1FF8-4827-BF82-8252A209139E}" type="presParOf" srcId="{37E604B5-5587-4AAF-90C4-E1B949FC07B8}" destId="{98A57E4D-74D5-44DA-8953-541385632D85}" srcOrd="5" destOrd="0" presId="urn:microsoft.com/office/officeart/2005/8/layout/orgChart1"/>
    <dgm:cxn modelId="{3B57E8F5-EEF7-45AA-BE55-D8F421370430}" type="presParOf" srcId="{98A57E4D-74D5-44DA-8953-541385632D85}" destId="{BC643700-9D05-4543-9FC2-C8E50DD5860E}" srcOrd="0" destOrd="0" presId="urn:microsoft.com/office/officeart/2005/8/layout/orgChart1"/>
    <dgm:cxn modelId="{3EFE3320-B698-4F6B-90AA-CFDA1E8AE5FC}" type="presParOf" srcId="{BC643700-9D05-4543-9FC2-C8E50DD5860E}" destId="{78FA621C-BC36-4B6A-9B5B-1B570577D1F7}" srcOrd="0" destOrd="0" presId="urn:microsoft.com/office/officeart/2005/8/layout/orgChart1"/>
    <dgm:cxn modelId="{B0FC36E2-0452-4879-A302-A59892C6455C}" type="presParOf" srcId="{BC643700-9D05-4543-9FC2-C8E50DD5860E}" destId="{603B96DB-5DEA-4336-A046-0625806AC4EC}" srcOrd="1" destOrd="0" presId="urn:microsoft.com/office/officeart/2005/8/layout/orgChart1"/>
    <dgm:cxn modelId="{8B67F351-B094-4EA4-9B71-9DE50EC3F8A5}" type="presParOf" srcId="{98A57E4D-74D5-44DA-8953-541385632D85}" destId="{EE180F1A-2748-4EE3-8CD5-D6BFE29A3E27}" srcOrd="1" destOrd="0" presId="urn:microsoft.com/office/officeart/2005/8/layout/orgChart1"/>
    <dgm:cxn modelId="{6DD966AE-3408-4E45-A7E9-688BBCE6B73B}" type="presParOf" srcId="{98A57E4D-74D5-44DA-8953-541385632D85}" destId="{B36133FB-B4CC-4F73-8236-66FB91492C07}" srcOrd="2" destOrd="0" presId="urn:microsoft.com/office/officeart/2005/8/layout/orgChart1"/>
    <dgm:cxn modelId="{7D0EDE3B-1D3F-4556-98EB-6E20167AC932}" type="presParOf" srcId="{37E604B5-5587-4AAF-90C4-E1B949FC07B8}" destId="{7E814138-6BE5-49E0-A09D-5FF2B3639905}" srcOrd="6" destOrd="0" presId="urn:microsoft.com/office/officeart/2005/8/layout/orgChart1"/>
    <dgm:cxn modelId="{0B2F5DE9-1F11-4C0E-94E2-0A53168F2579}" type="presParOf" srcId="{37E604B5-5587-4AAF-90C4-E1B949FC07B8}" destId="{520B388D-4A5A-493D-8983-C3F6E91AF6A0}" srcOrd="7" destOrd="0" presId="urn:microsoft.com/office/officeart/2005/8/layout/orgChart1"/>
    <dgm:cxn modelId="{A026CAEC-EAB4-4505-89D3-F84C4A8B31CF}" type="presParOf" srcId="{520B388D-4A5A-493D-8983-C3F6E91AF6A0}" destId="{959CFEA4-25D5-4DEF-B247-A716BFB98BC6}" srcOrd="0" destOrd="0" presId="urn:microsoft.com/office/officeart/2005/8/layout/orgChart1"/>
    <dgm:cxn modelId="{BE4157BF-AC94-4499-AF10-DF28395EA8BC}" type="presParOf" srcId="{959CFEA4-25D5-4DEF-B247-A716BFB98BC6}" destId="{C83D9155-3A90-4A69-8768-7E0BD92CB48B}" srcOrd="0" destOrd="0" presId="urn:microsoft.com/office/officeart/2005/8/layout/orgChart1"/>
    <dgm:cxn modelId="{9B02155A-030C-44C5-87B2-33B66F896080}" type="presParOf" srcId="{959CFEA4-25D5-4DEF-B247-A716BFB98BC6}" destId="{3B801D90-EEDA-416C-B3D2-2CCDBB4A5641}" srcOrd="1" destOrd="0" presId="urn:microsoft.com/office/officeart/2005/8/layout/orgChart1"/>
    <dgm:cxn modelId="{EB232DE1-A3BF-40F8-88AE-8BD73970ED2A}" type="presParOf" srcId="{520B388D-4A5A-493D-8983-C3F6E91AF6A0}" destId="{F60C914D-1E0C-448D-BE42-A9E69D334207}" srcOrd="1" destOrd="0" presId="urn:microsoft.com/office/officeart/2005/8/layout/orgChart1"/>
    <dgm:cxn modelId="{ABAB3DC9-5DBC-4C93-BC84-52A855D3EAC2}" type="presParOf" srcId="{520B388D-4A5A-493D-8983-C3F6E91AF6A0}" destId="{960DEFE8-3A5C-4971-A4CB-0AAE270EF89E}" srcOrd="2" destOrd="0" presId="urn:microsoft.com/office/officeart/2005/8/layout/orgChart1"/>
    <dgm:cxn modelId="{2149E041-6D38-4676-A422-F275BE7F3A2E}" type="presParOf" srcId="{37E604B5-5587-4AAF-90C4-E1B949FC07B8}" destId="{0E6CCD12-04BE-4764-9E3A-E57B61B642BA}" srcOrd="8" destOrd="0" presId="urn:microsoft.com/office/officeart/2005/8/layout/orgChart1"/>
    <dgm:cxn modelId="{0A5EA211-3493-40F9-907F-E7CADAFB5D3A}" type="presParOf" srcId="{37E604B5-5587-4AAF-90C4-E1B949FC07B8}" destId="{94A8FD49-217C-484A-B876-915C95C75C4F}" srcOrd="9" destOrd="0" presId="urn:microsoft.com/office/officeart/2005/8/layout/orgChart1"/>
    <dgm:cxn modelId="{594A1953-D07F-44D0-B56B-1D61B87FA5D4}" type="presParOf" srcId="{94A8FD49-217C-484A-B876-915C95C75C4F}" destId="{357BAE08-AF4F-4DA6-9B08-AB48378552D2}" srcOrd="0" destOrd="0" presId="urn:microsoft.com/office/officeart/2005/8/layout/orgChart1"/>
    <dgm:cxn modelId="{F097C8E9-B090-473E-AB85-139AAC605545}" type="presParOf" srcId="{357BAE08-AF4F-4DA6-9B08-AB48378552D2}" destId="{0FC99B8E-C56A-41BA-960E-CA8A4B597A75}" srcOrd="0" destOrd="0" presId="urn:microsoft.com/office/officeart/2005/8/layout/orgChart1"/>
    <dgm:cxn modelId="{13FA5AF6-09E9-4E2F-9D63-03613BF16B54}" type="presParOf" srcId="{357BAE08-AF4F-4DA6-9B08-AB48378552D2}" destId="{429D463D-53E9-41E6-A0DD-A660466E0F61}" srcOrd="1" destOrd="0" presId="urn:microsoft.com/office/officeart/2005/8/layout/orgChart1"/>
    <dgm:cxn modelId="{BFF97534-A579-4F3E-85A1-083BF2712F27}" type="presParOf" srcId="{94A8FD49-217C-484A-B876-915C95C75C4F}" destId="{3C8635E7-080B-4D32-8FF5-D6EBF559E0DE}" srcOrd="1" destOrd="0" presId="urn:microsoft.com/office/officeart/2005/8/layout/orgChart1"/>
    <dgm:cxn modelId="{4E7F76B5-91B5-4220-9E8A-A9D4BDFFB1B7}" type="presParOf" srcId="{94A8FD49-217C-484A-B876-915C95C75C4F}" destId="{D8A1295E-9A65-435E-BEFA-64BD002A28D8}" srcOrd="2" destOrd="0" presId="urn:microsoft.com/office/officeart/2005/8/layout/orgChart1"/>
    <dgm:cxn modelId="{8AE5BB4F-F1AC-43D8-8C6F-273C55908232}" type="presParOf" srcId="{37E604B5-5587-4AAF-90C4-E1B949FC07B8}" destId="{FA55E647-1185-41CD-99F2-7FF0253B0A75}" srcOrd="10" destOrd="0" presId="urn:microsoft.com/office/officeart/2005/8/layout/orgChart1"/>
    <dgm:cxn modelId="{8219AC72-C06A-4879-BF7F-8E65A649EF17}" type="presParOf" srcId="{37E604B5-5587-4AAF-90C4-E1B949FC07B8}" destId="{91087C0D-0413-4D5A-A640-7F8D431CA2C7}" srcOrd="11" destOrd="0" presId="urn:microsoft.com/office/officeart/2005/8/layout/orgChart1"/>
    <dgm:cxn modelId="{0CC912A6-C5FA-4C8A-96FF-F1F9157ECFC3}" type="presParOf" srcId="{91087C0D-0413-4D5A-A640-7F8D431CA2C7}" destId="{80DB9A53-E74D-4AE7-B674-7B4CCD414539}" srcOrd="0" destOrd="0" presId="urn:microsoft.com/office/officeart/2005/8/layout/orgChart1"/>
    <dgm:cxn modelId="{7D803E15-6951-40D7-A447-4569B94B191B}" type="presParOf" srcId="{80DB9A53-E74D-4AE7-B674-7B4CCD414539}" destId="{174F1C09-6984-436A-85BB-04A7C1762BCC}" srcOrd="0" destOrd="0" presId="urn:microsoft.com/office/officeart/2005/8/layout/orgChart1"/>
    <dgm:cxn modelId="{B545B36A-2541-458C-87FC-A682B79EC202}" type="presParOf" srcId="{80DB9A53-E74D-4AE7-B674-7B4CCD414539}" destId="{D9AEB891-2055-49FF-85C1-43768F63E048}" srcOrd="1" destOrd="0" presId="urn:microsoft.com/office/officeart/2005/8/layout/orgChart1"/>
    <dgm:cxn modelId="{9238C8D3-34BA-4998-81AF-6DB34E5E0E37}" type="presParOf" srcId="{91087C0D-0413-4D5A-A640-7F8D431CA2C7}" destId="{AAA8A8DD-D3C4-4F74-9142-75850994DEF5}" srcOrd="1" destOrd="0" presId="urn:microsoft.com/office/officeart/2005/8/layout/orgChart1"/>
    <dgm:cxn modelId="{9E10AB92-25F5-4320-B20A-DF10864E283F}" type="presParOf" srcId="{91087C0D-0413-4D5A-A640-7F8D431CA2C7}" destId="{87713D50-1335-4E4D-8F34-4922B1C5EB21}" srcOrd="2" destOrd="0" presId="urn:microsoft.com/office/officeart/2005/8/layout/orgChart1"/>
    <dgm:cxn modelId="{E0417D6A-A9DB-4F52-A97A-CB7C51A9C0F8}" type="presParOf" srcId="{37E604B5-5587-4AAF-90C4-E1B949FC07B8}" destId="{5BF0434F-93C0-4F7C-B985-6FF8A1A75B06}" srcOrd="12" destOrd="0" presId="urn:microsoft.com/office/officeart/2005/8/layout/orgChart1"/>
    <dgm:cxn modelId="{6FD98286-63C7-45F8-B8C5-C759DEA3D190}" type="presParOf" srcId="{37E604B5-5587-4AAF-90C4-E1B949FC07B8}" destId="{A7C11986-A213-4A5C-B564-2C988D9936D1}" srcOrd="13" destOrd="0" presId="urn:microsoft.com/office/officeart/2005/8/layout/orgChart1"/>
    <dgm:cxn modelId="{C06EA8A2-DEA2-4324-A26C-E1BE27FE7EAC}" type="presParOf" srcId="{A7C11986-A213-4A5C-B564-2C988D9936D1}" destId="{0DD131B7-A769-437B-B7D8-9E043E288198}" srcOrd="0" destOrd="0" presId="urn:microsoft.com/office/officeart/2005/8/layout/orgChart1"/>
    <dgm:cxn modelId="{901B3B5C-AA62-4B28-84AF-91A24F72FDBD}" type="presParOf" srcId="{0DD131B7-A769-437B-B7D8-9E043E288198}" destId="{583BDB7C-BF5B-4EA6-88F8-E341A855FE48}" srcOrd="0" destOrd="0" presId="urn:microsoft.com/office/officeart/2005/8/layout/orgChart1"/>
    <dgm:cxn modelId="{219BC20B-97DD-4479-98A4-932611F32BC7}" type="presParOf" srcId="{0DD131B7-A769-437B-B7D8-9E043E288198}" destId="{C21526F6-4F5B-4879-9E91-70791B73E3C2}" srcOrd="1" destOrd="0" presId="urn:microsoft.com/office/officeart/2005/8/layout/orgChart1"/>
    <dgm:cxn modelId="{065D9A8D-BE5D-461F-9B81-AD7263037A80}" type="presParOf" srcId="{A7C11986-A213-4A5C-B564-2C988D9936D1}" destId="{C2730BA1-5969-453C-ABA5-AFE833BF26BC}" srcOrd="1" destOrd="0" presId="urn:microsoft.com/office/officeart/2005/8/layout/orgChart1"/>
    <dgm:cxn modelId="{C502FDB1-E364-4B37-AC2E-86632B86B958}" type="presParOf" srcId="{A7C11986-A213-4A5C-B564-2C988D9936D1}" destId="{8580C11D-70EB-4E0C-A16A-9D3CECB8B610}" srcOrd="2" destOrd="0" presId="urn:microsoft.com/office/officeart/2005/8/layout/orgChart1"/>
    <dgm:cxn modelId="{4C0D76CE-B1C0-4657-8F56-1B616AF0F853}" type="presParOf" srcId="{37E604B5-5587-4AAF-90C4-E1B949FC07B8}" destId="{6DC89A29-9782-4A11-8AAC-3F6F79B9A85A}" srcOrd="14" destOrd="0" presId="urn:microsoft.com/office/officeart/2005/8/layout/orgChart1"/>
    <dgm:cxn modelId="{7E7ACF64-5B8D-4017-B606-978DDABCE7C1}" type="presParOf" srcId="{37E604B5-5587-4AAF-90C4-E1B949FC07B8}" destId="{51666589-EE76-4146-B2ED-8BEC86562A43}" srcOrd="15" destOrd="0" presId="urn:microsoft.com/office/officeart/2005/8/layout/orgChart1"/>
    <dgm:cxn modelId="{27939354-B404-477F-9A63-D6DABAF97B8A}" type="presParOf" srcId="{51666589-EE76-4146-B2ED-8BEC86562A43}" destId="{49911A5B-13A5-4446-8AC3-5106C74E4D08}" srcOrd="0" destOrd="0" presId="urn:microsoft.com/office/officeart/2005/8/layout/orgChart1"/>
    <dgm:cxn modelId="{361906EC-03E2-466C-8A25-5D65F2F38DDC}" type="presParOf" srcId="{49911A5B-13A5-4446-8AC3-5106C74E4D08}" destId="{BCBB015E-E127-4EF7-AE31-9277CD957627}" srcOrd="0" destOrd="0" presId="urn:microsoft.com/office/officeart/2005/8/layout/orgChart1"/>
    <dgm:cxn modelId="{418BEAB2-B55A-4171-B378-D0DFD088894E}" type="presParOf" srcId="{49911A5B-13A5-4446-8AC3-5106C74E4D08}" destId="{03D2FE1A-D12E-4ACA-B80A-E50AB471AADF}" srcOrd="1" destOrd="0" presId="urn:microsoft.com/office/officeart/2005/8/layout/orgChart1"/>
    <dgm:cxn modelId="{C83EE077-089F-4F5E-9212-D39895FDAF3E}" type="presParOf" srcId="{51666589-EE76-4146-B2ED-8BEC86562A43}" destId="{475501E0-9891-427A-A2E2-8367F2D3108D}" srcOrd="1" destOrd="0" presId="urn:microsoft.com/office/officeart/2005/8/layout/orgChart1"/>
    <dgm:cxn modelId="{D8F31A90-F99A-48AF-AAF4-F99102DBF1B3}" type="presParOf" srcId="{51666589-EE76-4146-B2ED-8BEC86562A43}" destId="{7593E2DA-8E43-4193-96C6-4057DED0108E}" srcOrd="2" destOrd="0" presId="urn:microsoft.com/office/officeart/2005/8/layout/orgChart1"/>
    <dgm:cxn modelId="{0D6DD801-D106-485F-8362-48898CDAE440}" type="presParOf" srcId="{78998C3B-5BEC-4CD5-BFD4-1A3BD2846DFF}" destId="{B6A4EA4C-5486-42B9-86D7-190E345000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4F6B8-12E8-4118-AB58-8E293709E917}">
      <dsp:nvSpPr>
        <dsp:cNvPr id="0" name=""/>
        <dsp:cNvSpPr/>
      </dsp:nvSpPr>
      <dsp:spPr>
        <a:xfrm rot="5400000">
          <a:off x="6577455" y="-2708537"/>
          <a:ext cx="989021" cy="66559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noProof="1">
              <a:solidFill>
                <a:schemeClr val="tx1"/>
              </a:solidFill>
            </a:rPr>
            <a:t>výživa a potraviny, přeměna látek v těle</a:t>
          </a:r>
          <a:endParaRPr lang="cs-CZ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noProof="1">
              <a:solidFill>
                <a:schemeClr val="tx1"/>
              </a:solidFill>
            </a:rPr>
            <a:t>chemické látky v domácnosti a běžném životě</a:t>
          </a:r>
          <a:endParaRPr lang="cs-CZ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noProof="1">
              <a:solidFill>
                <a:schemeClr val="tx1"/>
              </a:solidFill>
            </a:rPr>
            <a:t>bezpečné zacházení s CHLS</a:t>
          </a:r>
          <a:endParaRPr lang="cs-CZ" sz="1800" kern="1200" dirty="0">
            <a:solidFill>
              <a:schemeClr val="tx1"/>
            </a:solidFill>
          </a:endParaRPr>
        </a:p>
      </dsp:txBody>
      <dsp:txXfrm rot="-5400000">
        <a:off x="3743982" y="173216"/>
        <a:ext cx="6607688" cy="892461"/>
      </dsp:txXfrm>
    </dsp:sp>
    <dsp:sp modelId="{8C953A27-1843-4108-B225-94240623873A}">
      <dsp:nvSpPr>
        <dsp:cNvPr id="0" name=""/>
        <dsp:cNvSpPr/>
      </dsp:nvSpPr>
      <dsp:spPr>
        <a:xfrm>
          <a:off x="0" y="0"/>
          <a:ext cx="3743982" cy="1236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>
              <a:solidFill>
                <a:schemeClr val="tx1"/>
              </a:solidFill>
            </a:rPr>
            <a:t>Chemie a já </a:t>
          </a:r>
          <a:endParaRPr lang="cs-CZ" sz="2400" kern="1200" dirty="0">
            <a:solidFill>
              <a:schemeClr val="tx1"/>
            </a:solidFill>
          </a:endParaRPr>
        </a:p>
      </dsp:txBody>
      <dsp:txXfrm>
        <a:off x="60350" y="60350"/>
        <a:ext cx="3623282" cy="1115576"/>
      </dsp:txXfrm>
    </dsp:sp>
    <dsp:sp modelId="{2006EF0B-A694-4EA6-9C8F-6DDECA9C301A}">
      <dsp:nvSpPr>
        <dsp:cNvPr id="0" name=""/>
        <dsp:cNvSpPr/>
      </dsp:nvSpPr>
      <dsp:spPr>
        <a:xfrm rot="5400000">
          <a:off x="6567720" y="-1405047"/>
          <a:ext cx="989021" cy="66559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tx1"/>
              </a:solidFill>
            </a:rPr>
            <a:t>problematika životního prostředí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noProof="1">
              <a:solidFill>
                <a:schemeClr val="tx1"/>
              </a:solidFill>
            </a:rPr>
            <a:t>ovzduší, voda, pedosféra, litosféra</a:t>
          </a:r>
          <a:endParaRPr lang="cs-CZ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noProof="1">
              <a:solidFill>
                <a:schemeClr val="tx1"/>
              </a:solidFill>
            </a:rPr>
            <a:t>suroviny</a:t>
          </a:r>
          <a:endParaRPr lang="cs-CZ" sz="1800" kern="1200" dirty="0">
            <a:solidFill>
              <a:schemeClr val="tx1"/>
            </a:solidFill>
          </a:endParaRPr>
        </a:p>
      </dsp:txBody>
      <dsp:txXfrm rot="-5400000">
        <a:off x="3734247" y="1476706"/>
        <a:ext cx="6607688" cy="892461"/>
      </dsp:txXfrm>
    </dsp:sp>
    <dsp:sp modelId="{224305AF-9F72-489C-BD0C-F2A681DC02B2}">
      <dsp:nvSpPr>
        <dsp:cNvPr id="0" name=""/>
        <dsp:cNvSpPr/>
      </dsp:nvSpPr>
      <dsp:spPr>
        <a:xfrm>
          <a:off x="0" y="1317299"/>
          <a:ext cx="3743982" cy="12362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Chemie a planeta Země</a:t>
          </a:r>
        </a:p>
      </dsp:txBody>
      <dsp:txXfrm>
        <a:off x="60350" y="1377649"/>
        <a:ext cx="3623282" cy="1115576"/>
      </dsp:txXfrm>
    </dsp:sp>
    <dsp:sp modelId="{6F2730A3-D7F8-42F9-8A52-79252C4AD794}">
      <dsp:nvSpPr>
        <dsp:cNvPr id="0" name=""/>
        <dsp:cNvSpPr/>
      </dsp:nvSpPr>
      <dsp:spPr>
        <a:xfrm rot="5400000">
          <a:off x="6367695" y="-28572"/>
          <a:ext cx="1394727" cy="66494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noProof="1">
              <a:solidFill>
                <a:schemeClr val="tx1"/>
              </a:solidFill>
            </a:rPr>
            <a:t>chemické reakce</a:t>
          </a:r>
          <a:endParaRPr lang="cs-CZ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noProof="1">
              <a:solidFill>
                <a:schemeClr val="tx1"/>
              </a:solidFill>
            </a:rPr>
            <a:t>energetika a suroviny, průmysl (vazba na region)</a:t>
          </a:r>
          <a:endParaRPr lang="cs-CZ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noProof="1">
              <a:solidFill>
                <a:schemeClr val="tx1"/>
              </a:solidFill>
            </a:rPr>
            <a:t>experimenty, pozorování a práce s informacemi, </a:t>
          </a:r>
          <a:endParaRPr lang="cs-CZ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noProof="1">
              <a:solidFill>
                <a:schemeClr val="tx1"/>
              </a:solidFill>
            </a:rPr>
            <a:t>rozmanitost chemie, chemie jako věda</a:t>
          </a:r>
          <a:endParaRPr lang="cs-CZ" sz="1800" kern="1200" dirty="0">
            <a:solidFill>
              <a:schemeClr val="tx1"/>
            </a:solidFill>
          </a:endParaRPr>
        </a:p>
      </dsp:txBody>
      <dsp:txXfrm rot="-5400000">
        <a:off x="3740325" y="2666884"/>
        <a:ext cx="6581383" cy="1258557"/>
      </dsp:txXfrm>
    </dsp:sp>
    <dsp:sp modelId="{E26DB1F0-0A15-4AE1-BFEF-88FCC796CB8D}">
      <dsp:nvSpPr>
        <dsp:cNvPr id="0" name=""/>
        <dsp:cNvSpPr/>
      </dsp:nvSpPr>
      <dsp:spPr>
        <a:xfrm>
          <a:off x="0" y="2676714"/>
          <a:ext cx="3740325" cy="12362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>
              <a:solidFill>
                <a:schemeClr val="tx1"/>
              </a:solidFill>
            </a:rPr>
            <a:t>Chemie a společnost</a:t>
          </a:r>
          <a:endParaRPr lang="cs-CZ" sz="2400" kern="1200" dirty="0">
            <a:solidFill>
              <a:schemeClr val="tx1"/>
            </a:solidFill>
          </a:endParaRPr>
        </a:p>
      </dsp:txBody>
      <dsp:txXfrm>
        <a:off x="60350" y="2737064"/>
        <a:ext cx="3619625" cy="1115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89A29-9782-4A11-8AAC-3F6F79B9A85A}">
      <dsp:nvSpPr>
        <dsp:cNvPr id="0" name=""/>
        <dsp:cNvSpPr/>
      </dsp:nvSpPr>
      <dsp:spPr>
        <a:xfrm>
          <a:off x="5893724" y="2024078"/>
          <a:ext cx="5271077" cy="26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87"/>
              </a:lnTo>
              <a:lnTo>
                <a:pt x="5271077" y="130687"/>
              </a:lnTo>
              <a:lnTo>
                <a:pt x="5271077" y="261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0434F-93C0-4F7C-B985-6FF8A1A75B06}">
      <dsp:nvSpPr>
        <dsp:cNvPr id="0" name=""/>
        <dsp:cNvSpPr/>
      </dsp:nvSpPr>
      <dsp:spPr>
        <a:xfrm>
          <a:off x="5893724" y="2024078"/>
          <a:ext cx="3765055" cy="26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87"/>
              </a:lnTo>
              <a:lnTo>
                <a:pt x="3765055" y="130687"/>
              </a:lnTo>
              <a:lnTo>
                <a:pt x="3765055" y="261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5E647-1185-41CD-99F2-7FF0253B0A75}">
      <dsp:nvSpPr>
        <dsp:cNvPr id="0" name=""/>
        <dsp:cNvSpPr/>
      </dsp:nvSpPr>
      <dsp:spPr>
        <a:xfrm>
          <a:off x="5893724" y="2024078"/>
          <a:ext cx="2259033" cy="26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87"/>
              </a:lnTo>
              <a:lnTo>
                <a:pt x="2259033" y="130687"/>
              </a:lnTo>
              <a:lnTo>
                <a:pt x="2259033" y="261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CCD12-04BE-4764-9E3A-E57B61B642BA}">
      <dsp:nvSpPr>
        <dsp:cNvPr id="0" name=""/>
        <dsp:cNvSpPr/>
      </dsp:nvSpPr>
      <dsp:spPr>
        <a:xfrm>
          <a:off x="5893724" y="2024078"/>
          <a:ext cx="753011" cy="26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87"/>
              </a:lnTo>
              <a:lnTo>
                <a:pt x="753011" y="130687"/>
              </a:lnTo>
              <a:lnTo>
                <a:pt x="753011" y="261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14138-6BE5-49E0-A09D-5FF2B3639905}">
      <dsp:nvSpPr>
        <dsp:cNvPr id="0" name=""/>
        <dsp:cNvSpPr/>
      </dsp:nvSpPr>
      <dsp:spPr>
        <a:xfrm>
          <a:off x="5140712" y="2024078"/>
          <a:ext cx="753011" cy="261375"/>
        </a:xfrm>
        <a:custGeom>
          <a:avLst/>
          <a:gdLst/>
          <a:ahLst/>
          <a:cxnLst/>
          <a:rect l="0" t="0" r="0" b="0"/>
          <a:pathLst>
            <a:path>
              <a:moveTo>
                <a:pt x="753011" y="0"/>
              </a:moveTo>
              <a:lnTo>
                <a:pt x="753011" y="130687"/>
              </a:lnTo>
              <a:lnTo>
                <a:pt x="0" y="130687"/>
              </a:lnTo>
              <a:lnTo>
                <a:pt x="0" y="261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12862-45FF-404C-B02C-1F48CE4F6EDB}">
      <dsp:nvSpPr>
        <dsp:cNvPr id="0" name=""/>
        <dsp:cNvSpPr/>
      </dsp:nvSpPr>
      <dsp:spPr>
        <a:xfrm>
          <a:off x="3634690" y="2024078"/>
          <a:ext cx="2259033" cy="261375"/>
        </a:xfrm>
        <a:custGeom>
          <a:avLst/>
          <a:gdLst/>
          <a:ahLst/>
          <a:cxnLst/>
          <a:rect l="0" t="0" r="0" b="0"/>
          <a:pathLst>
            <a:path>
              <a:moveTo>
                <a:pt x="2259033" y="0"/>
              </a:moveTo>
              <a:lnTo>
                <a:pt x="2259033" y="130687"/>
              </a:lnTo>
              <a:lnTo>
                <a:pt x="0" y="130687"/>
              </a:lnTo>
              <a:lnTo>
                <a:pt x="0" y="261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7BD83-6105-481F-A859-75F0AD657086}">
      <dsp:nvSpPr>
        <dsp:cNvPr id="0" name=""/>
        <dsp:cNvSpPr/>
      </dsp:nvSpPr>
      <dsp:spPr>
        <a:xfrm>
          <a:off x="2128668" y="2024078"/>
          <a:ext cx="3765055" cy="261375"/>
        </a:xfrm>
        <a:custGeom>
          <a:avLst/>
          <a:gdLst/>
          <a:ahLst/>
          <a:cxnLst/>
          <a:rect l="0" t="0" r="0" b="0"/>
          <a:pathLst>
            <a:path>
              <a:moveTo>
                <a:pt x="3765055" y="0"/>
              </a:moveTo>
              <a:lnTo>
                <a:pt x="3765055" y="130687"/>
              </a:lnTo>
              <a:lnTo>
                <a:pt x="0" y="130687"/>
              </a:lnTo>
              <a:lnTo>
                <a:pt x="0" y="261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99F11-6866-4FC3-B380-CAEE09C15F1B}">
      <dsp:nvSpPr>
        <dsp:cNvPr id="0" name=""/>
        <dsp:cNvSpPr/>
      </dsp:nvSpPr>
      <dsp:spPr>
        <a:xfrm>
          <a:off x="622646" y="2024078"/>
          <a:ext cx="5271077" cy="261375"/>
        </a:xfrm>
        <a:custGeom>
          <a:avLst/>
          <a:gdLst/>
          <a:ahLst/>
          <a:cxnLst/>
          <a:rect l="0" t="0" r="0" b="0"/>
          <a:pathLst>
            <a:path>
              <a:moveTo>
                <a:pt x="5271077" y="0"/>
              </a:moveTo>
              <a:lnTo>
                <a:pt x="5271077" y="130687"/>
              </a:lnTo>
              <a:lnTo>
                <a:pt x="0" y="130687"/>
              </a:lnTo>
              <a:lnTo>
                <a:pt x="0" y="261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7C7EF-8198-412E-B42A-0A0E78559B50}">
      <dsp:nvSpPr>
        <dsp:cNvPr id="0" name=""/>
        <dsp:cNvSpPr/>
      </dsp:nvSpPr>
      <dsp:spPr>
        <a:xfrm>
          <a:off x="4937760" y="1401755"/>
          <a:ext cx="1911926" cy="622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ROZPOUŠTEDLA</a:t>
          </a:r>
        </a:p>
      </dsp:txBody>
      <dsp:txXfrm>
        <a:off x="4937760" y="1401755"/>
        <a:ext cx="1911926" cy="622323"/>
      </dsp:txXfrm>
    </dsp:sp>
    <dsp:sp modelId="{7BDE81DA-0F37-462E-B9D2-9E1B51D34158}">
      <dsp:nvSpPr>
        <dsp:cNvPr id="0" name=""/>
        <dsp:cNvSpPr/>
      </dsp:nvSpPr>
      <dsp:spPr>
        <a:xfrm>
          <a:off x="323" y="2285454"/>
          <a:ext cx="1244646" cy="622323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Voda</a:t>
          </a:r>
        </a:p>
      </dsp:txBody>
      <dsp:txXfrm>
        <a:off x="323" y="2285454"/>
        <a:ext cx="1244646" cy="622323"/>
      </dsp:txXfrm>
    </dsp:sp>
    <dsp:sp modelId="{F5B48A0B-3CD8-4FE3-8431-F999B282F7B4}">
      <dsp:nvSpPr>
        <dsp:cNvPr id="0" name=""/>
        <dsp:cNvSpPr/>
      </dsp:nvSpPr>
      <dsp:spPr>
        <a:xfrm>
          <a:off x="1506345" y="2285454"/>
          <a:ext cx="1244646" cy="622323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tx1"/>
              </a:solidFill>
            </a:rPr>
            <a:t>Ethanol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1506345" y="2285454"/>
        <a:ext cx="1244646" cy="622323"/>
      </dsp:txXfrm>
    </dsp:sp>
    <dsp:sp modelId="{78FA621C-BC36-4B6A-9B5B-1B570577D1F7}">
      <dsp:nvSpPr>
        <dsp:cNvPr id="0" name=""/>
        <dsp:cNvSpPr/>
      </dsp:nvSpPr>
      <dsp:spPr>
        <a:xfrm>
          <a:off x="3012367" y="2285454"/>
          <a:ext cx="1244646" cy="622323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Methanol</a:t>
          </a:r>
        </a:p>
      </dsp:txBody>
      <dsp:txXfrm>
        <a:off x="3012367" y="2285454"/>
        <a:ext cx="1244646" cy="622323"/>
      </dsp:txXfrm>
    </dsp:sp>
    <dsp:sp modelId="{C83D9155-3A90-4A69-8768-7E0BD92CB48B}">
      <dsp:nvSpPr>
        <dsp:cNvPr id="0" name=""/>
        <dsp:cNvSpPr/>
      </dsp:nvSpPr>
      <dsp:spPr>
        <a:xfrm>
          <a:off x="4518389" y="2285454"/>
          <a:ext cx="1244646" cy="622323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Aceton</a:t>
          </a:r>
        </a:p>
      </dsp:txBody>
      <dsp:txXfrm>
        <a:off x="4518389" y="2285454"/>
        <a:ext cx="1244646" cy="622323"/>
      </dsp:txXfrm>
    </dsp:sp>
    <dsp:sp modelId="{0FC99B8E-C56A-41BA-960E-CA8A4B597A75}">
      <dsp:nvSpPr>
        <dsp:cNvPr id="0" name=""/>
        <dsp:cNvSpPr/>
      </dsp:nvSpPr>
      <dsp:spPr>
        <a:xfrm>
          <a:off x="6024411" y="2285454"/>
          <a:ext cx="1244646" cy="62232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Benzin lék.</a:t>
          </a:r>
        </a:p>
      </dsp:txBody>
      <dsp:txXfrm>
        <a:off x="6024411" y="2285454"/>
        <a:ext cx="1244646" cy="622323"/>
      </dsp:txXfrm>
    </dsp:sp>
    <dsp:sp modelId="{174F1C09-6984-436A-85BB-04A7C1762BCC}">
      <dsp:nvSpPr>
        <dsp:cNvPr id="0" name=""/>
        <dsp:cNvSpPr/>
      </dsp:nvSpPr>
      <dsp:spPr>
        <a:xfrm>
          <a:off x="7530433" y="2285454"/>
          <a:ext cx="1244646" cy="62232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tx1"/>
              </a:solidFill>
            </a:rPr>
            <a:t>Hexan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7530433" y="2285454"/>
        <a:ext cx="1244646" cy="622323"/>
      </dsp:txXfrm>
    </dsp:sp>
    <dsp:sp modelId="{583BDB7C-BF5B-4EA6-88F8-E341A855FE48}">
      <dsp:nvSpPr>
        <dsp:cNvPr id="0" name=""/>
        <dsp:cNvSpPr/>
      </dsp:nvSpPr>
      <dsp:spPr>
        <a:xfrm>
          <a:off x="9036455" y="2285454"/>
          <a:ext cx="1244646" cy="62232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Toluen </a:t>
          </a:r>
        </a:p>
      </dsp:txBody>
      <dsp:txXfrm>
        <a:off x="9036455" y="2285454"/>
        <a:ext cx="1244646" cy="622323"/>
      </dsp:txXfrm>
    </dsp:sp>
    <dsp:sp modelId="{BCBB015E-E127-4EF7-AE31-9277CD957627}">
      <dsp:nvSpPr>
        <dsp:cNvPr id="0" name=""/>
        <dsp:cNvSpPr/>
      </dsp:nvSpPr>
      <dsp:spPr>
        <a:xfrm>
          <a:off x="10542477" y="2285454"/>
          <a:ext cx="1244646" cy="62232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tx1"/>
              </a:solidFill>
            </a:rPr>
            <a:t>Xylen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10542477" y="2285454"/>
        <a:ext cx="1244646" cy="622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DBA5E-90EE-40BA-A96F-5FEEF271B963}" type="datetimeFigureOut">
              <a:rPr lang="cs-CZ" smtClean="0"/>
              <a:t>15.09.2025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8145-C5DA-4F0E-A450-CB73185CB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31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D8145-C5DA-4F0E-A450-CB73185CB4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80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Nedostatecna</a:t>
            </a:r>
            <a:r>
              <a:rPr lang="cs-CZ" dirty="0"/>
              <a:t> komunikace </a:t>
            </a:r>
            <a:r>
              <a:rPr lang="cs-CZ" dirty="0" err="1"/>
              <a:t>potreby</a:t>
            </a:r>
            <a:r>
              <a:rPr lang="cs-CZ" dirty="0"/>
              <a:t> </a:t>
            </a:r>
            <a:r>
              <a:rPr lang="cs-CZ" dirty="0" err="1"/>
              <a:t>zmeny</a:t>
            </a:r>
            <a:endParaRPr lang="cs-CZ" dirty="0"/>
          </a:p>
          <a:p>
            <a:r>
              <a:rPr lang="cs-CZ" dirty="0"/>
              <a:t>Na </a:t>
            </a:r>
            <a:r>
              <a:rPr lang="cs-CZ" dirty="0" err="1"/>
              <a:t>zs</a:t>
            </a:r>
            <a:r>
              <a:rPr lang="cs-CZ" dirty="0"/>
              <a:t> se </a:t>
            </a:r>
            <a:r>
              <a:rPr lang="cs-CZ" dirty="0" err="1"/>
              <a:t>zaviraji</a:t>
            </a:r>
            <a:r>
              <a:rPr lang="cs-CZ" dirty="0"/>
              <a:t> </a:t>
            </a:r>
            <a:r>
              <a:rPr lang="cs-CZ" dirty="0" err="1"/>
              <a:t>dvere</a:t>
            </a:r>
            <a:r>
              <a:rPr lang="cs-CZ" dirty="0"/>
              <a:t> </a:t>
            </a:r>
            <a:r>
              <a:rPr lang="cs-CZ" dirty="0" err="1"/>
              <a:t>zakum</a:t>
            </a:r>
            <a:r>
              <a:rPr lang="cs-CZ" dirty="0"/>
              <a:t>, </a:t>
            </a:r>
            <a:r>
              <a:rPr lang="cs-CZ" dirty="0" err="1"/>
              <a:t>kteri</a:t>
            </a:r>
            <a:r>
              <a:rPr lang="cs-CZ" dirty="0"/>
              <a:t> na nadchnuti teprve </a:t>
            </a:r>
            <a:r>
              <a:rPr lang="cs-CZ" dirty="0" err="1"/>
              <a:t>cekaji</a:t>
            </a:r>
            <a:endParaRPr lang="cs-CZ" dirty="0"/>
          </a:p>
          <a:p>
            <a:r>
              <a:rPr lang="cs-CZ" dirty="0"/>
              <a:t>Lze rozšiřovat pro </a:t>
            </a:r>
            <a:r>
              <a:rPr lang="cs-CZ" dirty="0" err="1"/>
              <a:t>tajemce</a:t>
            </a:r>
            <a:r>
              <a:rPr lang="cs-CZ" dirty="0"/>
              <a:t> a </a:t>
            </a:r>
            <a:r>
              <a:rPr lang="cs-CZ" dirty="0" err="1"/>
              <a:t>nadane</a:t>
            </a:r>
            <a:endParaRPr lang="cs-CZ" dirty="0"/>
          </a:p>
          <a:p>
            <a:r>
              <a:rPr lang="cs-CZ" dirty="0"/>
              <a:t>Postoje k chemii </a:t>
            </a:r>
            <a:r>
              <a:rPr lang="cs-CZ" dirty="0" err="1"/>
              <a:t>spatne</a:t>
            </a:r>
            <a:r>
              <a:rPr lang="cs-CZ" dirty="0"/>
              <a:t> (</a:t>
            </a:r>
            <a:r>
              <a:rPr lang="cs-CZ" dirty="0" err="1"/>
              <a:t>kubiatko</a:t>
            </a:r>
            <a:r>
              <a:rPr lang="cs-CZ" dirty="0"/>
              <a:t>, </a:t>
            </a:r>
            <a:r>
              <a:rPr lang="cs-CZ" dirty="0" err="1"/>
              <a:t>skoda</a:t>
            </a:r>
            <a:r>
              <a:rPr lang="cs-CZ" dirty="0"/>
              <a:t>, </a:t>
            </a:r>
            <a:r>
              <a:rPr lang="cs-CZ" dirty="0" err="1"/>
              <a:t>kyzlikova</a:t>
            </a:r>
            <a:r>
              <a:rPr lang="cs-CZ" dirty="0"/>
              <a:t> v UK)</a:t>
            </a:r>
          </a:p>
          <a:p>
            <a:r>
              <a:rPr lang="cs-CZ" dirty="0" err="1"/>
              <a:t>Cihlicky</a:t>
            </a:r>
            <a:r>
              <a:rPr lang="cs-CZ" dirty="0"/>
              <a:t> je </a:t>
            </a:r>
            <a:r>
              <a:rPr lang="cs-CZ" dirty="0" err="1"/>
              <a:t>jakonzednik</a:t>
            </a:r>
            <a:r>
              <a:rPr lang="cs-CZ" dirty="0"/>
              <a:t>, </a:t>
            </a:r>
            <a:r>
              <a:rPr lang="cs-CZ" dirty="0" err="1"/>
              <a:t>ktery</a:t>
            </a:r>
            <a:r>
              <a:rPr lang="cs-CZ" dirty="0"/>
              <a:t> </a:t>
            </a:r>
            <a:r>
              <a:rPr lang="cs-CZ" dirty="0" err="1"/>
              <a:t>nezna</a:t>
            </a:r>
            <a:r>
              <a:rPr lang="cs-CZ" dirty="0"/>
              <a:t> </a:t>
            </a:r>
            <a:r>
              <a:rPr lang="cs-CZ" dirty="0" err="1"/>
              <a:t>jerab</a:t>
            </a:r>
            <a:r>
              <a:rPr lang="cs-CZ" dirty="0"/>
              <a:t> a </a:t>
            </a:r>
            <a:r>
              <a:rPr lang="cs-CZ" dirty="0" err="1"/>
              <a:t>michacku</a:t>
            </a:r>
            <a:r>
              <a:rPr lang="cs-CZ" dirty="0"/>
              <a:t>, jde to ale jde to lip</a:t>
            </a:r>
          </a:p>
          <a:p>
            <a:r>
              <a:rPr lang="cs-CZ" dirty="0"/>
              <a:t>Otázky k zamyšlení proč by to mělo být lepší (mýty oponentů)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D8145-C5DA-4F0E-A450-CB73185CB48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3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2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54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5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5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2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4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23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ze.rvp.cz/sov/inovace-oborove-soustav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.smidl@seznam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BC5914-ADB2-7C6D-DD70-C331461BE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91" t="4008" b="5083"/>
          <a:stretch>
            <a:fillRect/>
          </a:stretch>
        </p:blipFill>
        <p:spPr>
          <a:xfrm>
            <a:off x="21" y="-1"/>
            <a:ext cx="1219197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A12A8C-4F76-8EBA-C833-737D91374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391" y="914400"/>
            <a:ext cx="6258618" cy="3427867"/>
          </a:xfrm>
        </p:spPr>
        <p:txBody>
          <a:bodyPr anchor="t">
            <a:normAutofit/>
          </a:bodyPr>
          <a:lstStyle/>
          <a:p>
            <a:pPr algn="r"/>
            <a:r>
              <a:rPr lang="cs-CZ" dirty="0">
                <a:solidFill>
                  <a:srgbClr val="FFFFFF"/>
                </a:solidFill>
              </a:rPr>
              <a:t>Změny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v chemickém vzdělávání (?)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89927D-76F3-53B5-B37F-E82E7CF57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9835" y="5253051"/>
            <a:ext cx="4941173" cy="812923"/>
          </a:xfrm>
        </p:spPr>
        <p:txBody>
          <a:bodyPr anchor="t">
            <a:normAutofit/>
          </a:bodyPr>
          <a:lstStyle/>
          <a:p>
            <a:pPr algn="r"/>
            <a:r>
              <a:rPr lang="cs-CZ" dirty="0">
                <a:solidFill>
                  <a:srgbClr val="FFFFFF"/>
                </a:solidFill>
              </a:rPr>
              <a:t>RNDr. </a:t>
            </a:r>
            <a:r>
              <a:rPr lang="cs-CZ" dirty="0" err="1">
                <a:solidFill>
                  <a:srgbClr val="FFFFFF"/>
                </a:solidFill>
              </a:rPr>
              <a:t>milan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šmídl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ph.d.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mba</a:t>
            </a:r>
            <a:r>
              <a:rPr lang="cs-CZ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5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text, klipart, podepsat&#10;&#10;Popis byl vytvořen automaticky">
            <a:extLst>
              <a:ext uri="{FF2B5EF4-FFF2-40B4-BE49-F238E27FC236}">
                <a16:creationId xmlns:a16="http://schemas.microsoft.com/office/drawing/2014/main" id="{35696503-AC7E-0014-7E21-CCDE55C87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354" y="5898074"/>
            <a:ext cx="1329766" cy="812923"/>
          </a:xfrm>
          <a:prstGeom prst="rect">
            <a:avLst/>
          </a:prstGeom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E9938553-7AA9-EE07-E3CC-DA12A68ACF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13720" r="7620" b="24748"/>
          <a:stretch/>
        </p:blipFill>
        <p:spPr>
          <a:xfrm>
            <a:off x="7847424" y="5900153"/>
            <a:ext cx="2795051" cy="81292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08C6640-C441-F178-EB5D-A3F1BB0EB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949" y="101476"/>
            <a:ext cx="2855358" cy="8129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04D1F02-1E74-545C-C074-75EC7AE56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466" y="5898073"/>
            <a:ext cx="2840079" cy="8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92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47DC7-757E-988D-0EBF-1AE4021F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CCF90-1BA3-06E3-6B9D-02A196BF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TIMSS 2023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6EAABD6-40BB-4615-1B8D-D69D38CCF19E}"/>
              </a:ext>
            </a:extLst>
          </p:cNvPr>
          <p:cNvSpPr txBox="1"/>
          <p:nvPr/>
        </p:nvSpPr>
        <p:spPr>
          <a:xfrm>
            <a:off x="7408472" y="6354813"/>
            <a:ext cx="4122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ZDROJ: Klement, L. et al. Národní zpráva TIMSS 2023 8. ročník. 1. vydání. ČŠI, 2024.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0FC894-B9B1-F222-2F6A-20A0B899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5867"/>
            <a:ext cx="6306648" cy="322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9E390FF-9FBD-5AAD-2AAB-927EC464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2" y="3472048"/>
            <a:ext cx="6169063" cy="3153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941BB95-DB5D-8240-F90A-810BB12F8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422" y="3472048"/>
            <a:ext cx="5405226" cy="265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2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D0AB4-AB24-4230-4928-31C7D00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Revize RVP ZV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FB7D5-52F0-F430-8EB0-E3DF682C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7865"/>
            <a:ext cx="10890928" cy="1751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latin typeface="+mj-lt"/>
              </a:rPr>
              <a:t>Zadání pro tvorbu revidovaného RVP</a:t>
            </a:r>
          </a:p>
          <a:p>
            <a:r>
              <a:rPr lang="cs-CZ" dirty="0"/>
              <a:t>redukce vzdělávacího obsahu</a:t>
            </a:r>
          </a:p>
          <a:p>
            <a:r>
              <a:rPr lang="cs-CZ" dirty="0"/>
              <a:t>učivo nebude uvedeno a nebude uveden učební plán v centru učení je žák (od známých témat a pobídek pro učení místo exponování tématy)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CDE5069-A1DE-E8E9-2F17-A5E2EE53B584}"/>
              </a:ext>
            </a:extLst>
          </p:cNvPr>
          <p:cNvSpPr txBox="1">
            <a:spLocks/>
          </p:cNvSpPr>
          <p:nvPr/>
        </p:nvSpPr>
        <p:spPr>
          <a:xfrm>
            <a:off x="650536" y="3177309"/>
            <a:ext cx="10890928" cy="18855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>
                <a:solidFill>
                  <a:srgbClr val="0070C0"/>
                </a:solidFill>
              </a:rPr>
              <a:t>14 očekávaných výsledků učení (OVU), z toho:</a:t>
            </a:r>
          </a:p>
          <a:p>
            <a:r>
              <a:rPr lang="cs-CZ" dirty="0"/>
              <a:t>1 OVU prostupující celý obsah zaměřený na experimentální činnost (Významné navýšení)</a:t>
            </a:r>
          </a:p>
          <a:p>
            <a:r>
              <a:rPr lang="cs-CZ" dirty="0"/>
              <a:t>1 OVU bezpečnost a nakládání s CHLS</a:t>
            </a:r>
          </a:p>
          <a:p>
            <a:r>
              <a:rPr lang="cs-CZ" dirty="0"/>
              <a:t>1 OVU aktualizace výsledků oboru chemie, nové vědecké poznatky a aktuální dění  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7DFDB75-DBBD-A22C-13C3-ABD7479E11C9}"/>
              </a:ext>
            </a:extLst>
          </p:cNvPr>
          <p:cNvSpPr txBox="1">
            <a:spLocks/>
          </p:cNvSpPr>
          <p:nvPr/>
        </p:nvSpPr>
        <p:spPr>
          <a:xfrm>
            <a:off x="640078" y="5249363"/>
            <a:ext cx="10890928" cy="1534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>
                <a:solidFill>
                  <a:srgbClr val="00B050"/>
                </a:solidFill>
              </a:rPr>
              <a:t>Metodická podpora</a:t>
            </a:r>
          </a:p>
          <a:p>
            <a:r>
              <a:rPr lang="cs-CZ" dirty="0"/>
              <a:t>ilustrativní úlohy pro každou úroveň (na začátku, na cestě, splněno)</a:t>
            </a:r>
          </a:p>
          <a:p>
            <a:r>
              <a:rPr lang="cs-CZ" dirty="0"/>
              <a:t>NPI semináře, DVPP a webináře 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245D49A-E999-4591-3E22-B6FC7CC83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6485" y="125154"/>
            <a:ext cx="4348264" cy="71263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071217B-8044-A8DA-B6E4-3A06F218E65D}"/>
              </a:ext>
            </a:extLst>
          </p:cNvPr>
          <p:cNvSpPr txBox="1"/>
          <p:nvPr/>
        </p:nvSpPr>
        <p:spPr>
          <a:xfrm>
            <a:off x="8136143" y="809810"/>
            <a:ext cx="3741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https://prohlednout.rvp.cz/zakladni-vzdelavani/vzdelavaci-oblasti</a:t>
            </a:r>
          </a:p>
        </p:txBody>
      </p:sp>
    </p:spTree>
    <p:extLst>
      <p:ext uri="{BB962C8B-B14F-4D97-AF65-F5344CB8AC3E}">
        <p14:creationId xmlns:p14="http://schemas.microsoft.com/office/powerpoint/2010/main" val="15021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D0AB4-AB24-4230-4928-31C7D00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Revize RVP ZV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9EC75B-901D-1701-77AF-1C77022C0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550652"/>
              </p:ext>
            </p:extLst>
          </p:nvPr>
        </p:nvGraphicFramePr>
        <p:xfrm>
          <a:off x="885568" y="2621279"/>
          <a:ext cx="10399950" cy="399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74B03574-4660-1C48-E8D0-1427644499AD}"/>
              </a:ext>
            </a:extLst>
          </p:cNvPr>
          <p:cNvSpPr txBox="1"/>
          <p:nvPr/>
        </p:nvSpPr>
        <p:spPr>
          <a:xfrm>
            <a:off x="640079" y="1177495"/>
            <a:ext cx="968248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doporučený v modelových ŠVP – chemie, fyzika a přírodopis 4 hodiny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chemie od 7. ročníku 1-2-1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dvojnásobný počet disponibilních hodin (povinně volitelný předmět zaměřený na chemii)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4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953A27-1843-4108-B225-942406238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04F6B8-12E8-4118-AB58-8E293709E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4305AF-9F72-489C-BD0C-F2A681DC0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06EF0B-A694-4EA6-9C8F-6DDECA9C3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6DB1F0-0A15-4AE1-BFEF-88FCC796C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2730A3-D7F8-42F9-8A52-79252C4A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D0AB4-AB24-4230-4928-31C7D00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Revize RVP ZV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CF23714-C63A-28D1-6175-788BED4A6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497736"/>
              </p:ext>
            </p:extLst>
          </p:nvPr>
        </p:nvGraphicFramePr>
        <p:xfrm>
          <a:off x="202276" y="1381545"/>
          <a:ext cx="11787448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86583A9E-8E40-4CE5-3CEE-C7232FEFA18B}"/>
              </a:ext>
            </a:extLst>
          </p:cNvPr>
          <p:cNvSpPr txBox="1"/>
          <p:nvPr/>
        </p:nvSpPr>
        <p:spPr>
          <a:xfrm>
            <a:off x="1932939" y="5493124"/>
            <a:ext cx="863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nebezpečné vlastnosti (hořlavost, toxicita, narkotické)</a:t>
            </a:r>
          </a:p>
          <a:p>
            <a:pPr algn="ctr"/>
            <a:r>
              <a:rPr lang="cs-CZ" dirty="0"/>
              <a:t>rozpustnost (mísitelnost)</a:t>
            </a:r>
          </a:p>
          <a:p>
            <a:pPr algn="ctr"/>
            <a:r>
              <a:rPr lang="cs-CZ" dirty="0"/>
              <a:t>zápach</a:t>
            </a:r>
          </a:p>
          <a:p>
            <a:pPr algn="ctr"/>
            <a:r>
              <a:rPr lang="cs-CZ" dirty="0"/>
              <a:t>konkrétní použití a aplikace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41C109EF-B6EF-3FBD-07BC-2345F8A6BEA1}"/>
              </a:ext>
            </a:extLst>
          </p:cNvPr>
          <p:cNvSpPr/>
          <p:nvPr/>
        </p:nvSpPr>
        <p:spPr>
          <a:xfrm>
            <a:off x="5829300" y="3419124"/>
            <a:ext cx="533400" cy="1848761"/>
          </a:xfrm>
          <a:prstGeom prst="downArrow">
            <a:avLst>
              <a:gd name="adj1" fmla="val 50000"/>
              <a:gd name="adj2" fmla="val 114762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EBCE52-0B57-FBB1-2F38-1877B135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113365"/>
            <a:ext cx="6776721" cy="1518075"/>
          </a:xfrm>
        </p:spPr>
        <p:txBody>
          <a:bodyPr>
            <a:normAutofit/>
          </a:bodyPr>
          <a:lstStyle/>
          <a:p>
            <a:r>
              <a:rPr lang="cs-CZ" dirty="0"/>
              <a:t>konceptuální pojetí chemie v RVP ZV </a:t>
            </a:r>
          </a:p>
          <a:p>
            <a:r>
              <a:rPr lang="cs-CZ" b="1" dirty="0"/>
              <a:t>stanovuje minimální rozsah pro všechny !!! </a:t>
            </a:r>
          </a:p>
          <a:p>
            <a:r>
              <a:rPr lang="cs-CZ" dirty="0"/>
              <a:t>lze rozšiřovat pro zájemce a nadané žáky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interiér, Regály a police, police, zeď&#10;&#10;Obsah generovaný pomocí AI může být nesprávný.">
            <a:extLst>
              <a:ext uri="{FF2B5EF4-FFF2-40B4-BE49-F238E27FC236}">
                <a16:creationId xmlns:a16="http://schemas.microsoft.com/office/drawing/2014/main" id="{17658DD0-7FE1-6910-59E6-C8676B747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70" y="243195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D0AB4-AB24-4230-4928-31C7D00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Inovace oborové soustavy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FB7D5-52F0-F430-8EB0-E3DF682C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7864"/>
            <a:ext cx="10890928" cy="22811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horizontálně i vertikálně prostupný systém oborů vzdělávání </a:t>
            </a:r>
          </a:p>
          <a:p>
            <a:r>
              <a:rPr lang="cs-CZ" dirty="0"/>
              <a:t>flexibilita oborů a uplatnitelnost na trhu práce (vazba na Národní soustavu kvalifikací) </a:t>
            </a:r>
          </a:p>
          <a:p>
            <a:r>
              <a:rPr lang="cs-CZ" dirty="0"/>
              <a:t>snížení z původních 283 oborů na 126</a:t>
            </a:r>
          </a:p>
          <a:p>
            <a:r>
              <a:rPr lang="cs-CZ" dirty="0"/>
              <a:t>vytvoření společného odborného základu pro jednotlivé skupiny oborů </a:t>
            </a:r>
          </a:p>
          <a:p>
            <a:r>
              <a:rPr lang="cs-CZ" dirty="0"/>
              <a:t>navazuje tvorba nových RVP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202468-B37A-D9E6-F138-EA802A6B0C81}"/>
              </a:ext>
            </a:extLst>
          </p:cNvPr>
          <p:cNvSpPr txBox="1"/>
          <p:nvPr/>
        </p:nvSpPr>
        <p:spPr>
          <a:xfrm>
            <a:off x="6007331" y="6420504"/>
            <a:ext cx="6184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 </a:t>
            </a:r>
            <a:r>
              <a:rPr lang="cs-CZ" dirty="0" err="1"/>
              <a:t>ZDROJ:</a:t>
            </a:r>
            <a:r>
              <a:rPr lang="cs-CZ" dirty="0" err="1">
                <a:hlinkClick r:id="rId2"/>
              </a:rPr>
              <a:t>https</a:t>
            </a:r>
            <a:r>
              <a:rPr lang="cs-CZ" dirty="0">
                <a:hlinkClick r:id="rId2"/>
              </a:rPr>
              <a:t>://revize.rvp.cz/sov/inovace-</a:t>
            </a:r>
            <a:r>
              <a:rPr lang="cs-CZ" dirty="0" err="1">
                <a:hlinkClick r:id="rId2"/>
              </a:rPr>
              <a:t>oborove</a:t>
            </a:r>
            <a:r>
              <a:rPr lang="cs-CZ" dirty="0">
                <a:hlinkClick r:id="rId2"/>
              </a:rPr>
              <a:t>-soustavy</a:t>
            </a: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4AEB7EF-D62B-6D0C-9C72-5D58D3B6D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429476"/>
              </p:ext>
            </p:extLst>
          </p:nvPr>
        </p:nvGraphicFramePr>
        <p:xfrm>
          <a:off x="304800" y="3538221"/>
          <a:ext cx="11780983" cy="277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24">
                  <a:extLst>
                    <a:ext uri="{9D8B030D-6E8A-4147-A177-3AD203B41FA5}">
                      <a16:colId xmlns:a16="http://schemas.microsoft.com/office/drawing/2014/main" val="1756282709"/>
                    </a:ext>
                  </a:extLst>
                </a:gridCol>
                <a:gridCol w="6074459">
                  <a:extLst>
                    <a:ext uri="{9D8B030D-6E8A-4147-A177-3AD203B41FA5}">
                      <a16:colId xmlns:a16="http://schemas.microsoft.com/office/drawing/2014/main" val="4229448701"/>
                    </a:ext>
                  </a:extLst>
                </a:gridCol>
              </a:tblGrid>
              <a:tr h="462177">
                <a:tc>
                  <a:txBody>
                    <a:bodyPr/>
                    <a:lstStyle/>
                    <a:p>
                      <a:r>
                        <a:rPr lang="cs-CZ" sz="2000" dirty="0"/>
                        <a:t>Nařízení vlády č. 211/2010 Sb. (původní 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Nové nařízení vlády (IOS)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824832"/>
                  </a:ext>
                </a:extLst>
              </a:tr>
              <a:tr h="462177">
                <a:tc>
                  <a:txBody>
                    <a:bodyPr/>
                    <a:lstStyle/>
                    <a:p>
                      <a:r>
                        <a:rPr lang="cs-CZ" sz="2000" dirty="0"/>
                        <a:t>28-52-H/01 Chemik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28-H-01 Technická chemie (výuční list, 3 roky)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837813"/>
                  </a:ext>
                </a:extLst>
              </a:tr>
              <a:tr h="462177">
                <a:tc>
                  <a:txBody>
                    <a:bodyPr/>
                    <a:lstStyle/>
                    <a:p>
                      <a:r>
                        <a:rPr lang="cs-CZ" sz="2000" dirty="0"/>
                        <a:t>28-42-L/01 Chemik Operátor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28-L-01 Technická chemie (</a:t>
                      </a:r>
                      <a:r>
                        <a:rPr lang="cs-CZ" sz="2000" dirty="0" err="1"/>
                        <a:t>odb</a:t>
                      </a:r>
                      <a:r>
                        <a:rPr lang="cs-CZ" sz="2000" dirty="0"/>
                        <a:t>. výcvik + MV, 4 roky)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25179"/>
                  </a:ext>
                </a:extLst>
              </a:tr>
              <a:tr h="462177">
                <a:tc>
                  <a:txBody>
                    <a:bodyPr/>
                    <a:lstStyle/>
                    <a:p>
                      <a:r>
                        <a:rPr lang="cs-CZ" sz="2000" dirty="0"/>
                        <a:t>28-42-L/51 Chemik operátor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65480"/>
                  </a:ext>
                </a:extLst>
              </a:tr>
              <a:tr h="462177">
                <a:tc>
                  <a:txBody>
                    <a:bodyPr/>
                    <a:lstStyle/>
                    <a:p>
                      <a:r>
                        <a:rPr lang="cs-CZ" sz="2000" dirty="0"/>
                        <a:t>28-44-M/01 Aplikovaná chemie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28-M-01 Aplikovaná chemie (MV, 4 roky)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50432"/>
                  </a:ext>
                </a:extLst>
              </a:tr>
              <a:tr h="462177">
                <a:tc>
                  <a:txBody>
                    <a:bodyPr/>
                    <a:lstStyle/>
                    <a:p>
                      <a:r>
                        <a:rPr lang="cs-CZ" sz="2000" dirty="0"/>
                        <a:t>28-41-M/01 Technologie celulózy a papíru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244129"/>
                  </a:ext>
                </a:extLst>
              </a:tr>
            </a:tbl>
          </a:graphicData>
        </a:graphic>
      </p:graphicFrame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139AC62-D630-C80D-5454-FD868031544E}"/>
              </a:ext>
            </a:extLst>
          </p:cNvPr>
          <p:cNvSpPr txBox="1">
            <a:spLocks/>
          </p:cNvSpPr>
          <p:nvPr/>
        </p:nvSpPr>
        <p:spPr>
          <a:xfrm>
            <a:off x="9170193" y="730941"/>
            <a:ext cx="2687783" cy="765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+ duální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3776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D0AB4-AB24-4230-4928-31C7D00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Změny v přípravě učitelů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7678CDA-3265-D3D6-EFB9-0D683000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46"/>
          <a:stretch>
            <a:fillRect/>
          </a:stretch>
        </p:blipFill>
        <p:spPr bwMode="auto">
          <a:xfrm>
            <a:off x="6244885" y="165707"/>
            <a:ext cx="5947115" cy="99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111F27B-5FBE-175C-1BDF-EB6F675636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5" t="4119" r="2194" b="7040"/>
          <a:stretch/>
        </p:blipFill>
        <p:spPr>
          <a:xfrm>
            <a:off x="188685" y="1464906"/>
            <a:ext cx="11859208" cy="5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D0AB4-AB24-4230-4928-31C7D00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Změny v přípravě učitelů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BDB1555-E34D-EF5F-6EDD-979D5447A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786"/>
          <a:stretch>
            <a:fillRect/>
          </a:stretch>
        </p:blipFill>
        <p:spPr>
          <a:xfrm>
            <a:off x="558726" y="1203378"/>
            <a:ext cx="11326215" cy="338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77C8AD2-EC98-0FFA-5766-DDCE63BDD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63" y="4854124"/>
            <a:ext cx="11231542" cy="191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414DC-3923-F618-FAB2-630343CC3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546" y="1244829"/>
            <a:ext cx="6455934" cy="20482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57B0596-DB26-E19C-A8F2-33E9BED4B3C0}"/>
              </a:ext>
            </a:extLst>
          </p:cNvPr>
          <p:cNvSpPr txBox="1"/>
          <p:nvPr/>
        </p:nvSpPr>
        <p:spPr>
          <a:xfrm>
            <a:off x="934720" y="1244829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Počty studentů VŠ</a:t>
            </a:r>
          </a:p>
        </p:txBody>
      </p:sp>
    </p:spTree>
    <p:extLst>
      <p:ext uri="{BB962C8B-B14F-4D97-AF65-F5344CB8AC3E}">
        <p14:creationId xmlns:p14="http://schemas.microsoft.com/office/powerpoint/2010/main" val="49000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F7174B3-C6D1-D803-EF4D-862BED4D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591" y="2723317"/>
            <a:ext cx="5472000" cy="905528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cs-CZ" sz="4000" b="1" noProof="1"/>
              <a:t>Děkuji za pozornost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F2E9490-80D1-7A21-7D36-2447B5508AF3}"/>
              </a:ext>
            </a:extLst>
          </p:cNvPr>
          <p:cNvSpPr txBox="1">
            <a:spLocks/>
          </p:cNvSpPr>
          <p:nvPr/>
        </p:nvSpPr>
        <p:spPr>
          <a:xfrm>
            <a:off x="500092" y="5864495"/>
            <a:ext cx="10550529" cy="9055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noProof="1"/>
              <a:t>kontakt: </a:t>
            </a:r>
          </a:p>
          <a:p>
            <a:r>
              <a:rPr lang="cs-CZ" sz="1800" b="1" noProof="1"/>
              <a:t>RNDr. Milan Šmídl, Ph.D., MBA</a:t>
            </a:r>
          </a:p>
          <a:p>
            <a:r>
              <a:rPr lang="cs-CZ" sz="1800" noProof="1"/>
              <a:t>učitel chemie SOŠ Schola Humanitas Litvínov</a:t>
            </a:r>
          </a:p>
          <a:p>
            <a:r>
              <a:rPr lang="cs-CZ" sz="1800" noProof="1"/>
              <a:t>didaktik chemie OA KCH a CPPV na PřF UJEP v Ústí nad Labem</a:t>
            </a:r>
          </a:p>
          <a:p>
            <a:r>
              <a:rPr lang="cs-CZ" sz="1800" noProof="1">
                <a:hlinkClick r:id="rId2"/>
              </a:rPr>
              <a:t>M.smidl@seznam.cz</a:t>
            </a:r>
            <a:r>
              <a:rPr lang="cs-CZ" sz="1800" noProof="1"/>
              <a:t> </a:t>
            </a:r>
          </a:p>
          <a:p>
            <a:endParaRPr lang="cs-CZ" sz="1800" b="1" noProof="1"/>
          </a:p>
        </p:txBody>
      </p:sp>
    </p:spTree>
    <p:extLst>
      <p:ext uri="{BB962C8B-B14F-4D97-AF65-F5344CB8AC3E}">
        <p14:creationId xmlns:p14="http://schemas.microsoft.com/office/powerpoint/2010/main" val="117448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D0AB4-AB24-4230-4928-31C7D00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Jsou změny ve chemickém vzdělávání třeba?</a:t>
            </a:r>
          </a:p>
        </p:txBody>
      </p:sp>
      <p:pic>
        <p:nvPicPr>
          <p:cNvPr id="5" name="Obrázek 4" descr="Obsah obrázku snímek obrazovky&#10;&#10;Obsah generovaný pomocí AI může být nesprávný.">
            <a:extLst>
              <a:ext uri="{FF2B5EF4-FFF2-40B4-BE49-F238E27FC236}">
                <a16:creationId xmlns:a16="http://schemas.microsoft.com/office/drawing/2014/main" id="{59E86D89-7138-CC7C-C0CA-D44BF1CC2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6" y="1417561"/>
            <a:ext cx="10814307" cy="50836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ADAB267-A7A1-3982-B2EF-7DDBCAE08539}"/>
              </a:ext>
            </a:extLst>
          </p:cNvPr>
          <p:cNvSpPr txBox="1"/>
          <p:nvPr/>
        </p:nvSpPr>
        <p:spPr>
          <a:xfrm>
            <a:off x="0" y="6573694"/>
            <a:ext cx="54965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Ipsos, Kvalita vzdělávacího systému, reprezentativní vzorek populace ČR 18 – 65 let, říjen 2024.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8FCA28-0634-A444-742C-718821BCA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22" y="3247999"/>
            <a:ext cx="1743318" cy="36200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41D68B61-3052-7BDD-D823-3B367ED69B54}"/>
              </a:ext>
            </a:extLst>
          </p:cNvPr>
          <p:cNvSpPr/>
          <p:nvPr/>
        </p:nvSpPr>
        <p:spPr>
          <a:xfrm>
            <a:off x="995680" y="2042160"/>
            <a:ext cx="1046480" cy="4277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081C506-E390-1298-7AEC-337748705A90}"/>
              </a:ext>
            </a:extLst>
          </p:cNvPr>
          <p:cNvSpPr/>
          <p:nvPr/>
        </p:nvSpPr>
        <p:spPr>
          <a:xfrm>
            <a:off x="8950960" y="2550160"/>
            <a:ext cx="1899920" cy="360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56710CA-B492-D7ED-249D-769F2B42A14A}"/>
              </a:ext>
            </a:extLst>
          </p:cNvPr>
          <p:cNvSpPr txBox="1"/>
          <p:nvPr/>
        </p:nvSpPr>
        <p:spPr>
          <a:xfrm>
            <a:off x="5496560" y="1508515"/>
            <a:ext cx="589483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nepřipravují studenty dostatečně na povolání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nevedou je kritickému myšlení</a:t>
            </a:r>
            <a:r>
              <a:rPr lang="cs-CZ" dirty="0">
                <a:solidFill>
                  <a:srgbClr val="FF0000"/>
                </a:solidFill>
              </a:rPr>
              <a:t> (54 % populace)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nepodporují zvídavost </a:t>
            </a:r>
            <a:r>
              <a:rPr lang="cs-CZ" dirty="0">
                <a:solidFill>
                  <a:srgbClr val="FF0000"/>
                </a:solidFill>
              </a:rPr>
              <a:t>(53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nepodporují kreativitu </a:t>
            </a:r>
            <a:r>
              <a:rPr lang="cs-CZ" dirty="0">
                <a:solidFill>
                  <a:srgbClr val="FF0000"/>
                </a:solidFill>
              </a:rPr>
              <a:t>(46 %)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nepodporují nové technologie </a:t>
            </a:r>
            <a:r>
              <a:rPr lang="cs-CZ" dirty="0">
                <a:solidFill>
                  <a:srgbClr val="FF0000"/>
                </a:solidFill>
              </a:rPr>
              <a:t>(37 %).</a:t>
            </a:r>
          </a:p>
        </p:txBody>
      </p:sp>
    </p:spTree>
    <p:extLst>
      <p:ext uri="{BB962C8B-B14F-4D97-AF65-F5344CB8AC3E}">
        <p14:creationId xmlns:p14="http://schemas.microsoft.com/office/powerpoint/2010/main" val="15071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D0AB4-AB24-4230-4928-31C7D00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Jsou změny ve chemickém vzdělávání třeba?</a:t>
            </a:r>
          </a:p>
        </p:txBody>
      </p:sp>
      <p:sp>
        <p:nvSpPr>
          <p:cNvPr id="6" name="Zástupný text 9">
            <a:extLst>
              <a:ext uri="{FF2B5EF4-FFF2-40B4-BE49-F238E27FC236}">
                <a16:creationId xmlns:a16="http://schemas.microsoft.com/office/drawing/2014/main" id="{3E51E459-1D90-F987-1DFD-E65C0B5148E1}"/>
              </a:ext>
            </a:extLst>
          </p:cNvPr>
          <p:cNvSpPr txBox="1">
            <a:spLocks/>
          </p:cNvSpPr>
          <p:nvPr/>
        </p:nvSpPr>
        <p:spPr>
          <a:xfrm>
            <a:off x="462282" y="1273995"/>
            <a:ext cx="10419078" cy="3572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</a:pPr>
            <a:r>
              <a:rPr lang="cs-CZ" dirty="0"/>
              <a:t>chemie největší podíl nedostačující úrovně výsledků (29 % žáků), celkem 16 % škol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/>
              <a:t>nejslabší výsledky žáci z ÚK</a:t>
            </a:r>
          </a:p>
          <a:p>
            <a:pPr marL="342900" indent="-342900">
              <a:spcBef>
                <a:spcPts val="600"/>
              </a:spcBef>
            </a:pPr>
            <a:r>
              <a:rPr lang="cs-CZ" dirty="0"/>
              <a:t>oproti 2016/2017 zlepšení fyzika a výchova ke zdraví, zhoršení chemie, dějepis, přírodopis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21EA38-6085-E9D9-E648-D4D5EA83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160" y="2859601"/>
            <a:ext cx="2514585" cy="357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89ECBC-AB1D-0ADC-27C2-0811F6EC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0" y="2711097"/>
            <a:ext cx="7883569" cy="401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63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456DF-F626-EFB8-B8A3-2D0E3793B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ED395-B9CD-0D63-12D2-8DEB576C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Jsou změny ve chemickém vzdělávání třeba?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5ECCB-85EA-5312-FEC6-BA0E0B9F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7864"/>
            <a:ext cx="10890928" cy="142908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b="1" u="sng" dirty="0">
                <a:solidFill>
                  <a:srgbClr val="C00000"/>
                </a:solidFill>
              </a:rPr>
              <a:t>Postoje žáků k chemii </a:t>
            </a:r>
            <a:r>
              <a:rPr lang="cs-CZ" sz="1200" b="1" dirty="0">
                <a:solidFill>
                  <a:srgbClr val="C00000"/>
                </a:solidFill>
              </a:rPr>
              <a:t>(</a:t>
            </a:r>
            <a:r>
              <a:rPr lang="cs-CZ" sz="1200" b="1" dirty="0" err="1">
                <a:solidFill>
                  <a:srgbClr val="C00000"/>
                </a:solidFill>
              </a:rPr>
              <a:t>Kubiatko</a:t>
            </a:r>
            <a:r>
              <a:rPr lang="cs-CZ" sz="1200" b="1" dirty="0">
                <a:solidFill>
                  <a:srgbClr val="C00000"/>
                </a:solidFill>
              </a:rPr>
              <a:t>, 2016; Švandová a </a:t>
            </a:r>
            <a:r>
              <a:rPr lang="cs-CZ" sz="1200" b="1" dirty="0" err="1">
                <a:solidFill>
                  <a:srgbClr val="C00000"/>
                </a:solidFill>
              </a:rPr>
              <a:t>Kubiatko</a:t>
            </a:r>
            <a:r>
              <a:rPr lang="cs-CZ" sz="1200" b="1" dirty="0">
                <a:solidFill>
                  <a:srgbClr val="C00000"/>
                </a:solidFill>
              </a:rPr>
              <a:t>, 2012; Veselský 1997,…)</a:t>
            </a:r>
          </a:p>
          <a:p>
            <a:pPr>
              <a:spcBef>
                <a:spcPts val="0"/>
              </a:spcBef>
            </a:pPr>
            <a:r>
              <a:rPr lang="cs-CZ" dirty="0"/>
              <a:t>chemie je po fyzice druhý nejméně oblíbený předmět </a:t>
            </a:r>
            <a:r>
              <a:rPr lang="cs-CZ" sz="1400" dirty="0"/>
              <a:t>(</a:t>
            </a:r>
            <a:r>
              <a:rPr lang="cs-CZ" sz="1400" dirty="0" err="1"/>
              <a:t>Höffer</a:t>
            </a:r>
            <a:r>
              <a:rPr lang="cs-CZ" sz="1400" dirty="0"/>
              <a:t> a Svoboda, 2005)</a:t>
            </a:r>
          </a:p>
          <a:p>
            <a:pPr>
              <a:spcBef>
                <a:spcPts val="0"/>
              </a:spcBef>
            </a:pPr>
            <a:r>
              <a:rPr lang="cs-CZ" dirty="0"/>
              <a:t>postoje se v průběhu studia zhoršují </a:t>
            </a:r>
            <a:r>
              <a:rPr lang="cs-CZ" sz="1400" dirty="0"/>
              <a:t>(např. </a:t>
            </a:r>
            <a:r>
              <a:rPr lang="cs-CZ" sz="1400" dirty="0" err="1"/>
              <a:t>Osborne</a:t>
            </a:r>
            <a:r>
              <a:rPr lang="cs-CZ" sz="1400" dirty="0"/>
              <a:t> et al, 2003; Škoda, 2003)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28BB110-D456-8637-F6B7-8C39C7DC1240}"/>
              </a:ext>
            </a:extLst>
          </p:cNvPr>
          <p:cNvSpPr txBox="1">
            <a:spLocks/>
          </p:cNvSpPr>
          <p:nvPr/>
        </p:nvSpPr>
        <p:spPr>
          <a:xfrm>
            <a:off x="650536" y="2645035"/>
            <a:ext cx="10890928" cy="245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Přístup k výuce chemie </a:t>
            </a:r>
            <a:r>
              <a:rPr lang="cs-CZ" sz="1200" b="1" dirty="0">
                <a:solidFill>
                  <a:schemeClr val="accent2">
                    <a:lumMod val="50000"/>
                  </a:schemeClr>
                </a:solidFill>
              </a:rPr>
              <a:t>(PISA, Tematické šetření ČŠI) </a:t>
            </a:r>
          </a:p>
          <a:p>
            <a:pPr>
              <a:spcBef>
                <a:spcPts val="0"/>
              </a:spcBef>
            </a:pPr>
            <a:r>
              <a:rPr lang="cs-CZ" dirty="0"/>
              <a:t>80 % žáků se chemii nevěnuje mimo výuku</a:t>
            </a:r>
          </a:p>
          <a:p>
            <a:pPr>
              <a:spcBef>
                <a:spcPts val="0"/>
              </a:spcBef>
            </a:pPr>
            <a:r>
              <a:rPr lang="cs-CZ" dirty="0"/>
              <a:t>70 % doma probíraných témat nesouvisí s chemií</a:t>
            </a:r>
          </a:p>
          <a:p>
            <a:pPr>
              <a:spcBef>
                <a:spcPts val="0"/>
              </a:spcBef>
            </a:pPr>
            <a:r>
              <a:rPr lang="cs-CZ" dirty="0"/>
              <a:t>ve 45 % výuky není vzdělávací obsah spojován s příklady z reálného života </a:t>
            </a:r>
            <a:r>
              <a:rPr lang="cs-CZ" sz="1400" dirty="0"/>
              <a:t>(</a:t>
            </a:r>
            <a:r>
              <a:rPr lang="cs-CZ" sz="1400" dirty="0" err="1"/>
              <a:t>Novosák</a:t>
            </a:r>
            <a:r>
              <a:rPr lang="cs-CZ" sz="1400" dirty="0"/>
              <a:t> a kol., 2023)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D32E9CE-6A27-5508-E2FC-EA4FC8C5FE81}"/>
              </a:ext>
            </a:extLst>
          </p:cNvPr>
          <p:cNvSpPr txBox="1">
            <a:spLocks/>
          </p:cNvSpPr>
          <p:nvPr/>
        </p:nvSpPr>
        <p:spPr>
          <a:xfrm>
            <a:off x="640079" y="4480206"/>
            <a:ext cx="10890928" cy="213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b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Abstraktnost vzdělávacího obsahu</a:t>
            </a:r>
          </a:p>
          <a:p>
            <a:pPr>
              <a:spcBef>
                <a:spcPts val="0"/>
              </a:spcBef>
            </a:pPr>
            <a:r>
              <a:rPr lang="cs-CZ" dirty="0"/>
              <a:t>dle ČŠI většina výuky na ZŠ transmisivní (výklad/přednáška)</a:t>
            </a:r>
          </a:p>
          <a:p>
            <a:pPr>
              <a:spcBef>
                <a:spcPts val="0"/>
              </a:spcBef>
            </a:pPr>
            <a:r>
              <a:rPr lang="cs-CZ" dirty="0"/>
              <a:t>na ZŠ se žáci setkávají s experimentálními aktivitami 1 za měsíc a méně </a:t>
            </a:r>
            <a:r>
              <a:rPr lang="cs-CZ" sz="1400" dirty="0"/>
              <a:t>(Rusek et </a:t>
            </a:r>
            <a:r>
              <a:rPr lang="cs-CZ" sz="1400" dirty="0" err="1"/>
              <a:t>ak</a:t>
            </a:r>
            <a:r>
              <a:rPr lang="cs-CZ" sz="1400" dirty="0"/>
              <a:t>, 2020)</a:t>
            </a:r>
          </a:p>
          <a:p>
            <a:pPr>
              <a:spcBef>
                <a:spcPts val="0"/>
              </a:spcBef>
            </a:pPr>
            <a:r>
              <a:rPr lang="cs-CZ" dirty="0"/>
              <a:t>jazyková obtížnost učiva chemie na ŽS je nadprůměrná </a:t>
            </a:r>
            <a:r>
              <a:rPr lang="cs-CZ" sz="1400" dirty="0"/>
              <a:t>(Rusek et al., 2016 a 2019)</a:t>
            </a:r>
          </a:p>
          <a:p>
            <a:pPr>
              <a:spcBef>
                <a:spcPts val="0"/>
              </a:spcBef>
            </a:pPr>
            <a:r>
              <a:rPr lang="cs-CZ" dirty="0"/>
              <a:t>učební materiály přeceňují symbolickou úroveň na úkor pochopení učiva žáky </a:t>
            </a:r>
          </a:p>
        </p:txBody>
      </p:sp>
    </p:spTree>
    <p:extLst>
      <p:ext uri="{BB962C8B-B14F-4D97-AF65-F5344CB8AC3E}">
        <p14:creationId xmlns:p14="http://schemas.microsoft.com/office/powerpoint/2010/main" val="40186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snímek obrazovky, Písmo, diagram&#10;&#10;Obsah generovaný pomocí AI může být nesprávný.">
            <a:extLst>
              <a:ext uri="{FF2B5EF4-FFF2-40B4-BE49-F238E27FC236}">
                <a16:creationId xmlns:a16="http://schemas.microsoft.com/office/drawing/2014/main" id="{8692F633-D402-0588-1DAA-D306DC5D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41" y="1036572"/>
            <a:ext cx="6461759" cy="535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7D0AB4-AB24-4230-4928-31C7D00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Jsou změny ve chemickém vzdělávání třeba?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FB7D5-52F0-F430-8EB0-E3DF682C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1147864"/>
            <a:ext cx="4704080" cy="5051768"/>
          </a:xfrm>
        </p:spPr>
        <p:txBody>
          <a:bodyPr/>
          <a:lstStyle/>
          <a:p>
            <a:r>
              <a:rPr lang="pl-PL" dirty="0"/>
              <a:t>Porovnání úspěšnosti před zavedením RVP ZV (2007/2008)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46D9FD6-732B-C66E-CDE2-4AB67C66076B}"/>
              </a:ext>
            </a:extLst>
          </p:cNvPr>
          <p:cNvSpPr txBox="1"/>
          <p:nvPr/>
        </p:nvSpPr>
        <p:spPr>
          <a:xfrm>
            <a:off x="6664167" y="6491694"/>
            <a:ext cx="46947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https://www.kalibro.cz/novinky/evaluacni-ohlednuti-zaci-9.-r.-zs-po-20.-letech</a:t>
            </a:r>
          </a:p>
        </p:txBody>
      </p:sp>
    </p:spTree>
    <p:extLst>
      <p:ext uri="{BB962C8B-B14F-4D97-AF65-F5344CB8AC3E}">
        <p14:creationId xmlns:p14="http://schemas.microsoft.com/office/powerpoint/2010/main" val="49643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D0AB4-AB24-4230-4928-31C7D00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Jsou změny ve chemickém vzdělávání třeba?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FB7D5-52F0-F430-8EB0-E3DF682C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7864"/>
            <a:ext cx="2915920" cy="5051768"/>
          </a:xfrm>
        </p:spPr>
        <p:txBody>
          <a:bodyPr/>
          <a:lstStyle/>
          <a:p>
            <a:r>
              <a:rPr lang="pl-PL" dirty="0"/>
              <a:t>dle MŠMT byla změna </a:t>
            </a:r>
            <a:r>
              <a:rPr lang="pl-PL" b="1" dirty="0"/>
              <a:t>jen formální </a:t>
            </a:r>
          </a:p>
          <a:p>
            <a:r>
              <a:rPr lang="pl-PL" dirty="0"/>
              <a:t>většina škol překlopila osnovy do ŠVP nebo opsala od jiných škol)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D013520-8E39-C5BB-3C5B-B87BD069346C}"/>
              </a:ext>
            </a:extLst>
          </p:cNvPr>
          <p:cNvSpPr txBox="1"/>
          <p:nvPr/>
        </p:nvSpPr>
        <p:spPr>
          <a:xfrm>
            <a:off x="4555587" y="6614805"/>
            <a:ext cx="76364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INVENIO, </a:t>
            </a:r>
            <a:r>
              <a:rPr lang="cs-CZ" sz="800" dirty="0" err="1"/>
              <a:t>Factum</a:t>
            </a:r>
            <a:r>
              <a:rPr lang="cs-CZ" sz="800" dirty="0"/>
              <a:t>. Analýza předpokladů a vzdělávacích potřeb pedagogických pracovníků pro zkvalitňování jejich pedagogické práce. </a:t>
            </a:r>
            <a:r>
              <a:rPr lang="cs-CZ" sz="800" i="1" dirty="0"/>
              <a:t>Učitelé ZŠ a SŠ. Praha</a:t>
            </a:r>
            <a:r>
              <a:rPr lang="cs-CZ" sz="800" dirty="0"/>
              <a:t>, 2009.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25E02BD-37DF-C41E-6213-8B0E23B61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290978"/>
            <a:ext cx="8524240" cy="511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71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31AA-02C1-C8BC-5642-BB2FDBB54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6743F-00CD-B931-9354-F16378A6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PISA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4252A-1C14-0E60-5F68-1B3B62AA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7864"/>
            <a:ext cx="3423920" cy="216429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</a:pPr>
            <a:r>
              <a:rPr lang="cs-CZ" noProof="1">
                <a:latin typeface="Aptos" panose="020B0004020202020204" pitchFamily="34" charset="0"/>
              </a:rPr>
              <a:t>ČR lepší průměr 498 bodů </a:t>
            </a:r>
          </a:p>
          <a:p>
            <a:pPr marL="342900" indent="-342900">
              <a:spcBef>
                <a:spcPts val="600"/>
              </a:spcBef>
            </a:pPr>
            <a:r>
              <a:rPr lang="cs-CZ" noProof="1">
                <a:latin typeface="Aptos" panose="020B0004020202020204" pitchFamily="34" charset="0"/>
              </a:rPr>
              <a:t>OECD 485 bodů</a:t>
            </a:r>
          </a:p>
          <a:p>
            <a:pPr marL="342900" indent="-342900">
              <a:spcBef>
                <a:spcPts val="600"/>
              </a:spcBef>
            </a:pPr>
            <a:r>
              <a:rPr lang="cs-CZ" noProof="1">
                <a:latin typeface="Aptos" panose="020B0004020202020204" pitchFamily="34" charset="0"/>
              </a:rPr>
              <a:t>EU 481 bodů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E74CDD1-1CE0-FE5D-CEE0-A1CBAD916E37}"/>
              </a:ext>
            </a:extLst>
          </p:cNvPr>
          <p:cNvSpPr txBox="1"/>
          <p:nvPr/>
        </p:nvSpPr>
        <p:spPr>
          <a:xfrm>
            <a:off x="181608" y="6151029"/>
            <a:ext cx="3658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ZDROJ: Boudová, S., Tomášek, V., </a:t>
            </a:r>
            <a:r>
              <a:rPr lang="cs-CZ" sz="900" dirty="0" err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Halbová</a:t>
            </a:r>
            <a:r>
              <a:rPr lang="cs-CZ" sz="9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Národní zpráva PISA 2022 – matematická, čtenářská a přírodovědná gramotnost. 1. vydání. ČŠI, 2023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5D4CF8-9FFF-2AFB-A18F-C3FC50E6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48"/>
          <a:stretch>
            <a:fillRect/>
          </a:stretch>
        </p:blipFill>
        <p:spPr>
          <a:xfrm>
            <a:off x="4020291" y="54938"/>
            <a:ext cx="8118665" cy="661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15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0E07E-224B-9A2B-678F-7F1FF595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13F9E-F8F4-3366-BFD3-927B3DAF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PISA 2022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C2E1CA5-EF3F-B90E-C8D2-BF1C4B110656}"/>
              </a:ext>
            </a:extLst>
          </p:cNvPr>
          <p:cNvSpPr txBox="1"/>
          <p:nvPr/>
        </p:nvSpPr>
        <p:spPr>
          <a:xfrm>
            <a:off x="7299062" y="7329625"/>
            <a:ext cx="4122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ZDROJ: Boudová, S., Tomášek, V., </a:t>
            </a:r>
            <a:r>
              <a:rPr lang="cs-CZ" sz="900" dirty="0" err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Halbová</a:t>
            </a:r>
            <a:r>
              <a:rPr lang="cs-CZ" sz="9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Národní zpráva PISA 2022 – matematická, čtenářská a přírodovědná gramotnost. 1. vydání. ČŠI, 2023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BFA003E-A563-973F-E4F6-D35A1A639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587" y="143180"/>
            <a:ext cx="6416800" cy="41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FD5FE17-CEF6-437E-4960-98D7C04F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6" y="3045864"/>
            <a:ext cx="5540188" cy="366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5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0E07E-224B-9A2B-678F-7F1FF595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13F9E-F8F4-3366-BFD3-927B3DAF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43195"/>
            <a:ext cx="10890929" cy="836579"/>
          </a:xfrm>
        </p:spPr>
        <p:txBody>
          <a:bodyPr>
            <a:normAutofit/>
          </a:bodyPr>
          <a:lstStyle/>
          <a:p>
            <a:r>
              <a:rPr lang="cs-CZ" dirty="0"/>
              <a:t>TIMSS 2023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2EBE3B-D123-5424-51F6-8EB4BB6A804A}"/>
              </a:ext>
            </a:extLst>
          </p:cNvPr>
          <p:cNvSpPr txBox="1">
            <a:spLocks/>
          </p:cNvSpPr>
          <p:nvPr/>
        </p:nvSpPr>
        <p:spPr>
          <a:xfrm>
            <a:off x="431999" y="1016363"/>
            <a:ext cx="6416476" cy="687025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</a:pPr>
            <a:r>
              <a:rPr lang="cs-CZ" noProof="1">
                <a:latin typeface="Aptos" panose="020B0004020202020204" pitchFamily="34" charset="0"/>
              </a:rPr>
              <a:t>matematika a PV nadprůměr </a:t>
            </a:r>
          </a:p>
          <a:p>
            <a:pPr marL="342900" indent="-342900">
              <a:spcBef>
                <a:spcPts val="600"/>
              </a:spcBef>
            </a:pPr>
            <a:r>
              <a:rPr lang="cs-CZ" noProof="1">
                <a:latin typeface="Aptos" panose="020B0004020202020204" pitchFamily="34" charset="0"/>
              </a:rPr>
              <a:t>PV „nejnižší“ výsledek v historii (ještě „hůře“ v chemii)</a:t>
            </a:r>
          </a:p>
          <a:p>
            <a:pPr marL="342900" indent="-342900">
              <a:spcBef>
                <a:spcPts val="600"/>
              </a:spcBef>
            </a:pPr>
            <a:r>
              <a:rPr lang="cs-CZ" noProof="1">
                <a:latin typeface="Aptos" panose="020B0004020202020204" pitchFamily="34" charset="0"/>
              </a:rPr>
              <a:t>v roce 2023 chodilo do školy rádo 64 % (2019 - 66 %, 2007-2011 – 72 %)</a:t>
            </a:r>
          </a:p>
          <a:p>
            <a:pPr marL="342900" indent="-342900">
              <a:spcBef>
                <a:spcPts val="600"/>
              </a:spcBef>
            </a:pPr>
            <a:r>
              <a:rPr lang="cs-CZ" noProof="1">
                <a:latin typeface="Aptos" panose="020B0004020202020204" pitchFamily="34" charset="0"/>
              </a:rPr>
              <a:t>PV předměty má rádo 34 % žáků (2015 to bylo 44 %), </a:t>
            </a:r>
          </a:p>
          <a:p>
            <a:pPr marL="342900" indent="-342900">
              <a:spcBef>
                <a:spcPts val="600"/>
              </a:spcBef>
            </a:pPr>
            <a:r>
              <a:rPr lang="cs-CZ" noProof="1">
                <a:latin typeface="Aptos" panose="020B0004020202020204" pitchFamily="34" charset="0"/>
              </a:rPr>
              <a:t>dívky mají PV raději než chlapci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22CD2A-943A-53E3-8F7F-24D9C236A37D}"/>
              </a:ext>
            </a:extLst>
          </p:cNvPr>
          <p:cNvSpPr txBox="1"/>
          <p:nvPr/>
        </p:nvSpPr>
        <p:spPr>
          <a:xfrm>
            <a:off x="7726219" y="6446599"/>
            <a:ext cx="44657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ZDROJ: Klement, L. et al. Národní zpráva TIMSS 2023 8. ročník. 1. vydání. ČŠI, 2024.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88EB7D-9DA1-0492-5B6E-B989F68F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338" y="180569"/>
            <a:ext cx="3888490" cy="61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AE63FD2-9A5C-39DB-4A43-419DE22AC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20" y="3685141"/>
            <a:ext cx="5660628" cy="299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3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1073</Words>
  <Application>Microsoft Office PowerPoint</Application>
  <PresentationFormat>Širokoúhlá obrazovka</PresentationFormat>
  <Paragraphs>132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Aptos</vt:lpstr>
      <vt:lpstr>Arial</vt:lpstr>
      <vt:lpstr>Grandview Display</vt:lpstr>
      <vt:lpstr>DashVTI</vt:lpstr>
      <vt:lpstr>Změny  v chemickém vzdělávání (?)</vt:lpstr>
      <vt:lpstr>Jsou změny ve chemickém vzdělávání třeba?</vt:lpstr>
      <vt:lpstr>Jsou změny ve chemickém vzdělávání třeba?</vt:lpstr>
      <vt:lpstr>Jsou změny ve chemickém vzdělávání třeba?</vt:lpstr>
      <vt:lpstr>Jsou změny ve chemickém vzdělávání třeba?</vt:lpstr>
      <vt:lpstr>Jsou změny ve chemickém vzdělávání třeba?</vt:lpstr>
      <vt:lpstr>PISA 2022</vt:lpstr>
      <vt:lpstr>PISA 2022</vt:lpstr>
      <vt:lpstr>TIMSS 2023</vt:lpstr>
      <vt:lpstr>TIMSS 2023</vt:lpstr>
      <vt:lpstr>Revize RVP ZV</vt:lpstr>
      <vt:lpstr>Revize RVP ZV</vt:lpstr>
      <vt:lpstr>Revize RVP ZV</vt:lpstr>
      <vt:lpstr>Inovace oborové soustavy</vt:lpstr>
      <vt:lpstr>Změny v přípravě učitelů</vt:lpstr>
      <vt:lpstr>Změny v přípravě učitelů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Milan Šmídl</dc:creator>
  <cp:lastModifiedBy>Milan Šmídl</cp:lastModifiedBy>
  <cp:revision>9</cp:revision>
  <dcterms:created xsi:type="dcterms:W3CDTF">2025-09-14T15:03:10Z</dcterms:created>
  <dcterms:modified xsi:type="dcterms:W3CDTF">2025-09-15T12:08:20Z</dcterms:modified>
</cp:coreProperties>
</file>