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81" r:id="rId5"/>
    <p:sldMasterId id="2147483665" r:id="rId6"/>
    <p:sldMasterId id="2147483707" r:id="rId7"/>
    <p:sldMasterId id="2147483790" r:id="rId8"/>
    <p:sldMasterId id="2147483748" r:id="rId9"/>
    <p:sldMasterId id="2147483800" r:id="rId10"/>
  </p:sldMasterIdLst>
  <p:notesMasterIdLst>
    <p:notesMasterId r:id="rId33"/>
  </p:notesMasterIdLst>
  <p:sldIdLst>
    <p:sldId id="256" r:id="rId11"/>
    <p:sldId id="380" r:id="rId12"/>
    <p:sldId id="401" r:id="rId13"/>
    <p:sldId id="370" r:id="rId14"/>
    <p:sldId id="362" r:id="rId15"/>
    <p:sldId id="363" r:id="rId16"/>
    <p:sldId id="369" r:id="rId17"/>
    <p:sldId id="283" r:id="rId18"/>
    <p:sldId id="360" r:id="rId19"/>
    <p:sldId id="352" r:id="rId20"/>
    <p:sldId id="305" r:id="rId21"/>
    <p:sldId id="263" r:id="rId22"/>
    <p:sldId id="280" r:id="rId23"/>
    <p:sldId id="403" r:id="rId24"/>
    <p:sldId id="402" r:id="rId25"/>
    <p:sldId id="399" r:id="rId26"/>
    <p:sldId id="377" r:id="rId27"/>
    <p:sldId id="379" r:id="rId28"/>
    <p:sldId id="375" r:id="rId29"/>
    <p:sldId id="312" r:id="rId30"/>
    <p:sldId id="378" r:id="rId31"/>
    <p:sldId id="366" r:id="rId32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903" userDrawn="1">
          <p15:clr>
            <a:srgbClr val="A4A3A4"/>
          </p15:clr>
        </p15:guide>
        <p15:guide id="6" pos="257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šovský Jakub (UNP-RPA)" initials="MJ(" lastIdx="1" clrIdx="0">
    <p:extLst>
      <p:ext uri="{19B8F6BF-5375-455C-9EA6-DF929625EA0E}">
        <p15:presenceInfo xmlns:p15="http://schemas.microsoft.com/office/powerpoint/2012/main" userId="S-1-5-21-796845957-1979792683-725345543-95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FFFFFF"/>
    <a:srgbClr val="EE4C1A"/>
    <a:srgbClr val="E10812"/>
    <a:srgbClr val="E30613"/>
    <a:srgbClr val="AEAFAB"/>
    <a:srgbClr val="EAEAEA"/>
    <a:srgbClr val="E01212"/>
    <a:srgbClr val="F29D91"/>
    <a:srgbClr val="C7C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280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20" y="186"/>
      </p:cViewPr>
      <p:guideLst>
        <p:guide orient="horz" pos="2160"/>
        <p:guide pos="2887"/>
        <p:guide pos="7401"/>
        <p:guide pos="3840"/>
        <p:guide pos="6903"/>
        <p:guide pos="257"/>
        <p:guide orient="horz" pos="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fs01.ug.cz\PROJECTS\Proj0112\01%20-%20OSOBN&#205;%20SLO&#381;KY\015%20-%20KRAUSOV&#193;\02_&#352;KOLY\02_EXKURZE\P&#345;ehled%20exkurz&#237;_II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Dle typu škol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3.519561264031839E-2"/>
          <c:y val="0.11377646586630633"/>
          <c:w val="0.95029410924601776"/>
          <c:h val="0.7543690243046413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List1!$C$3</c:f>
              <c:strCache>
                <c:ptCount val="1"/>
                <c:pt idx="0">
                  <c:v>ZŠ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List1!$C$4:$C$8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4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89-472C-9D4D-A516AC569D77}"/>
            </c:ext>
          </c:extLst>
        </c:ser>
        <c:ser>
          <c:idx val="2"/>
          <c:order val="2"/>
          <c:tx>
            <c:strRef>
              <c:f>List1!$D$3</c:f>
              <c:strCache>
                <c:ptCount val="1"/>
                <c:pt idx="0">
                  <c:v>SŠ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List1!$D$4:$D$8</c:f>
              <c:numCache>
                <c:formatCode>General</c:formatCode>
                <c:ptCount val="5"/>
                <c:pt idx="0">
                  <c:v>4</c:v>
                </c:pt>
                <c:pt idx="1">
                  <c:v>24</c:v>
                </c:pt>
                <c:pt idx="2">
                  <c:v>9</c:v>
                </c:pt>
                <c:pt idx="3">
                  <c:v>20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89-472C-9D4D-A516AC569D77}"/>
            </c:ext>
          </c:extLst>
        </c:ser>
        <c:ser>
          <c:idx val="3"/>
          <c:order val="3"/>
          <c:tx>
            <c:strRef>
              <c:f>List1!$E$3</c:f>
              <c:strCache>
                <c:ptCount val="1"/>
                <c:pt idx="0">
                  <c:v>Vš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List1!$E$4:$E$8</c:f>
              <c:numCache>
                <c:formatCode>General</c:formatCode>
                <c:ptCount val="5"/>
                <c:pt idx="0">
                  <c:v>2</c:v>
                </c:pt>
                <c:pt idx="1">
                  <c:v>9</c:v>
                </c:pt>
                <c:pt idx="2">
                  <c:v>22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B4-400F-ACDD-29143E4A7B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6911920"/>
        <c:axId val="5069158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List1!$B$3</c15:sqref>
                        </c15:formulaRef>
                      </c:ext>
                    </c:extLst>
                    <c:strCache>
                      <c:ptCount val="1"/>
                      <c:pt idx="0">
                        <c:v>ROK 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layout/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List1!$B$4:$B$8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B389-472C-9D4D-A516AC569D77}"/>
                  </c:ext>
                </c:extLst>
              </c15:ser>
            </c15:filteredBarSeries>
          </c:ext>
        </c:extLst>
      </c:barChart>
      <c:catAx>
        <c:axId val="50691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6915856"/>
        <c:crosses val="autoZero"/>
        <c:auto val="1"/>
        <c:lblAlgn val="ctr"/>
        <c:lblOffset val="100"/>
        <c:noMultiLvlLbl val="0"/>
      </c:catAx>
      <c:valAx>
        <c:axId val="50691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691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20189D-6575-4D4D-A929-BCD8F10673F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9C1B896-DE5A-4926-ABD1-BFD0C121FDA9}">
      <dgm:prSet phldrT="[Text]"/>
      <dgm:spPr/>
      <dgm:t>
        <a:bodyPr/>
        <a:lstStyle/>
        <a:p>
          <a:r>
            <a:rPr lang="cs-CZ" dirty="0" smtClean="0"/>
            <a:t>Přednášky</a:t>
          </a:r>
          <a:endParaRPr lang="cs-CZ" dirty="0"/>
        </a:p>
      </dgm:t>
    </dgm:pt>
    <dgm:pt modelId="{85C1392B-E0AC-4BF0-94CE-66A58591E43C}" type="parTrans" cxnId="{3368D5D2-F374-40E8-9834-BA341CD6B165}">
      <dgm:prSet/>
      <dgm:spPr/>
      <dgm:t>
        <a:bodyPr/>
        <a:lstStyle/>
        <a:p>
          <a:endParaRPr lang="cs-CZ"/>
        </a:p>
      </dgm:t>
    </dgm:pt>
    <dgm:pt modelId="{EBA3CDDD-F18B-40A4-AAAA-D9EF0AB4A376}" type="sibTrans" cxnId="{3368D5D2-F374-40E8-9834-BA341CD6B16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037ABF03-034B-4521-A2EF-2C3339392FFC}">
      <dgm:prSet phldrT="[Text]"/>
      <dgm:spPr/>
      <dgm:t>
        <a:bodyPr/>
        <a:lstStyle/>
        <a:p>
          <a:r>
            <a:rPr lang="cs-CZ" dirty="0" smtClean="0"/>
            <a:t>Praxe</a:t>
          </a:r>
          <a:endParaRPr lang="cs-CZ" dirty="0"/>
        </a:p>
      </dgm:t>
    </dgm:pt>
    <dgm:pt modelId="{2A28303E-CF0A-45C5-8676-4CA600B4FEE5}" type="parTrans" cxnId="{1064ED16-E7DE-4C16-B6FF-BAD023D1C6D8}">
      <dgm:prSet/>
      <dgm:spPr/>
      <dgm:t>
        <a:bodyPr/>
        <a:lstStyle/>
        <a:p>
          <a:endParaRPr lang="cs-CZ"/>
        </a:p>
      </dgm:t>
    </dgm:pt>
    <dgm:pt modelId="{865398C8-5E39-42EB-8B66-9C9ED77F713A}" type="sibTrans" cxnId="{1064ED16-E7DE-4C16-B6FF-BAD023D1C6D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2D7BC8AD-CB9F-4806-9C86-EC6E1A3E1A8E}">
      <dgm:prSet/>
      <dgm:spPr/>
      <dgm:t>
        <a:bodyPr/>
        <a:lstStyle/>
        <a:p>
          <a:endParaRPr lang="cs-CZ"/>
        </a:p>
      </dgm:t>
    </dgm:pt>
    <dgm:pt modelId="{C12275E3-4099-4ECB-B494-A6FB9663ACE5}" type="parTrans" cxnId="{A2FFFEA8-902F-4E39-9DDC-7D510697A8C5}">
      <dgm:prSet/>
      <dgm:spPr/>
      <dgm:t>
        <a:bodyPr/>
        <a:lstStyle/>
        <a:p>
          <a:endParaRPr lang="cs-CZ"/>
        </a:p>
      </dgm:t>
    </dgm:pt>
    <dgm:pt modelId="{BA2AAF6C-96F6-4538-9858-4C090C044F8C}" type="sibTrans" cxnId="{A2FFFEA8-902F-4E39-9DDC-7D510697A8C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2F23D525-7699-4BD5-94EE-8FC8DD65BEE0}">
      <dgm:prSet/>
      <dgm:spPr/>
      <dgm:t>
        <a:bodyPr/>
        <a:lstStyle/>
        <a:p>
          <a:r>
            <a:rPr lang="cs-CZ" dirty="0" smtClean="0"/>
            <a:t>Stáže</a:t>
          </a:r>
          <a:endParaRPr lang="cs-CZ" dirty="0"/>
        </a:p>
      </dgm:t>
    </dgm:pt>
    <dgm:pt modelId="{42F29C3B-E2C9-40CC-A4F6-723CA65D5F31}" type="parTrans" cxnId="{2EDFEFA3-2570-42F7-BF21-591EF3373E3D}">
      <dgm:prSet/>
      <dgm:spPr/>
      <dgm:t>
        <a:bodyPr/>
        <a:lstStyle/>
        <a:p>
          <a:endParaRPr lang="cs-CZ"/>
        </a:p>
      </dgm:t>
    </dgm:pt>
    <dgm:pt modelId="{012F4E2D-EA9F-4D56-8825-0FBFAB46AA1C}" type="sibTrans" cxnId="{2EDFEFA3-2570-42F7-BF21-591EF3373E3D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97B39FE3-A31E-4EB3-9DD3-E9F855CC9FD9}">
      <dgm:prSet phldrT="[Text]"/>
      <dgm:spPr/>
      <dgm:t>
        <a:bodyPr/>
        <a:lstStyle/>
        <a:p>
          <a:r>
            <a:rPr lang="cs-CZ" dirty="0" smtClean="0"/>
            <a:t>Brigády</a:t>
          </a:r>
          <a:endParaRPr lang="cs-CZ" dirty="0"/>
        </a:p>
      </dgm:t>
    </dgm:pt>
    <dgm:pt modelId="{ED01D55C-1919-482D-8853-917348E9CA7C}" type="sibTrans" cxnId="{8947C866-B249-4926-B65E-E69CC95180C8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EBD86438-435C-4C2A-AABB-C049798A05DF}" type="parTrans" cxnId="{8947C866-B249-4926-B65E-E69CC95180C8}">
      <dgm:prSet/>
      <dgm:spPr/>
      <dgm:t>
        <a:bodyPr/>
        <a:lstStyle/>
        <a:p>
          <a:endParaRPr lang="cs-CZ"/>
        </a:p>
      </dgm:t>
    </dgm:pt>
    <dgm:pt modelId="{C15A0465-6C51-44AB-A0CA-9C6F8531DC4C}">
      <dgm:prSet/>
      <dgm:spPr/>
      <dgm:t>
        <a:bodyPr/>
        <a:lstStyle/>
        <a:p>
          <a:r>
            <a:rPr lang="cs-CZ" dirty="0" smtClean="0"/>
            <a:t>Exkurze</a:t>
          </a:r>
          <a:endParaRPr lang="cs-CZ" dirty="0"/>
        </a:p>
      </dgm:t>
    </dgm:pt>
    <dgm:pt modelId="{CC41C52A-1F62-4BCA-8B69-DF5CD59CB7BC}" type="sibTrans" cxnId="{8C977463-D4EE-46DE-AD11-DB6477FDE14F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24BE3D8E-CBB7-4AB3-81BB-76602BFAADFE}" type="parTrans" cxnId="{8C977463-D4EE-46DE-AD11-DB6477FDE14F}">
      <dgm:prSet/>
      <dgm:spPr/>
      <dgm:t>
        <a:bodyPr/>
        <a:lstStyle/>
        <a:p>
          <a:endParaRPr lang="cs-CZ"/>
        </a:p>
      </dgm:t>
    </dgm:pt>
    <dgm:pt modelId="{02461050-2FF9-4670-A2A4-255FF57BC686}" type="pres">
      <dgm:prSet presAssocID="{1420189D-6575-4D4D-A929-BCD8F10673F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cs-CZ"/>
        </a:p>
      </dgm:t>
    </dgm:pt>
    <dgm:pt modelId="{41484AE2-D4F4-4521-A7B3-57AD126ABA0C}" type="pres">
      <dgm:prSet presAssocID="{09C1B896-DE5A-4926-ABD1-BFD0C121FDA9}" presName="text1" presStyleCnt="0"/>
      <dgm:spPr/>
    </dgm:pt>
    <dgm:pt modelId="{C0A1BB9D-93BE-408F-A3A6-F31EB1F3503B}" type="pres">
      <dgm:prSet presAssocID="{09C1B896-DE5A-4926-ABD1-BFD0C121FDA9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66CC4D4-238D-4CB7-98BD-880BAFA10947}" type="pres">
      <dgm:prSet presAssocID="{09C1B896-DE5A-4926-ABD1-BFD0C121FDA9}" presName="textaccent1" presStyleCnt="0"/>
      <dgm:spPr/>
    </dgm:pt>
    <dgm:pt modelId="{C677754C-ABEF-49F0-BB70-893908206C72}" type="pres">
      <dgm:prSet presAssocID="{09C1B896-DE5A-4926-ABD1-BFD0C121FDA9}" presName="accentRepeatNode" presStyleLbl="solidAlignAcc1" presStyleIdx="0" presStyleCnt="12" custLinFactX="80184" custLinFactY="-153003" custLinFactNeighborX="100000" custLinFactNeighborY="-200000"/>
      <dgm:spPr/>
    </dgm:pt>
    <dgm:pt modelId="{891B8834-CAA3-496F-965B-5396C373CD9E}" type="pres">
      <dgm:prSet presAssocID="{EBA3CDDD-F18B-40A4-AAAA-D9EF0AB4A376}" presName="image1" presStyleCnt="0"/>
      <dgm:spPr/>
    </dgm:pt>
    <dgm:pt modelId="{B6FE28D5-57D5-4D68-A51B-F3077AFF1A1D}" type="pres">
      <dgm:prSet presAssocID="{EBA3CDDD-F18B-40A4-AAAA-D9EF0AB4A376}" presName="imageRepeatNode" presStyleLbl="alignAcc1" presStyleIdx="0" presStyleCnt="6" custLinFactNeighborY="1044"/>
      <dgm:spPr/>
      <dgm:t>
        <a:bodyPr/>
        <a:lstStyle/>
        <a:p>
          <a:endParaRPr lang="cs-CZ"/>
        </a:p>
      </dgm:t>
    </dgm:pt>
    <dgm:pt modelId="{3132080C-5C14-4CCC-A446-0064991F0A46}" type="pres">
      <dgm:prSet presAssocID="{EBA3CDDD-F18B-40A4-AAAA-D9EF0AB4A376}" presName="imageaccent1" presStyleCnt="0"/>
      <dgm:spPr/>
    </dgm:pt>
    <dgm:pt modelId="{B96AB6C5-AC22-4904-976A-8D9668D084A5}" type="pres">
      <dgm:prSet presAssocID="{EBA3CDDD-F18B-40A4-AAAA-D9EF0AB4A376}" presName="accentRepeatNode" presStyleLbl="solidAlignAcc1" presStyleIdx="1" presStyleCnt="12" custLinFactX="-200000" custLinFactY="-300000" custLinFactNeighborX="-214024" custLinFactNeighborY="-368266"/>
      <dgm:spPr>
        <a:noFill/>
        <a:ln>
          <a:noFill/>
        </a:ln>
      </dgm:spPr>
      <dgm:t>
        <a:bodyPr/>
        <a:lstStyle/>
        <a:p>
          <a:endParaRPr lang="cs-CZ"/>
        </a:p>
      </dgm:t>
    </dgm:pt>
    <dgm:pt modelId="{CA12D82E-8D5A-4865-816E-21C89F7C18B6}" type="pres">
      <dgm:prSet presAssocID="{037ABF03-034B-4521-A2EF-2C3339392FFC}" presName="text2" presStyleCnt="0"/>
      <dgm:spPr/>
    </dgm:pt>
    <dgm:pt modelId="{68791E05-BED2-49EA-AA5F-9C51D23714C2}" type="pres">
      <dgm:prSet presAssocID="{037ABF03-034B-4521-A2EF-2C3339392FFC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026B1C-3922-4D8F-86F4-48A9D9B084FF}" type="pres">
      <dgm:prSet presAssocID="{037ABF03-034B-4521-A2EF-2C3339392FFC}" presName="textaccent2" presStyleCnt="0"/>
      <dgm:spPr/>
    </dgm:pt>
    <dgm:pt modelId="{A2C41037-7A90-453A-ADE7-5B35E6514F04}" type="pres">
      <dgm:prSet presAssocID="{037ABF03-034B-4521-A2EF-2C3339392FFC}" presName="accentRepeatNode" presStyleLbl="solidAlignAcc1" presStyleIdx="2" presStyleCnt="12"/>
      <dgm:spPr/>
    </dgm:pt>
    <dgm:pt modelId="{16987BC9-4C90-4ECB-A7FC-BFFAA104CF51}" type="pres">
      <dgm:prSet presAssocID="{865398C8-5E39-42EB-8B66-9C9ED77F713A}" presName="image2" presStyleCnt="0"/>
      <dgm:spPr/>
    </dgm:pt>
    <dgm:pt modelId="{0B220DD2-F12B-4180-AF3F-F410B30F41FC}" type="pres">
      <dgm:prSet presAssocID="{865398C8-5E39-42EB-8B66-9C9ED77F713A}" presName="imageRepeatNode" presStyleLbl="alignAcc1" presStyleIdx="1" presStyleCnt="6"/>
      <dgm:spPr/>
      <dgm:t>
        <a:bodyPr/>
        <a:lstStyle/>
        <a:p>
          <a:endParaRPr lang="cs-CZ"/>
        </a:p>
      </dgm:t>
    </dgm:pt>
    <dgm:pt modelId="{26D6FC90-8BE1-4EB1-B845-0B12E28FD900}" type="pres">
      <dgm:prSet presAssocID="{865398C8-5E39-42EB-8B66-9C9ED77F713A}" presName="imageaccent2" presStyleCnt="0"/>
      <dgm:spPr/>
    </dgm:pt>
    <dgm:pt modelId="{4D8AA4F1-887B-4894-9653-E8BC7D0227D4}" type="pres">
      <dgm:prSet presAssocID="{865398C8-5E39-42EB-8B66-9C9ED77F713A}" presName="accentRepeatNode" presStyleLbl="solidAlignAcc1" presStyleIdx="3" presStyleCnt="12" custLinFactX="54425" custLinFactY="122374" custLinFactNeighborX="100000" custLinFactNeighborY="200000"/>
      <dgm:spPr>
        <a:noFill/>
        <a:ln>
          <a:noFill/>
        </a:ln>
      </dgm:spPr>
      <dgm:t>
        <a:bodyPr/>
        <a:lstStyle/>
        <a:p>
          <a:endParaRPr lang="cs-CZ"/>
        </a:p>
      </dgm:t>
    </dgm:pt>
    <dgm:pt modelId="{EC7C3562-8600-47F6-93F9-CCAE0605A0CD}" type="pres">
      <dgm:prSet presAssocID="{2D7BC8AD-CB9F-4806-9C86-EC6E1A3E1A8E}" presName="text3" presStyleCnt="0"/>
      <dgm:spPr/>
    </dgm:pt>
    <dgm:pt modelId="{F131CC0C-FB8F-4BA4-9013-E019ACECC8B9}" type="pres">
      <dgm:prSet presAssocID="{2D7BC8AD-CB9F-4806-9C86-EC6E1A3E1A8E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EC95F7D-22E5-41C7-8930-B2DB1E0FAE7E}" type="pres">
      <dgm:prSet presAssocID="{2D7BC8AD-CB9F-4806-9C86-EC6E1A3E1A8E}" presName="textaccent3" presStyleCnt="0"/>
      <dgm:spPr/>
    </dgm:pt>
    <dgm:pt modelId="{A8C67591-6037-4B3E-BA77-B33D54AE004B}" type="pres">
      <dgm:prSet presAssocID="{2D7BC8AD-CB9F-4806-9C86-EC6E1A3E1A8E}" presName="accentRepeatNode" presStyleLbl="solidAlignAcc1" presStyleIdx="4" presStyleCnt="12"/>
      <dgm:spPr/>
    </dgm:pt>
    <dgm:pt modelId="{956D3C73-9667-4ED5-88C2-76A25B4789B6}" type="pres">
      <dgm:prSet presAssocID="{BA2AAF6C-96F6-4538-9858-4C090C044F8C}" presName="image3" presStyleCnt="0"/>
      <dgm:spPr/>
    </dgm:pt>
    <dgm:pt modelId="{15F8C7E0-0B23-4738-9A1A-05F892F8E71F}" type="pres">
      <dgm:prSet presAssocID="{BA2AAF6C-96F6-4538-9858-4C090C044F8C}" presName="imageRepeatNode" presStyleLbl="alignAcc1" presStyleIdx="2" presStyleCnt="6" custLinFactNeighborX="3112" custLinFactNeighborY="2042"/>
      <dgm:spPr/>
      <dgm:t>
        <a:bodyPr/>
        <a:lstStyle/>
        <a:p>
          <a:endParaRPr lang="cs-CZ"/>
        </a:p>
      </dgm:t>
    </dgm:pt>
    <dgm:pt modelId="{F1223F43-380E-4B40-9BFF-71EF2014993C}" type="pres">
      <dgm:prSet presAssocID="{BA2AAF6C-96F6-4538-9858-4C090C044F8C}" presName="imageaccent3" presStyleCnt="0"/>
      <dgm:spPr/>
    </dgm:pt>
    <dgm:pt modelId="{11AFE27A-E6BD-46B5-AFFF-DC3558F0276C}" type="pres">
      <dgm:prSet presAssocID="{BA2AAF6C-96F6-4538-9858-4C090C044F8C}" presName="accentRepeatNode" presStyleLbl="solidAlignAcc1" presStyleIdx="5" presStyleCnt="12" custLinFactX="266362" custLinFactY="139586" custLinFactNeighborX="300000" custLinFactNeighborY="200000"/>
      <dgm:spPr>
        <a:noFill/>
        <a:ln>
          <a:noFill/>
        </a:ln>
      </dgm:spPr>
      <dgm:t>
        <a:bodyPr/>
        <a:lstStyle/>
        <a:p>
          <a:endParaRPr lang="cs-CZ"/>
        </a:p>
      </dgm:t>
    </dgm:pt>
    <dgm:pt modelId="{02AACAE2-3338-463D-8626-4E9970146B13}" type="pres">
      <dgm:prSet presAssocID="{2F23D525-7699-4BD5-94EE-8FC8DD65BEE0}" presName="text4" presStyleCnt="0"/>
      <dgm:spPr/>
    </dgm:pt>
    <dgm:pt modelId="{2867AA2E-96F9-40E0-86D0-76A5E8AEA3FA}" type="pres">
      <dgm:prSet presAssocID="{2F23D525-7699-4BD5-94EE-8FC8DD65BEE0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7B9C48-3633-4EA7-B33B-3CED73FF2D74}" type="pres">
      <dgm:prSet presAssocID="{2F23D525-7699-4BD5-94EE-8FC8DD65BEE0}" presName="textaccent4" presStyleCnt="0"/>
      <dgm:spPr/>
    </dgm:pt>
    <dgm:pt modelId="{91003158-B022-40A4-ACFA-AAA8DB79586E}" type="pres">
      <dgm:prSet presAssocID="{2F23D525-7699-4BD5-94EE-8FC8DD65BEE0}" presName="accentRepeatNode" presStyleLbl="solidAlignAcc1" presStyleIdx="6" presStyleCnt="12" custLinFactX="-800000" custLinFactY="107210" custLinFactNeighborX="-816358" custLinFactNeighborY="200000"/>
      <dgm:spPr/>
    </dgm:pt>
    <dgm:pt modelId="{3769F129-335B-4A39-92D6-B21165ED11F9}" type="pres">
      <dgm:prSet presAssocID="{012F4E2D-EA9F-4D56-8825-0FBFAB46AA1C}" presName="image4" presStyleCnt="0"/>
      <dgm:spPr/>
    </dgm:pt>
    <dgm:pt modelId="{8FD6B7D2-ED7A-4872-B8A1-0DD3F111C8DB}" type="pres">
      <dgm:prSet presAssocID="{012F4E2D-EA9F-4D56-8825-0FBFAB46AA1C}" presName="imageRepeatNode" presStyleLbl="alignAcc1" presStyleIdx="3" presStyleCnt="6"/>
      <dgm:spPr/>
      <dgm:t>
        <a:bodyPr/>
        <a:lstStyle/>
        <a:p>
          <a:endParaRPr lang="cs-CZ"/>
        </a:p>
      </dgm:t>
    </dgm:pt>
    <dgm:pt modelId="{196C7C1D-0C9E-49A0-A301-7DA1F1007529}" type="pres">
      <dgm:prSet presAssocID="{012F4E2D-EA9F-4D56-8825-0FBFAB46AA1C}" presName="imageaccent4" presStyleCnt="0"/>
      <dgm:spPr/>
    </dgm:pt>
    <dgm:pt modelId="{49A36E2B-2790-4BF6-BB6A-3A8FEC44B08E}" type="pres">
      <dgm:prSet presAssocID="{012F4E2D-EA9F-4D56-8825-0FBFAB46AA1C}" presName="accentRepeatNode" presStyleLbl="solidAlignAcc1" presStyleIdx="7" presStyleCnt="12"/>
      <dgm:spPr>
        <a:noFill/>
        <a:ln>
          <a:noFill/>
        </a:ln>
      </dgm:spPr>
      <dgm:t>
        <a:bodyPr/>
        <a:lstStyle/>
        <a:p>
          <a:endParaRPr lang="cs-CZ"/>
        </a:p>
      </dgm:t>
    </dgm:pt>
    <dgm:pt modelId="{4521992C-FD88-4F26-97A3-D2450EE5E70C}" type="pres">
      <dgm:prSet presAssocID="{97B39FE3-A31E-4EB3-9DD3-E9F855CC9FD9}" presName="text5" presStyleCnt="0"/>
      <dgm:spPr/>
    </dgm:pt>
    <dgm:pt modelId="{F808E28B-7698-4E6C-90F4-C9DEC6ABCECC}" type="pres">
      <dgm:prSet presAssocID="{97B39FE3-A31E-4EB3-9DD3-E9F855CC9FD9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0F559A-9E0B-4819-8EC3-AE317C65FCF8}" type="pres">
      <dgm:prSet presAssocID="{97B39FE3-A31E-4EB3-9DD3-E9F855CC9FD9}" presName="textaccent5" presStyleCnt="0"/>
      <dgm:spPr/>
    </dgm:pt>
    <dgm:pt modelId="{A26731C3-3C91-4A2B-8DBB-7BB2EE628F57}" type="pres">
      <dgm:prSet presAssocID="{97B39FE3-A31E-4EB3-9DD3-E9F855CC9FD9}" presName="accentRepeatNode" presStyleLbl="solidAlignAcc1" presStyleIdx="8" presStyleCnt="12" custLinFactX="-68057" custLinFactY="126125" custLinFactNeighborX="-100000" custLinFactNeighborY="200000"/>
      <dgm:spPr/>
    </dgm:pt>
    <dgm:pt modelId="{5B9A79A6-AFBB-4583-99DF-7CE368CF4AEC}" type="pres">
      <dgm:prSet presAssocID="{ED01D55C-1919-482D-8853-917348E9CA7C}" presName="image5" presStyleCnt="0"/>
      <dgm:spPr/>
    </dgm:pt>
    <dgm:pt modelId="{FAE1C4A7-3D2D-47FB-AE35-4935063F135B}" type="pres">
      <dgm:prSet presAssocID="{ED01D55C-1919-482D-8853-917348E9CA7C}" presName="imageRepeatNode" presStyleLbl="alignAcc1" presStyleIdx="4" presStyleCnt="6" custScaleX="105679" custLinFactX="-145670" custLinFactNeighborX="-200000" custLinFactNeighborY="-2916"/>
      <dgm:spPr/>
      <dgm:t>
        <a:bodyPr/>
        <a:lstStyle/>
        <a:p>
          <a:endParaRPr lang="cs-CZ"/>
        </a:p>
      </dgm:t>
    </dgm:pt>
    <dgm:pt modelId="{F3520E13-1D0E-4773-A8B5-E7F6A7865102}" type="pres">
      <dgm:prSet presAssocID="{ED01D55C-1919-482D-8853-917348E9CA7C}" presName="imageaccent5" presStyleCnt="0"/>
      <dgm:spPr/>
    </dgm:pt>
    <dgm:pt modelId="{1C81AC7B-40F5-456A-A6AE-C259721994AF}" type="pres">
      <dgm:prSet presAssocID="{ED01D55C-1919-482D-8853-917348E9CA7C}" presName="accentRepeatNode" presStyleLbl="solidAlignAcc1" presStyleIdx="9" presStyleCnt="12" custLinFactX="-700000" custLinFactNeighborX="-742931" custLinFactNeighborY="-4697"/>
      <dgm:spPr/>
    </dgm:pt>
    <dgm:pt modelId="{73AF3401-DB69-4C76-A547-E8001F352182}" type="pres">
      <dgm:prSet presAssocID="{C15A0465-6C51-44AB-A0CA-9C6F8531DC4C}" presName="text6" presStyleCnt="0"/>
      <dgm:spPr/>
    </dgm:pt>
    <dgm:pt modelId="{335B4D0A-55F5-4E0B-AEF3-45F133C695F0}" type="pres">
      <dgm:prSet presAssocID="{C15A0465-6C51-44AB-A0CA-9C6F8531DC4C}" presName="textRepeatNode" presStyleLbl="alignNode1" presStyleIdx="5" presStyleCnt="6" custLinFactX="-200000" custLinFactNeighborX="-228803" custLinFactNeighborY="55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E3A658F-6650-445C-8C7E-D088F40343DD}" type="pres">
      <dgm:prSet presAssocID="{C15A0465-6C51-44AB-A0CA-9C6F8531DC4C}" presName="textaccent6" presStyleCnt="0"/>
      <dgm:spPr/>
    </dgm:pt>
    <dgm:pt modelId="{BD68081E-92B0-4BEE-91D4-8DFCFDE2DA28}" type="pres">
      <dgm:prSet presAssocID="{C15A0465-6C51-44AB-A0CA-9C6F8531DC4C}" presName="accentRepeatNode" presStyleLbl="solidAlignAcc1" presStyleIdx="10" presStyleCnt="12" custLinFactX="-892275" custLinFactY="200000" custLinFactNeighborX="-900000" custLinFactNeighborY="230633"/>
      <dgm:spPr/>
    </dgm:pt>
    <dgm:pt modelId="{CA11CE30-FED7-4FE0-9578-C89CAEC98DE1}" type="pres">
      <dgm:prSet presAssocID="{CC41C52A-1F62-4BCA-8B69-DF5CD59CB7BC}" presName="image6" presStyleCnt="0"/>
      <dgm:spPr/>
    </dgm:pt>
    <dgm:pt modelId="{74E4AB1C-DD0F-4D5D-9ADA-5990FDA193AB}" type="pres">
      <dgm:prSet presAssocID="{CC41C52A-1F62-4BCA-8B69-DF5CD59CB7BC}" presName="imageRepeatNode" presStyleLbl="alignAcc1" presStyleIdx="5" presStyleCnt="6" custLinFactX="-68945" custLinFactNeighborX="-100000" custLinFactNeighborY="261"/>
      <dgm:spPr/>
      <dgm:t>
        <a:bodyPr/>
        <a:lstStyle/>
        <a:p>
          <a:endParaRPr lang="cs-CZ"/>
        </a:p>
      </dgm:t>
    </dgm:pt>
    <dgm:pt modelId="{A4596C0C-4D2D-4DA6-83B0-CAA3FEA18316}" type="pres">
      <dgm:prSet presAssocID="{CC41C52A-1F62-4BCA-8B69-DF5CD59CB7BC}" presName="imageaccent6" presStyleCnt="0"/>
      <dgm:spPr/>
    </dgm:pt>
    <dgm:pt modelId="{8C32423D-57DC-4981-BF2F-94B48E7B5C0D}" type="pres">
      <dgm:prSet presAssocID="{CC41C52A-1F62-4BCA-8B69-DF5CD59CB7BC}" presName="accentRepeatNode" presStyleLbl="solidAlignAcc1" presStyleIdx="11" presStyleCnt="12" custLinFactX="-1523149" custLinFactY="136403" custLinFactNeighborX="-1600000" custLinFactNeighborY="200000"/>
      <dgm:spPr/>
    </dgm:pt>
  </dgm:ptLst>
  <dgm:cxnLst>
    <dgm:cxn modelId="{3368D5D2-F374-40E8-9834-BA341CD6B165}" srcId="{1420189D-6575-4D4D-A929-BCD8F10673F1}" destId="{09C1B896-DE5A-4926-ABD1-BFD0C121FDA9}" srcOrd="0" destOrd="0" parTransId="{85C1392B-E0AC-4BF0-94CE-66A58591E43C}" sibTransId="{EBA3CDDD-F18B-40A4-AAAA-D9EF0AB4A376}"/>
    <dgm:cxn modelId="{2EDFEFA3-2570-42F7-BF21-591EF3373E3D}" srcId="{1420189D-6575-4D4D-A929-BCD8F10673F1}" destId="{2F23D525-7699-4BD5-94EE-8FC8DD65BEE0}" srcOrd="3" destOrd="0" parTransId="{42F29C3B-E2C9-40CC-A4F6-723CA65D5F31}" sibTransId="{012F4E2D-EA9F-4D56-8825-0FBFAB46AA1C}"/>
    <dgm:cxn modelId="{1064ED16-E7DE-4C16-B6FF-BAD023D1C6D8}" srcId="{1420189D-6575-4D4D-A929-BCD8F10673F1}" destId="{037ABF03-034B-4521-A2EF-2C3339392FFC}" srcOrd="1" destOrd="0" parTransId="{2A28303E-CF0A-45C5-8676-4CA600B4FEE5}" sibTransId="{865398C8-5E39-42EB-8B66-9C9ED77F713A}"/>
    <dgm:cxn modelId="{C9E70BB5-D826-4B2F-83F3-2CF93F5FE50A}" type="presOf" srcId="{97B39FE3-A31E-4EB3-9DD3-E9F855CC9FD9}" destId="{F808E28B-7698-4E6C-90F4-C9DEC6ABCECC}" srcOrd="0" destOrd="0" presId="urn:microsoft.com/office/officeart/2008/layout/HexagonCluster"/>
    <dgm:cxn modelId="{7B9AEB88-88C0-4E9D-9D32-73333F24E0FC}" type="presOf" srcId="{C15A0465-6C51-44AB-A0CA-9C6F8531DC4C}" destId="{335B4D0A-55F5-4E0B-AEF3-45F133C695F0}" srcOrd="0" destOrd="0" presId="urn:microsoft.com/office/officeart/2008/layout/HexagonCluster"/>
    <dgm:cxn modelId="{71246E82-213A-49CC-B414-654DE94BDC88}" type="presOf" srcId="{865398C8-5E39-42EB-8B66-9C9ED77F713A}" destId="{0B220DD2-F12B-4180-AF3F-F410B30F41FC}" srcOrd="0" destOrd="0" presId="urn:microsoft.com/office/officeart/2008/layout/HexagonCluster"/>
    <dgm:cxn modelId="{A2FFFEA8-902F-4E39-9DDC-7D510697A8C5}" srcId="{1420189D-6575-4D4D-A929-BCD8F10673F1}" destId="{2D7BC8AD-CB9F-4806-9C86-EC6E1A3E1A8E}" srcOrd="2" destOrd="0" parTransId="{C12275E3-4099-4ECB-B494-A6FB9663ACE5}" sibTransId="{BA2AAF6C-96F6-4538-9858-4C090C044F8C}"/>
    <dgm:cxn modelId="{F1ABA488-BD4D-4B4F-B51E-C585B386E97F}" type="presOf" srcId="{BA2AAF6C-96F6-4538-9858-4C090C044F8C}" destId="{15F8C7E0-0B23-4738-9A1A-05F892F8E71F}" srcOrd="0" destOrd="0" presId="urn:microsoft.com/office/officeart/2008/layout/HexagonCluster"/>
    <dgm:cxn modelId="{72033E27-7AAE-421B-8235-C8358DF37FD8}" type="presOf" srcId="{09C1B896-DE5A-4926-ABD1-BFD0C121FDA9}" destId="{C0A1BB9D-93BE-408F-A3A6-F31EB1F3503B}" srcOrd="0" destOrd="0" presId="urn:microsoft.com/office/officeart/2008/layout/HexagonCluster"/>
    <dgm:cxn modelId="{8C977463-D4EE-46DE-AD11-DB6477FDE14F}" srcId="{1420189D-6575-4D4D-A929-BCD8F10673F1}" destId="{C15A0465-6C51-44AB-A0CA-9C6F8531DC4C}" srcOrd="5" destOrd="0" parTransId="{24BE3D8E-CBB7-4AB3-81BB-76602BFAADFE}" sibTransId="{CC41C52A-1F62-4BCA-8B69-DF5CD59CB7BC}"/>
    <dgm:cxn modelId="{F59ADB09-DB92-4F5F-A499-926C1F40187D}" type="presOf" srcId="{1420189D-6575-4D4D-A929-BCD8F10673F1}" destId="{02461050-2FF9-4670-A2A4-255FF57BC686}" srcOrd="0" destOrd="0" presId="urn:microsoft.com/office/officeart/2008/layout/HexagonCluster"/>
    <dgm:cxn modelId="{8B92B28A-A85E-4F96-AE08-D1896853E5F3}" type="presOf" srcId="{ED01D55C-1919-482D-8853-917348E9CA7C}" destId="{FAE1C4A7-3D2D-47FB-AE35-4935063F135B}" srcOrd="0" destOrd="0" presId="urn:microsoft.com/office/officeart/2008/layout/HexagonCluster"/>
    <dgm:cxn modelId="{8947C866-B249-4926-B65E-E69CC95180C8}" srcId="{1420189D-6575-4D4D-A929-BCD8F10673F1}" destId="{97B39FE3-A31E-4EB3-9DD3-E9F855CC9FD9}" srcOrd="4" destOrd="0" parTransId="{EBD86438-435C-4C2A-AABB-C049798A05DF}" sibTransId="{ED01D55C-1919-482D-8853-917348E9CA7C}"/>
    <dgm:cxn modelId="{E2FEA486-9D40-4BF4-B65C-A0416D90C6FD}" type="presOf" srcId="{012F4E2D-EA9F-4D56-8825-0FBFAB46AA1C}" destId="{8FD6B7D2-ED7A-4872-B8A1-0DD3F111C8DB}" srcOrd="0" destOrd="0" presId="urn:microsoft.com/office/officeart/2008/layout/HexagonCluster"/>
    <dgm:cxn modelId="{3BB7D7F8-4B19-4537-8482-E2BD10AFBF07}" type="presOf" srcId="{CC41C52A-1F62-4BCA-8B69-DF5CD59CB7BC}" destId="{74E4AB1C-DD0F-4D5D-9ADA-5990FDA193AB}" srcOrd="0" destOrd="0" presId="urn:microsoft.com/office/officeart/2008/layout/HexagonCluster"/>
    <dgm:cxn modelId="{2CAF0E40-B68F-4595-AD5C-76690BCF8F0D}" type="presOf" srcId="{037ABF03-034B-4521-A2EF-2C3339392FFC}" destId="{68791E05-BED2-49EA-AA5F-9C51D23714C2}" srcOrd="0" destOrd="0" presId="urn:microsoft.com/office/officeart/2008/layout/HexagonCluster"/>
    <dgm:cxn modelId="{EBD1EDAB-D9F3-4075-ACAA-126BB64C5D53}" type="presOf" srcId="{2F23D525-7699-4BD5-94EE-8FC8DD65BEE0}" destId="{2867AA2E-96F9-40E0-86D0-76A5E8AEA3FA}" srcOrd="0" destOrd="0" presId="urn:microsoft.com/office/officeart/2008/layout/HexagonCluster"/>
    <dgm:cxn modelId="{C7994B5E-1655-420E-B40A-1FBF876DE45C}" type="presOf" srcId="{EBA3CDDD-F18B-40A4-AAAA-D9EF0AB4A376}" destId="{B6FE28D5-57D5-4D68-A51B-F3077AFF1A1D}" srcOrd="0" destOrd="0" presId="urn:microsoft.com/office/officeart/2008/layout/HexagonCluster"/>
    <dgm:cxn modelId="{BFBBA30D-6B58-42E6-B4FA-4A461AE84C54}" type="presOf" srcId="{2D7BC8AD-CB9F-4806-9C86-EC6E1A3E1A8E}" destId="{F131CC0C-FB8F-4BA4-9013-E019ACECC8B9}" srcOrd="0" destOrd="0" presId="urn:microsoft.com/office/officeart/2008/layout/HexagonCluster"/>
    <dgm:cxn modelId="{4DA1B732-7AAC-4B7B-BA90-6E4D942FA86F}" type="presParOf" srcId="{02461050-2FF9-4670-A2A4-255FF57BC686}" destId="{41484AE2-D4F4-4521-A7B3-57AD126ABA0C}" srcOrd="0" destOrd="0" presId="urn:microsoft.com/office/officeart/2008/layout/HexagonCluster"/>
    <dgm:cxn modelId="{1FF38C7D-C5C7-4652-9C13-3E4A7A08BB9D}" type="presParOf" srcId="{41484AE2-D4F4-4521-A7B3-57AD126ABA0C}" destId="{C0A1BB9D-93BE-408F-A3A6-F31EB1F3503B}" srcOrd="0" destOrd="0" presId="urn:microsoft.com/office/officeart/2008/layout/HexagonCluster"/>
    <dgm:cxn modelId="{C9151A5A-7675-4FEB-8D7D-A87D7627642E}" type="presParOf" srcId="{02461050-2FF9-4670-A2A4-255FF57BC686}" destId="{266CC4D4-238D-4CB7-98BD-880BAFA10947}" srcOrd="1" destOrd="0" presId="urn:microsoft.com/office/officeart/2008/layout/HexagonCluster"/>
    <dgm:cxn modelId="{A2DCB99F-1FA7-491B-A95D-660DD8BC8526}" type="presParOf" srcId="{266CC4D4-238D-4CB7-98BD-880BAFA10947}" destId="{C677754C-ABEF-49F0-BB70-893908206C72}" srcOrd="0" destOrd="0" presId="urn:microsoft.com/office/officeart/2008/layout/HexagonCluster"/>
    <dgm:cxn modelId="{94EFDE2B-6F4A-42B1-830E-E8778DC18F15}" type="presParOf" srcId="{02461050-2FF9-4670-A2A4-255FF57BC686}" destId="{891B8834-CAA3-496F-965B-5396C373CD9E}" srcOrd="2" destOrd="0" presId="urn:microsoft.com/office/officeart/2008/layout/HexagonCluster"/>
    <dgm:cxn modelId="{2CC46096-EDE0-45A4-A57E-583F0EEC45C5}" type="presParOf" srcId="{891B8834-CAA3-496F-965B-5396C373CD9E}" destId="{B6FE28D5-57D5-4D68-A51B-F3077AFF1A1D}" srcOrd="0" destOrd="0" presId="urn:microsoft.com/office/officeart/2008/layout/HexagonCluster"/>
    <dgm:cxn modelId="{EE838ABF-CFCD-4209-AB07-14015458E446}" type="presParOf" srcId="{02461050-2FF9-4670-A2A4-255FF57BC686}" destId="{3132080C-5C14-4CCC-A446-0064991F0A46}" srcOrd="3" destOrd="0" presId="urn:microsoft.com/office/officeart/2008/layout/HexagonCluster"/>
    <dgm:cxn modelId="{51A5E377-806D-4D41-A881-F70F21840E7D}" type="presParOf" srcId="{3132080C-5C14-4CCC-A446-0064991F0A46}" destId="{B96AB6C5-AC22-4904-976A-8D9668D084A5}" srcOrd="0" destOrd="0" presId="urn:microsoft.com/office/officeart/2008/layout/HexagonCluster"/>
    <dgm:cxn modelId="{2A90EE44-A4F2-487B-9179-918FAD4877B8}" type="presParOf" srcId="{02461050-2FF9-4670-A2A4-255FF57BC686}" destId="{CA12D82E-8D5A-4865-816E-21C89F7C18B6}" srcOrd="4" destOrd="0" presId="urn:microsoft.com/office/officeart/2008/layout/HexagonCluster"/>
    <dgm:cxn modelId="{0FAD7016-C256-4DAC-86BB-0A750A2D72ED}" type="presParOf" srcId="{CA12D82E-8D5A-4865-816E-21C89F7C18B6}" destId="{68791E05-BED2-49EA-AA5F-9C51D23714C2}" srcOrd="0" destOrd="0" presId="urn:microsoft.com/office/officeart/2008/layout/HexagonCluster"/>
    <dgm:cxn modelId="{3880A938-FAB4-440A-9C1D-C376A7087E86}" type="presParOf" srcId="{02461050-2FF9-4670-A2A4-255FF57BC686}" destId="{BB026B1C-3922-4D8F-86F4-48A9D9B084FF}" srcOrd="5" destOrd="0" presId="urn:microsoft.com/office/officeart/2008/layout/HexagonCluster"/>
    <dgm:cxn modelId="{941AEFB0-B56A-4B5C-B157-85AA080855A3}" type="presParOf" srcId="{BB026B1C-3922-4D8F-86F4-48A9D9B084FF}" destId="{A2C41037-7A90-453A-ADE7-5B35E6514F04}" srcOrd="0" destOrd="0" presId="urn:microsoft.com/office/officeart/2008/layout/HexagonCluster"/>
    <dgm:cxn modelId="{CF8D2A82-A82F-43B4-959D-0F187D600793}" type="presParOf" srcId="{02461050-2FF9-4670-A2A4-255FF57BC686}" destId="{16987BC9-4C90-4ECB-A7FC-BFFAA104CF51}" srcOrd="6" destOrd="0" presId="urn:microsoft.com/office/officeart/2008/layout/HexagonCluster"/>
    <dgm:cxn modelId="{D15BF6BB-E321-4037-85B3-83141B043DDE}" type="presParOf" srcId="{16987BC9-4C90-4ECB-A7FC-BFFAA104CF51}" destId="{0B220DD2-F12B-4180-AF3F-F410B30F41FC}" srcOrd="0" destOrd="0" presId="urn:microsoft.com/office/officeart/2008/layout/HexagonCluster"/>
    <dgm:cxn modelId="{B436E6A0-612F-4B38-BC7E-862A4098D8DE}" type="presParOf" srcId="{02461050-2FF9-4670-A2A4-255FF57BC686}" destId="{26D6FC90-8BE1-4EB1-B845-0B12E28FD900}" srcOrd="7" destOrd="0" presId="urn:microsoft.com/office/officeart/2008/layout/HexagonCluster"/>
    <dgm:cxn modelId="{26D11312-3AC0-4874-BB06-12B5E23AAB25}" type="presParOf" srcId="{26D6FC90-8BE1-4EB1-B845-0B12E28FD900}" destId="{4D8AA4F1-887B-4894-9653-E8BC7D0227D4}" srcOrd="0" destOrd="0" presId="urn:microsoft.com/office/officeart/2008/layout/HexagonCluster"/>
    <dgm:cxn modelId="{B81CEDB2-2F74-4882-9556-F3493E54B9F3}" type="presParOf" srcId="{02461050-2FF9-4670-A2A4-255FF57BC686}" destId="{EC7C3562-8600-47F6-93F9-CCAE0605A0CD}" srcOrd="8" destOrd="0" presId="urn:microsoft.com/office/officeart/2008/layout/HexagonCluster"/>
    <dgm:cxn modelId="{F92073DB-77A4-4262-9E3E-C31F19E72044}" type="presParOf" srcId="{EC7C3562-8600-47F6-93F9-CCAE0605A0CD}" destId="{F131CC0C-FB8F-4BA4-9013-E019ACECC8B9}" srcOrd="0" destOrd="0" presId="urn:microsoft.com/office/officeart/2008/layout/HexagonCluster"/>
    <dgm:cxn modelId="{DE732622-C33E-456B-9E51-739309028332}" type="presParOf" srcId="{02461050-2FF9-4670-A2A4-255FF57BC686}" destId="{4EC95F7D-22E5-41C7-8930-B2DB1E0FAE7E}" srcOrd="9" destOrd="0" presId="urn:microsoft.com/office/officeart/2008/layout/HexagonCluster"/>
    <dgm:cxn modelId="{4B12BB25-413B-43D7-896B-9E04C2E9F0BE}" type="presParOf" srcId="{4EC95F7D-22E5-41C7-8930-B2DB1E0FAE7E}" destId="{A8C67591-6037-4B3E-BA77-B33D54AE004B}" srcOrd="0" destOrd="0" presId="urn:microsoft.com/office/officeart/2008/layout/HexagonCluster"/>
    <dgm:cxn modelId="{C7594A82-566D-40B8-88E7-937DB2158311}" type="presParOf" srcId="{02461050-2FF9-4670-A2A4-255FF57BC686}" destId="{956D3C73-9667-4ED5-88C2-76A25B4789B6}" srcOrd="10" destOrd="0" presId="urn:microsoft.com/office/officeart/2008/layout/HexagonCluster"/>
    <dgm:cxn modelId="{AA8B92A2-B7B8-41A9-8DAC-4C3D9F9D9839}" type="presParOf" srcId="{956D3C73-9667-4ED5-88C2-76A25B4789B6}" destId="{15F8C7E0-0B23-4738-9A1A-05F892F8E71F}" srcOrd="0" destOrd="0" presId="urn:microsoft.com/office/officeart/2008/layout/HexagonCluster"/>
    <dgm:cxn modelId="{9C890A74-8830-420F-A532-582295F61505}" type="presParOf" srcId="{02461050-2FF9-4670-A2A4-255FF57BC686}" destId="{F1223F43-380E-4B40-9BFF-71EF2014993C}" srcOrd="11" destOrd="0" presId="urn:microsoft.com/office/officeart/2008/layout/HexagonCluster"/>
    <dgm:cxn modelId="{F7A3A569-B3EA-44C8-812F-6FD903E3C555}" type="presParOf" srcId="{F1223F43-380E-4B40-9BFF-71EF2014993C}" destId="{11AFE27A-E6BD-46B5-AFFF-DC3558F0276C}" srcOrd="0" destOrd="0" presId="urn:microsoft.com/office/officeart/2008/layout/HexagonCluster"/>
    <dgm:cxn modelId="{A01AAE0F-AAF2-4C92-BBFD-819F4650C49D}" type="presParOf" srcId="{02461050-2FF9-4670-A2A4-255FF57BC686}" destId="{02AACAE2-3338-463D-8626-4E9970146B13}" srcOrd="12" destOrd="0" presId="urn:microsoft.com/office/officeart/2008/layout/HexagonCluster"/>
    <dgm:cxn modelId="{D414AFD4-B49A-4F32-BBCD-C893DEB041D3}" type="presParOf" srcId="{02AACAE2-3338-463D-8626-4E9970146B13}" destId="{2867AA2E-96F9-40E0-86D0-76A5E8AEA3FA}" srcOrd="0" destOrd="0" presId="urn:microsoft.com/office/officeart/2008/layout/HexagonCluster"/>
    <dgm:cxn modelId="{EDAA03E4-4D1A-4227-AEFA-AD04FE704483}" type="presParOf" srcId="{02461050-2FF9-4670-A2A4-255FF57BC686}" destId="{127B9C48-3633-4EA7-B33B-3CED73FF2D74}" srcOrd="13" destOrd="0" presId="urn:microsoft.com/office/officeart/2008/layout/HexagonCluster"/>
    <dgm:cxn modelId="{B254745B-5836-48C3-8215-1B63C67157B3}" type="presParOf" srcId="{127B9C48-3633-4EA7-B33B-3CED73FF2D74}" destId="{91003158-B022-40A4-ACFA-AAA8DB79586E}" srcOrd="0" destOrd="0" presId="urn:microsoft.com/office/officeart/2008/layout/HexagonCluster"/>
    <dgm:cxn modelId="{4B09AC95-19E2-43AB-AEC7-3DC18460F29E}" type="presParOf" srcId="{02461050-2FF9-4670-A2A4-255FF57BC686}" destId="{3769F129-335B-4A39-92D6-B21165ED11F9}" srcOrd="14" destOrd="0" presId="urn:microsoft.com/office/officeart/2008/layout/HexagonCluster"/>
    <dgm:cxn modelId="{5AEF0BDB-963A-4D80-8083-2173C46FEC5C}" type="presParOf" srcId="{3769F129-335B-4A39-92D6-B21165ED11F9}" destId="{8FD6B7D2-ED7A-4872-B8A1-0DD3F111C8DB}" srcOrd="0" destOrd="0" presId="urn:microsoft.com/office/officeart/2008/layout/HexagonCluster"/>
    <dgm:cxn modelId="{4CB4D0B4-4E6F-4905-A303-6EC31B65CD1D}" type="presParOf" srcId="{02461050-2FF9-4670-A2A4-255FF57BC686}" destId="{196C7C1D-0C9E-49A0-A301-7DA1F1007529}" srcOrd="15" destOrd="0" presId="urn:microsoft.com/office/officeart/2008/layout/HexagonCluster"/>
    <dgm:cxn modelId="{DF85C0A5-1D56-47BA-8FDB-BA26DDA0CAA3}" type="presParOf" srcId="{196C7C1D-0C9E-49A0-A301-7DA1F1007529}" destId="{49A36E2B-2790-4BF6-BB6A-3A8FEC44B08E}" srcOrd="0" destOrd="0" presId="urn:microsoft.com/office/officeart/2008/layout/HexagonCluster"/>
    <dgm:cxn modelId="{E77F6A99-7FC3-470F-B47C-483FB322E3CE}" type="presParOf" srcId="{02461050-2FF9-4670-A2A4-255FF57BC686}" destId="{4521992C-FD88-4F26-97A3-D2450EE5E70C}" srcOrd="16" destOrd="0" presId="urn:microsoft.com/office/officeart/2008/layout/HexagonCluster"/>
    <dgm:cxn modelId="{F6E4F589-5555-49D8-9CE7-B85A4D05FE88}" type="presParOf" srcId="{4521992C-FD88-4F26-97A3-D2450EE5E70C}" destId="{F808E28B-7698-4E6C-90F4-C9DEC6ABCECC}" srcOrd="0" destOrd="0" presId="urn:microsoft.com/office/officeart/2008/layout/HexagonCluster"/>
    <dgm:cxn modelId="{EA8015FE-3980-4008-870B-2B83E291DBD1}" type="presParOf" srcId="{02461050-2FF9-4670-A2A4-255FF57BC686}" destId="{290F559A-9E0B-4819-8EC3-AE317C65FCF8}" srcOrd="17" destOrd="0" presId="urn:microsoft.com/office/officeart/2008/layout/HexagonCluster"/>
    <dgm:cxn modelId="{1B9D9762-7230-4FB0-927A-334B47B57397}" type="presParOf" srcId="{290F559A-9E0B-4819-8EC3-AE317C65FCF8}" destId="{A26731C3-3C91-4A2B-8DBB-7BB2EE628F57}" srcOrd="0" destOrd="0" presId="urn:microsoft.com/office/officeart/2008/layout/HexagonCluster"/>
    <dgm:cxn modelId="{6606E852-7E9F-466F-9383-4DAD821998C6}" type="presParOf" srcId="{02461050-2FF9-4670-A2A4-255FF57BC686}" destId="{5B9A79A6-AFBB-4583-99DF-7CE368CF4AEC}" srcOrd="18" destOrd="0" presId="urn:microsoft.com/office/officeart/2008/layout/HexagonCluster"/>
    <dgm:cxn modelId="{300EFE27-C6B9-45D2-A123-FACD406DC5B9}" type="presParOf" srcId="{5B9A79A6-AFBB-4583-99DF-7CE368CF4AEC}" destId="{FAE1C4A7-3D2D-47FB-AE35-4935063F135B}" srcOrd="0" destOrd="0" presId="urn:microsoft.com/office/officeart/2008/layout/HexagonCluster"/>
    <dgm:cxn modelId="{348CE095-6ECF-4C35-92E2-3E06B6DA1AFF}" type="presParOf" srcId="{02461050-2FF9-4670-A2A4-255FF57BC686}" destId="{F3520E13-1D0E-4773-A8B5-E7F6A7865102}" srcOrd="19" destOrd="0" presId="urn:microsoft.com/office/officeart/2008/layout/HexagonCluster"/>
    <dgm:cxn modelId="{E4AB9508-DE13-49EB-8317-0593E7A7092E}" type="presParOf" srcId="{F3520E13-1D0E-4773-A8B5-E7F6A7865102}" destId="{1C81AC7B-40F5-456A-A6AE-C259721994AF}" srcOrd="0" destOrd="0" presId="urn:microsoft.com/office/officeart/2008/layout/HexagonCluster"/>
    <dgm:cxn modelId="{683E2552-832F-499D-9107-E7A4A1AA66C1}" type="presParOf" srcId="{02461050-2FF9-4670-A2A4-255FF57BC686}" destId="{73AF3401-DB69-4C76-A547-E8001F352182}" srcOrd="20" destOrd="0" presId="urn:microsoft.com/office/officeart/2008/layout/HexagonCluster"/>
    <dgm:cxn modelId="{74A415DB-9D1E-495F-AAE6-14017F0553F7}" type="presParOf" srcId="{73AF3401-DB69-4C76-A547-E8001F352182}" destId="{335B4D0A-55F5-4E0B-AEF3-45F133C695F0}" srcOrd="0" destOrd="0" presId="urn:microsoft.com/office/officeart/2008/layout/HexagonCluster"/>
    <dgm:cxn modelId="{30502D0D-16F1-41ED-BD21-7AA0D170E6A0}" type="presParOf" srcId="{02461050-2FF9-4670-A2A4-255FF57BC686}" destId="{6E3A658F-6650-445C-8C7E-D088F40343DD}" srcOrd="21" destOrd="0" presId="urn:microsoft.com/office/officeart/2008/layout/HexagonCluster"/>
    <dgm:cxn modelId="{5E7772F2-0E93-4B8C-9844-5E62C5D0F378}" type="presParOf" srcId="{6E3A658F-6650-445C-8C7E-D088F40343DD}" destId="{BD68081E-92B0-4BEE-91D4-8DFCFDE2DA28}" srcOrd="0" destOrd="0" presId="urn:microsoft.com/office/officeart/2008/layout/HexagonCluster"/>
    <dgm:cxn modelId="{9795CA3F-93B3-4F53-8340-883435994460}" type="presParOf" srcId="{02461050-2FF9-4670-A2A4-255FF57BC686}" destId="{CA11CE30-FED7-4FE0-9578-C89CAEC98DE1}" srcOrd="22" destOrd="0" presId="urn:microsoft.com/office/officeart/2008/layout/HexagonCluster"/>
    <dgm:cxn modelId="{35AD109B-D56F-4A66-AFB7-433E45DF13BD}" type="presParOf" srcId="{CA11CE30-FED7-4FE0-9578-C89CAEC98DE1}" destId="{74E4AB1C-DD0F-4D5D-9ADA-5990FDA193AB}" srcOrd="0" destOrd="0" presId="urn:microsoft.com/office/officeart/2008/layout/HexagonCluster"/>
    <dgm:cxn modelId="{EB87FCBD-67E4-4EB3-98D6-D73BBA57A527}" type="presParOf" srcId="{02461050-2FF9-4670-A2A4-255FF57BC686}" destId="{A4596C0C-4D2D-4DA6-83B0-CAA3FEA18316}" srcOrd="23" destOrd="0" presId="urn:microsoft.com/office/officeart/2008/layout/HexagonCluster"/>
    <dgm:cxn modelId="{88D2B84C-5A73-4736-9E2A-4FFA4CF2814E}" type="presParOf" srcId="{A4596C0C-4D2D-4DA6-83B0-CAA3FEA18316}" destId="{8C32423D-57DC-4981-BF2F-94B48E7B5C0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1BB9D-93BE-408F-A3A6-F31EB1F3503B}">
      <dsp:nvSpPr>
        <dsp:cNvPr id="0" name=""/>
        <dsp:cNvSpPr/>
      </dsp:nvSpPr>
      <dsp:spPr>
        <a:xfrm>
          <a:off x="1174174" y="2544968"/>
          <a:ext cx="1387332" cy="11912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Přednášky</a:t>
          </a:r>
          <a:endParaRPr lang="cs-CZ" sz="1500" kern="1200" dirty="0"/>
        </a:p>
      </dsp:txBody>
      <dsp:txXfrm>
        <a:off x="1389058" y="2729486"/>
        <a:ext cx="957564" cy="822245"/>
      </dsp:txXfrm>
    </dsp:sp>
    <dsp:sp modelId="{C677754C-ABEF-49F0-BB70-893908206C72}">
      <dsp:nvSpPr>
        <dsp:cNvPr id="0" name=""/>
        <dsp:cNvSpPr/>
      </dsp:nvSpPr>
      <dsp:spPr>
        <a:xfrm>
          <a:off x="1498869" y="2584883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E28D5-57D5-4D68-A51B-F3077AFF1A1D}">
      <dsp:nvSpPr>
        <dsp:cNvPr id="0" name=""/>
        <dsp:cNvSpPr/>
      </dsp:nvSpPr>
      <dsp:spPr>
        <a:xfrm>
          <a:off x="-19696" y="1898863"/>
          <a:ext cx="1387332" cy="11912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AB6C5-AC22-4904-976A-8D9668D084A5}">
      <dsp:nvSpPr>
        <dsp:cNvPr id="0" name=""/>
        <dsp:cNvSpPr/>
      </dsp:nvSpPr>
      <dsp:spPr>
        <a:xfrm>
          <a:off x="260673" y="1986727"/>
          <a:ext cx="161830" cy="13960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91E05-BED2-49EA-AA5F-9C51D23714C2}">
      <dsp:nvSpPr>
        <dsp:cNvPr id="0" name=""/>
        <dsp:cNvSpPr/>
      </dsp:nvSpPr>
      <dsp:spPr>
        <a:xfrm>
          <a:off x="2368044" y="1882974"/>
          <a:ext cx="1387332" cy="11912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Praxe</a:t>
          </a:r>
          <a:endParaRPr lang="cs-CZ" sz="1500" kern="1200" dirty="0"/>
        </a:p>
      </dsp:txBody>
      <dsp:txXfrm>
        <a:off x="2582928" y="2067492"/>
        <a:ext cx="957564" cy="822245"/>
      </dsp:txXfrm>
    </dsp:sp>
    <dsp:sp modelId="{A2C41037-7A90-453A-ADE7-5B35E6514F04}">
      <dsp:nvSpPr>
        <dsp:cNvPr id="0" name=""/>
        <dsp:cNvSpPr/>
      </dsp:nvSpPr>
      <dsp:spPr>
        <a:xfrm>
          <a:off x="3322847" y="2913168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20DD2-F12B-4180-AF3F-F410B30F41FC}">
      <dsp:nvSpPr>
        <dsp:cNvPr id="0" name=""/>
        <dsp:cNvSpPr/>
      </dsp:nvSpPr>
      <dsp:spPr>
        <a:xfrm>
          <a:off x="3561179" y="2542666"/>
          <a:ext cx="1387332" cy="11912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AA4F1-887B-4894-9653-E8BC7D0227D4}">
      <dsp:nvSpPr>
        <dsp:cNvPr id="0" name=""/>
        <dsp:cNvSpPr/>
      </dsp:nvSpPr>
      <dsp:spPr>
        <a:xfrm>
          <a:off x="3844924" y="3522785"/>
          <a:ext cx="161830" cy="13960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1CC0C-FB8F-4BA4-9013-E019ACECC8B9}">
      <dsp:nvSpPr>
        <dsp:cNvPr id="0" name=""/>
        <dsp:cNvSpPr/>
      </dsp:nvSpPr>
      <dsp:spPr>
        <a:xfrm>
          <a:off x="1174174" y="1228268"/>
          <a:ext cx="1387332" cy="11912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/>
        </a:p>
      </dsp:txBody>
      <dsp:txXfrm>
        <a:off x="1389058" y="1412786"/>
        <a:ext cx="957564" cy="822245"/>
      </dsp:txXfrm>
    </dsp:sp>
    <dsp:sp modelId="{A8C67591-6037-4B3E-BA77-B33D54AE004B}">
      <dsp:nvSpPr>
        <dsp:cNvPr id="0" name=""/>
        <dsp:cNvSpPr/>
      </dsp:nvSpPr>
      <dsp:spPr>
        <a:xfrm>
          <a:off x="2124562" y="1250897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8C7E0-0B23-4738-9A1A-05F892F8E71F}">
      <dsp:nvSpPr>
        <dsp:cNvPr id="0" name=""/>
        <dsp:cNvSpPr/>
      </dsp:nvSpPr>
      <dsp:spPr>
        <a:xfrm>
          <a:off x="2411218" y="590217"/>
          <a:ext cx="1387332" cy="11912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FE27A-E6BD-46B5-AFFF-DC3558F0276C}">
      <dsp:nvSpPr>
        <dsp:cNvPr id="0" name=""/>
        <dsp:cNvSpPr/>
      </dsp:nvSpPr>
      <dsp:spPr>
        <a:xfrm>
          <a:off x="3323579" y="1567739"/>
          <a:ext cx="161830" cy="13960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7AA2E-96F9-40E0-86D0-76A5E8AEA3FA}">
      <dsp:nvSpPr>
        <dsp:cNvPr id="0" name=""/>
        <dsp:cNvSpPr/>
      </dsp:nvSpPr>
      <dsp:spPr>
        <a:xfrm>
          <a:off x="3561179" y="1225584"/>
          <a:ext cx="1387332" cy="11912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Stáže</a:t>
          </a:r>
          <a:endParaRPr lang="cs-CZ" sz="1500" kern="1200" dirty="0"/>
        </a:p>
      </dsp:txBody>
      <dsp:txXfrm>
        <a:off x="3776063" y="1410102"/>
        <a:ext cx="957564" cy="822245"/>
      </dsp:txXfrm>
    </dsp:sp>
    <dsp:sp modelId="{91003158-B022-40A4-ACFA-AAA8DB79586E}">
      <dsp:nvSpPr>
        <dsp:cNvPr id="0" name=""/>
        <dsp:cNvSpPr/>
      </dsp:nvSpPr>
      <dsp:spPr>
        <a:xfrm>
          <a:off x="2145904" y="2182231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6B7D2-ED7A-4872-B8A1-0DD3F111C8DB}">
      <dsp:nvSpPr>
        <dsp:cNvPr id="0" name=""/>
        <dsp:cNvSpPr/>
      </dsp:nvSpPr>
      <dsp:spPr>
        <a:xfrm>
          <a:off x="4755050" y="1895248"/>
          <a:ext cx="1387332" cy="11912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36E2B-2790-4BF6-BB6A-3A8FEC44B08E}">
      <dsp:nvSpPr>
        <dsp:cNvPr id="0" name=""/>
        <dsp:cNvSpPr/>
      </dsp:nvSpPr>
      <dsp:spPr>
        <a:xfrm>
          <a:off x="5025749" y="1916726"/>
          <a:ext cx="161830" cy="13960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8E28B-7698-4E6C-90F4-C9DEC6ABCECC}">
      <dsp:nvSpPr>
        <dsp:cNvPr id="0" name=""/>
        <dsp:cNvSpPr/>
      </dsp:nvSpPr>
      <dsp:spPr>
        <a:xfrm>
          <a:off x="4755050" y="578548"/>
          <a:ext cx="1387332" cy="11912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Brigády</a:t>
          </a:r>
          <a:endParaRPr lang="cs-CZ" sz="1500" kern="1200" dirty="0"/>
        </a:p>
      </dsp:txBody>
      <dsp:txXfrm>
        <a:off x="4969934" y="763066"/>
        <a:ext cx="957564" cy="822245"/>
      </dsp:txXfrm>
    </dsp:sp>
    <dsp:sp modelId="{A26731C3-3C91-4A2B-8DBB-7BB2EE628F57}">
      <dsp:nvSpPr>
        <dsp:cNvPr id="0" name=""/>
        <dsp:cNvSpPr/>
      </dsp:nvSpPr>
      <dsp:spPr>
        <a:xfrm>
          <a:off x="5683573" y="1567739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1C4A7-3D2D-47FB-AE35-4935063F135B}">
      <dsp:nvSpPr>
        <dsp:cNvPr id="0" name=""/>
        <dsp:cNvSpPr/>
      </dsp:nvSpPr>
      <dsp:spPr>
        <a:xfrm>
          <a:off x="1113936" y="1208489"/>
          <a:ext cx="1466118" cy="11912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1AC7B-40F5-456A-A6AE-C259721994AF}">
      <dsp:nvSpPr>
        <dsp:cNvPr id="0" name=""/>
        <dsp:cNvSpPr/>
      </dsp:nvSpPr>
      <dsp:spPr>
        <a:xfrm>
          <a:off x="3890396" y="1263133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B4D0A-55F5-4E0B-AEF3-45F133C695F0}">
      <dsp:nvSpPr>
        <dsp:cNvPr id="0" name=""/>
        <dsp:cNvSpPr/>
      </dsp:nvSpPr>
      <dsp:spPr>
        <a:xfrm>
          <a:off x="0" y="3224923"/>
          <a:ext cx="1387332" cy="11912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Exkurze</a:t>
          </a:r>
          <a:endParaRPr lang="cs-CZ" sz="1500" kern="1200" dirty="0"/>
        </a:p>
      </dsp:txBody>
      <dsp:txXfrm>
        <a:off x="214884" y="3409441"/>
        <a:ext cx="957564" cy="822245"/>
      </dsp:txXfrm>
    </dsp:sp>
    <dsp:sp modelId="{BD68081E-92B0-4BEE-91D4-8DFCFDE2DA28}">
      <dsp:nvSpPr>
        <dsp:cNvPr id="0" name=""/>
        <dsp:cNvSpPr/>
      </dsp:nvSpPr>
      <dsp:spPr>
        <a:xfrm>
          <a:off x="3323578" y="4202446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4AB1C-DD0F-4D5D-9ADA-5990FDA193AB}">
      <dsp:nvSpPr>
        <dsp:cNvPr id="0" name=""/>
        <dsp:cNvSpPr/>
      </dsp:nvSpPr>
      <dsp:spPr>
        <a:xfrm>
          <a:off x="2411222" y="3213139"/>
          <a:ext cx="1387332" cy="11912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2423D-57DC-4981-BF2F-94B48E7B5C0D}">
      <dsp:nvSpPr>
        <dsp:cNvPr id="0" name=""/>
        <dsp:cNvSpPr/>
      </dsp:nvSpPr>
      <dsp:spPr>
        <a:xfrm>
          <a:off x="912355" y="4202447"/>
          <a:ext cx="161830" cy="1396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0.47373</cdr:x>
      <cdr:y>0.14112</cdr:y>
    </cdr:from>
    <cdr:to>
      <cdr:x>0.61157</cdr:x>
      <cdr:y>0.22276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4975508" y="711288"/>
          <a:ext cx="1447720" cy="4114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200" b="1" dirty="0" smtClean="0"/>
            <a:t>Celkem 658 </a:t>
          </a:r>
          <a:endParaRPr lang="cs-CZ" sz="1200" b="1" dirty="0"/>
        </a:p>
      </cdr:txBody>
    </cdr:sp>
  </cdr:relSizeAnchor>
  <cdr:relSizeAnchor xmlns:cdr="http://schemas.openxmlformats.org/drawingml/2006/chartDrawing">
    <cdr:from>
      <cdr:x>0.64697</cdr:x>
      <cdr:y>0.14112</cdr:y>
    </cdr:from>
    <cdr:to>
      <cdr:x>0.78482</cdr:x>
      <cdr:y>0.22276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6795054" y="711288"/>
          <a:ext cx="1447825" cy="4114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200" b="1" dirty="0" smtClean="0"/>
            <a:t>Celkem 667 </a:t>
          </a:r>
          <a:endParaRPr lang="cs-CZ" sz="1200" b="1" dirty="0"/>
        </a:p>
      </cdr:txBody>
    </cdr:sp>
  </cdr:relSizeAnchor>
  <cdr:relSizeAnchor xmlns:cdr="http://schemas.openxmlformats.org/drawingml/2006/chartDrawing">
    <cdr:from>
      <cdr:x>0.27187</cdr:x>
      <cdr:y>0.14112</cdr:y>
    </cdr:from>
    <cdr:to>
      <cdr:x>0.40972</cdr:x>
      <cdr:y>0.22276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2855454" y="711288"/>
          <a:ext cx="1447825" cy="4114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200" b="1" dirty="0" smtClean="0"/>
            <a:t>Celkem 471 </a:t>
          </a:r>
          <a:endParaRPr lang="cs-CZ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2704C-4B67-4D47-88D9-E7FCAD46476E}" type="datetimeFigureOut">
              <a:rPr lang="en-PL" smtClean="0"/>
              <a:t>09/17/2025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24953-4E8A-254C-97C4-9F6ED375EDD6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8284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Nastěhování</a:t>
            </a:r>
            <a:r>
              <a:rPr lang="cs-CZ" baseline="0" dirty="0" smtClean="0"/>
              <a:t> do 2837</a:t>
            </a:r>
          </a:p>
          <a:p>
            <a:r>
              <a:rPr lang="cs-CZ" baseline="0" dirty="0" smtClean="0"/>
              <a:t>Zavedení provozních způsobilostí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4953-4E8A-254C-97C4-9F6ED375EDD6}" type="slidenum">
              <a:rPr lang="en-PL" smtClean="0"/>
              <a:t>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03842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Hodně exponátů poskytli zaměstnanci</a:t>
            </a:r>
          </a:p>
          <a:p>
            <a:endParaRPr lang="cs-CZ" dirty="0" smtClean="0"/>
          </a:p>
          <a:p>
            <a:r>
              <a:rPr lang="cs-CZ" dirty="0" smtClean="0"/>
              <a:t>9</a:t>
            </a:r>
          </a:p>
          <a:p>
            <a:endParaRPr lang="cs-CZ" dirty="0" smtClean="0"/>
          </a:p>
          <a:p>
            <a:r>
              <a:rPr lang="cs-CZ" dirty="0" smtClean="0"/>
              <a:t>Propagace na intranetu internetu</a:t>
            </a:r>
          </a:p>
          <a:p>
            <a:endParaRPr lang="cs-CZ" dirty="0" smtClean="0"/>
          </a:p>
          <a:p>
            <a:r>
              <a:rPr lang="cs-CZ" dirty="0" smtClean="0"/>
              <a:t>Není to jednorázová záležitost ale dlouhodobý projekt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4953-4E8A-254C-97C4-9F6ED375EDD6}" type="slidenum">
              <a:rPr lang="en-PL" smtClean="0"/>
              <a:t>11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5951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4953-4E8A-254C-97C4-9F6ED375EDD6}" type="slidenum">
              <a:rPr lang="en-PL" smtClean="0"/>
              <a:t>12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0512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Možnost VR nasnímat VJ a instruktáž rizikových, ojedinělých</a:t>
            </a:r>
            <a:r>
              <a:rPr lang="cs-CZ" baseline="0" dirty="0" smtClean="0"/>
              <a:t> nebo naopak triviální manipulací v TC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4953-4E8A-254C-97C4-9F6ED375EDD6}" type="slidenum">
              <a:rPr lang="en-PL" smtClean="0"/>
              <a:t>13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1971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Možnost VR nasnímat VJ a instruktáž rizikových, ojedinělých</a:t>
            </a:r>
            <a:r>
              <a:rPr lang="cs-CZ" baseline="0" dirty="0" smtClean="0"/>
              <a:t> nebo naopak triviální manipulací v TC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4953-4E8A-254C-97C4-9F6ED375EDD6}" type="slidenum">
              <a:rPr lang="en-PL" smtClean="0"/>
              <a:t>14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1924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Personální</a:t>
            </a:r>
            <a:r>
              <a:rPr lang="cs-CZ" baseline="0" dirty="0" smtClean="0">
                <a:solidFill>
                  <a:srgbClr val="FF0000"/>
                </a:solidFill>
              </a:rPr>
              <a:t> prezentace – nové fotky – všichni najednou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4953-4E8A-254C-97C4-9F6ED375EDD6}" type="slidenum">
              <a:rPr lang="en-PL" smtClean="0"/>
              <a:t>22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19996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nímek na šířk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DC75BCD-E5C3-0041-A9FC-F5F0E0928771}"/>
              </a:ext>
            </a:extLst>
          </p:cNvPr>
          <p:cNvSpPr/>
          <p:nvPr userDrawn="1"/>
        </p:nvSpPr>
        <p:spPr>
          <a:xfrm>
            <a:off x="1114833" y="3201798"/>
            <a:ext cx="9767876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3B220E0-5FFD-BA41-A183-4F2D26C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3363839"/>
            <a:ext cx="9358709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2F8259C5-A9CD-7241-9145-76F1E17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80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64E232-420F-AA4D-B8D8-49B024EF624A}" type="datetime1">
              <a:rPr lang="pl-PL" smtClean="0"/>
              <a:t>17.09.2025</a:t>
            </a:fld>
            <a:endParaRPr lang="pl-PL" dirty="0"/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715E58CB-43F0-2742-A872-D13A81BB0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 smtClean="0"/>
              <a:t>Praha</a:t>
            </a:r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82C2C3B-6597-DBB7-A3F1-0EEBC5AD7C3C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6B572E5-D8D6-2E66-12E1-EC585F5C0063}"/>
              </a:ext>
            </a:extLst>
          </p:cNvPr>
          <p:cNvSpPr/>
          <p:nvPr userDrawn="1"/>
        </p:nvSpPr>
        <p:spPr>
          <a:xfrm>
            <a:off x="4491424" y="4969498"/>
            <a:ext cx="6391285" cy="49870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2341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Graf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803261F-AF89-C44A-B0E1-3B6ECFB5B20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933250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935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1A47223-2161-B54D-912A-02784FAD6FE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6266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757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Obrázek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2E2C23D-F77E-EA40-88E3-B528BEECF9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33092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74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E93BAF83-1735-FF4B-B075-32DD81D639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266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125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00D0DEC-ECA8-CA4B-AD68-B9D6833D5E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312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2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06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mne t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4C20BF7-80C3-9DDA-646D-95B2EB0430C4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0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4F70841-51FF-DD20-B046-92E048D6C7C1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0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56506BD-8FB9-E34B-94E0-122AB3FBA8B4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9" name="Symbol zastępczy tytułu pionowego 9">
            <a:extLst>
              <a:ext uri="{FF2B5EF4-FFF2-40B4-BE49-F238E27FC236}">
                <a16:creationId xmlns:a16="http://schemas.microsoft.com/office/drawing/2014/main" id="{C215D0AC-1E45-0048-B0D7-B164D49AD3EB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pic>
        <p:nvPicPr>
          <p:cNvPr id="8" name="Obraz 7" descr="Obraz zawierający logo&#10;&#10;Opis wygenerowany automatycznie">
            <a:extLst>
              <a:ext uri="{FF2B5EF4-FFF2-40B4-BE49-F238E27FC236}">
                <a16:creationId xmlns:a16="http://schemas.microsoft.com/office/drawing/2014/main" id="{7379F011-D819-4B45-81F8-89CC0E3D0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E4322B"/>
              </a:clrFrom>
              <a:clrTo>
                <a:srgbClr val="E432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386" y="11043"/>
            <a:ext cx="639225" cy="639225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FF8C5D84-8980-419B-BAF9-A02BB6682988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424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_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000" y="5436000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7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Vizuál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4597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ál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2C2438F-B7ED-A84D-9583-0BFAAF9EFE86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FAA313-C94F-D64C-9047-694EBC30D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61073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VÁ_STRA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8000" y="5436000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7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>
          <a:xfrm>
            <a:off x="844551" y="980728"/>
            <a:ext cx="10502900" cy="50405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844551" y="404664"/>
            <a:ext cx="10502900" cy="43204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lang="cs-CZ" sz="2500" b="1" kern="1200" dirty="0" smtClean="0">
                <a:solidFill>
                  <a:srgbClr val="E40F18"/>
                </a:solidFill>
                <a:latin typeface="+mj-lt"/>
                <a:ea typeface="+mj-ea"/>
                <a:cs typeface="+mj-cs"/>
              </a:defRPr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cs-CZ" dirty="0"/>
              <a:t>Kliknutím vložíte nadpis stránky</a:t>
            </a:r>
          </a:p>
        </p:txBody>
      </p:sp>
    </p:spTree>
    <p:extLst>
      <p:ext uri="{BB962C8B-B14F-4D97-AF65-F5344CB8AC3E}">
        <p14:creationId xmlns:p14="http://schemas.microsoft.com/office/powerpoint/2010/main" val="216037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497DD58-4708-DA4A-9923-A1F71D7F79D9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21DC70-E0F5-6B47-825E-8D74D3039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E9738C2-A01F-1841-9708-01EA5C5782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C3DCBF8-2C48-874F-AF3E-171D1B62AF7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7663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C3DCBF8-2C48-874F-AF3E-171D1B62AF7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"/>
            <a:ext cx="5741581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Fotografie</a:t>
            </a: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57BEEE3-083F-0D49-A8DA-001149D1C7E6}"/>
              </a:ext>
            </a:extLst>
          </p:cNvPr>
          <p:cNvSpPr/>
          <p:nvPr userDrawn="1"/>
        </p:nvSpPr>
        <p:spPr>
          <a:xfrm>
            <a:off x="6096000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4A5884-FF99-B941-832E-F78EE7A3D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F2DF3E88-91E1-D544-8534-FE1D16D984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3890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Vizuál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/>
              <a:t>Wykres</a:t>
            </a:r>
          </a:p>
        </p:txBody>
      </p:sp>
    </p:spTree>
    <p:extLst>
      <p:ext uri="{BB962C8B-B14F-4D97-AF65-F5344CB8AC3E}">
        <p14:creationId xmlns:p14="http://schemas.microsoft.com/office/powerpoint/2010/main" val="740794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ál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1F10340-DAE3-234A-A0EC-43910B7E23A2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F6E4D8-9B18-F648-B68D-0E602FF19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039250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AF897D2-FFCF-9744-BA4D-9C9DA537EE1F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D9D5CF-F85F-BB45-8706-645C39F24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1B4E1664-0E5C-1E47-95E1-4FB03267BF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D1591870-F98C-594A-93E7-F08EB98E1D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147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3EE66C9-4DCB-D944-8499-ECB6F3541D72}"/>
              </a:ext>
            </a:extLst>
          </p:cNvPr>
          <p:cNvSpPr/>
          <p:nvPr userDrawn="1"/>
        </p:nvSpPr>
        <p:spPr>
          <a:xfrm>
            <a:off x="6096000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47D2C81E-EF34-EE45-8EE3-76D1FE35E28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E0AAE96-5C45-DE43-849B-487EEF4EC51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0" y="-4256"/>
            <a:ext cx="5741581" cy="68165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Fotografie</a:t>
            </a:r>
            <a:endParaRPr lang="pl-P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5AA1D9-C903-194A-9795-58C006495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rgbClr val="F29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141969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; Vizuál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67200" y="396618"/>
            <a:ext cx="68119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739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;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5187" y="396618"/>
            <a:ext cx="6693939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360112F-1A65-6147-87E2-E2A17FA0AFC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9F6856-B5A8-7D4B-AA7C-A7945A02F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9C1F758D-895E-0048-8823-0CCC9A795BE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035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3;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86E411A-4214-2F46-8BC0-8CF8AB7971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0"/>
            <a:ext cx="3923071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Fotografie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F416B7E-E922-7D4F-A328-BDEEE672E890}"/>
              </a:ext>
            </a:extLst>
          </p:cNvPr>
          <p:cNvSpPr/>
          <p:nvPr userDrawn="1"/>
        </p:nvSpPr>
        <p:spPr>
          <a:xfrm>
            <a:off x="4375356" y="1290096"/>
            <a:ext cx="6581411" cy="45719"/>
          </a:xfrm>
          <a:prstGeom prst="rect">
            <a:avLst/>
          </a:prstGeom>
          <a:solidFill>
            <a:srgbClr val="E1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71772B-AC35-3F48-A171-9C51480B6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356" y="396618"/>
            <a:ext cx="658141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F8151E35-F532-1E49-9435-E8685AB7D1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75356" y="1686546"/>
            <a:ext cx="6581412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0299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8B33A99-7856-F744-8A4A-4AEFC5660507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4C2002-9DB9-C144-B19A-E72021E4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E9C92BA-762E-7C44-B633-C691FE2230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561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2260567"/>
            <a:ext cx="6002399" cy="4951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90174FC-DF49-CD41-A2C2-5D9A65A9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6849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04DDAA-017C-5C48-80C3-EE8FCD9E2E1D}" type="datetime1">
              <a:rPr lang="pl-PL" smtClean="0"/>
              <a:t>17.09.2025</a:t>
            </a:fld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86EB863-29A7-B540-9F44-061AFE307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 smtClean="0"/>
              <a:t>Praha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BF6B72-0553-9294-20CE-68E1FF8EDA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688" y="2911475"/>
            <a:ext cx="6002337" cy="18415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 err="1" smtClean="0"/>
              <a:t>Kliknutím</a:t>
            </a:r>
            <a:r>
              <a:rPr lang="pl-PL" dirty="0" smtClean="0"/>
              <a:t> </a:t>
            </a:r>
            <a:r>
              <a:rPr lang="pl-PL" dirty="0" err="1" smtClean="0"/>
              <a:t>upravíte</a:t>
            </a:r>
            <a:r>
              <a:rPr lang="pl-PL" dirty="0" smtClean="0"/>
              <a:t> </a:t>
            </a:r>
            <a:r>
              <a:rPr lang="pl-PL" dirty="0" err="1" smtClean="0"/>
              <a:t>styly</a:t>
            </a:r>
            <a:r>
              <a:rPr lang="pl-PL" dirty="0" smtClean="0"/>
              <a:t> </a:t>
            </a:r>
            <a:r>
              <a:rPr lang="pl-PL" dirty="0" err="1" smtClean="0"/>
              <a:t>textového</a:t>
            </a:r>
            <a:r>
              <a:rPr lang="pl-PL" dirty="0" smtClean="0"/>
              <a:t> </a:t>
            </a:r>
            <a:r>
              <a:rPr lang="pl-PL" dirty="0" err="1" smtClean="0"/>
              <a:t>vzoru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6484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6675" y="3585550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00D2DFA-23E8-024D-814A-708EA8B7D122}"/>
              </a:ext>
            </a:extLst>
          </p:cNvPr>
          <p:cNvSpPr txBox="1">
            <a:spLocks/>
          </p:cNvSpPr>
          <p:nvPr userDrawn="1"/>
        </p:nvSpPr>
        <p:spPr>
          <a:xfrm>
            <a:off x="5480243" y="5291647"/>
            <a:ext cx="2267196" cy="3995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8" y="4859372"/>
            <a:ext cx="283125" cy="21234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8" y="4432237"/>
            <a:ext cx="283125" cy="212344"/>
          </a:xfrm>
          <a:prstGeom prst="rect">
            <a:avLst/>
          </a:prstGeom>
        </p:spPr>
      </p:pic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4876" y="3200400"/>
            <a:ext cx="2550693" cy="2490788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69AA055D-2BC7-F84C-A01B-5030BEC31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56063" y="401479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16" name="Symbol zastępczy tekstu 14">
            <a:extLst>
              <a:ext uri="{FF2B5EF4-FFF2-40B4-BE49-F238E27FC236}">
                <a16:creationId xmlns:a16="http://schemas.microsoft.com/office/drawing/2014/main" id="{AFDC3CC4-B764-724D-A34E-DE8BD3CF6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1222" y="446392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11048B57-5B8B-1C46-856A-D841A94C3D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1222" y="4895576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3085117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6DBF703-B219-99E8-4E2B-DEC1AE6CD190}"/>
              </a:ext>
            </a:extLst>
          </p:cNvPr>
          <p:cNvSpPr/>
          <p:nvPr userDrawn="1"/>
        </p:nvSpPr>
        <p:spPr>
          <a:xfrm>
            <a:off x="1114834" y="971802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1418B35-9B78-8EEA-162F-10FED4ABFB14}"/>
              </a:ext>
            </a:extLst>
          </p:cNvPr>
          <p:cNvCxnSpPr>
            <a:cxnSpLocks/>
          </p:cNvCxnSpPr>
          <p:nvPr userDrawn="1"/>
        </p:nvCxnSpPr>
        <p:spPr>
          <a:xfrm>
            <a:off x="3341807" y="1080651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4" y="1697987"/>
            <a:ext cx="6922111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8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8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64473050-89B8-1541-9F87-82A2E0258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4835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07CCA530-1059-4C4F-9684-6593BCBF029E}"/>
              </a:ext>
            </a:extLst>
          </p:cNvPr>
          <p:cNvSpPr txBox="1">
            <a:spLocks/>
          </p:cNvSpPr>
          <p:nvPr userDrawn="1"/>
        </p:nvSpPr>
        <p:spPr>
          <a:xfrm>
            <a:off x="5525985" y="5312780"/>
            <a:ext cx="230360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29" name="Picture 20">
            <a:extLst>
              <a:ext uri="{FF2B5EF4-FFF2-40B4-BE49-F238E27FC236}">
                <a16:creationId xmlns:a16="http://schemas.microsoft.com/office/drawing/2014/main" id="{B8D41D00-C1E5-3448-A672-86524922D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3232315"/>
            <a:ext cx="283125" cy="212344"/>
          </a:xfrm>
          <a:prstGeom prst="rect">
            <a:avLst/>
          </a:prstGeom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8E3105B3-DCED-BC48-A429-331C7EA5D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2883823"/>
            <a:ext cx="283125" cy="212344"/>
          </a:xfrm>
          <a:prstGeom prst="rect">
            <a:avLst/>
          </a:prstGeom>
        </p:spPr>
      </p:pic>
      <p:sp>
        <p:nvSpPr>
          <p:cNvPr id="31" name="Symbol zastępczy tekstu 14">
            <a:extLst>
              <a:ext uri="{FF2B5EF4-FFF2-40B4-BE49-F238E27FC236}">
                <a16:creationId xmlns:a16="http://schemas.microsoft.com/office/drawing/2014/main" id="{C1C484AC-B43E-F446-A627-91ACEA508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4223" y="255857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AFAFFB6A-3AB5-0946-AAB0-8C708F806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9382" y="289293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1341771F-E8F9-8443-9349-E02F57A061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9382" y="324594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5D533070-E3D4-6241-90FD-927F1C790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4976245"/>
            <a:ext cx="283125" cy="21234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6A00633-7A61-9B44-BE29-5EC83C6C2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4627753"/>
            <a:ext cx="283125" cy="212344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BFE842CC-B869-134C-9E0E-74EE2AE545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4223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822753E6-CD0E-8841-A55F-CE3844AA6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59382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C5F340B9-434C-604C-8CA5-2888D9B0DB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59382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FE08B9-D047-B54C-B3B6-EF14609D0E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4223" y="3841284"/>
            <a:ext cx="3656691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24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1742" y="1049580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87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A576824-0775-AA9D-7942-727F8C4892A8}"/>
              </a:ext>
            </a:extLst>
          </p:cNvPr>
          <p:cNvSpPr/>
          <p:nvPr userDrawn="1"/>
        </p:nvSpPr>
        <p:spPr>
          <a:xfrm>
            <a:off x="1114834" y="948537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F0714BD-482D-4700-B3B6-1647904E0F64}"/>
              </a:ext>
            </a:extLst>
          </p:cNvPr>
          <p:cNvCxnSpPr>
            <a:cxnSpLocks/>
          </p:cNvCxnSpPr>
          <p:nvPr userDrawn="1"/>
        </p:nvCxnSpPr>
        <p:spPr>
          <a:xfrm>
            <a:off x="3381701" y="1057386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8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8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8" name="Symbol zastępczy obrazu 11">
            <a:extLst>
              <a:ext uri="{FF2B5EF4-FFF2-40B4-BE49-F238E27FC236}">
                <a16:creationId xmlns:a16="http://schemas.microsoft.com/office/drawing/2014/main" id="{F509A2E1-460B-024D-9298-92156A2677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8648" y="3924064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4" name="Symbol zastępczy obrazu 11">
            <a:extLst>
              <a:ext uri="{FF2B5EF4-FFF2-40B4-BE49-F238E27FC236}">
                <a16:creationId xmlns:a16="http://schemas.microsoft.com/office/drawing/2014/main" id="{69DB0742-71B0-244C-A36F-857D5A6FB6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648" y="2201720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FA79E6D2-D1CF-504D-BC25-95902AEF7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4953667"/>
            <a:ext cx="283125" cy="212344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CB311B0-FA41-A746-B9CA-145317F4B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4605175"/>
            <a:ext cx="283125" cy="212344"/>
          </a:xfrm>
          <a:prstGeom prst="rect">
            <a:avLst/>
          </a:prstGeom>
        </p:spPr>
      </p:pic>
      <p:sp>
        <p:nvSpPr>
          <p:cNvPr id="37" name="Symbol zastępczy tekstu 14">
            <a:extLst>
              <a:ext uri="{FF2B5EF4-FFF2-40B4-BE49-F238E27FC236}">
                <a16:creationId xmlns:a16="http://schemas.microsoft.com/office/drawing/2014/main" id="{0465EC65-5E12-434C-BFE9-CE4189427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9434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4AD7AA8A-B447-6548-81E0-7CC39FD98A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4594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9" name="Symbol zastępczy tekstu 14">
            <a:extLst>
              <a:ext uri="{FF2B5EF4-FFF2-40B4-BE49-F238E27FC236}">
                <a16:creationId xmlns:a16="http://schemas.microsoft.com/office/drawing/2014/main" id="{E043A482-04C4-944B-B807-24ED85DC4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4594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0" name="Symbol zastępczy tekstu 3">
            <a:extLst>
              <a:ext uri="{FF2B5EF4-FFF2-40B4-BE49-F238E27FC236}">
                <a16:creationId xmlns:a16="http://schemas.microsoft.com/office/drawing/2014/main" id="{43CAB2B4-A039-0B42-B70A-36395DB691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9435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4C78DC39-5F7E-EF41-B4F8-1C68E20BD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3243009"/>
            <a:ext cx="283125" cy="21234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80B83C7-8F18-BC41-9E53-49B2F3D3E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2894517"/>
            <a:ext cx="283125" cy="212344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73E14C0F-C23F-3F43-A66E-34D63905FB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9434" y="2591847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42E308F3-25C5-ED4E-9B75-0F8C71A1C4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4594" y="292620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D70D4ED0-0609-4F43-9723-8F71FC6D6D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4594" y="3279213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6" name="Symbol zastępczy tekstu 3">
            <a:extLst>
              <a:ext uri="{FF2B5EF4-FFF2-40B4-BE49-F238E27FC236}">
                <a16:creationId xmlns:a16="http://schemas.microsoft.com/office/drawing/2014/main" id="{BD3A5E84-38FC-CC4D-8BDD-A2787F38F1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9435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4B208BF1-9045-2041-8208-E99629E4C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4953667"/>
            <a:ext cx="283125" cy="212344"/>
          </a:xfrm>
          <a:prstGeom prst="rect">
            <a:avLst/>
          </a:prstGeom>
        </p:spPr>
      </p:pic>
      <p:pic>
        <p:nvPicPr>
          <p:cNvPr id="48" name="Picture 22">
            <a:extLst>
              <a:ext uri="{FF2B5EF4-FFF2-40B4-BE49-F238E27FC236}">
                <a16:creationId xmlns:a16="http://schemas.microsoft.com/office/drawing/2014/main" id="{8EA8A637-4A6E-0E46-8D03-A147E1271E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4605175"/>
            <a:ext cx="283125" cy="212344"/>
          </a:xfrm>
          <a:prstGeom prst="rect">
            <a:avLst/>
          </a:prstGeom>
        </p:spPr>
      </p:pic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EE4F912F-C7CF-6543-AB76-C0F84CF188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5234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52EEB6D2-09AA-A941-8282-7C5F04BAF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50393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1" name="Symbol zastępczy tekstu 14">
            <a:extLst>
              <a:ext uri="{FF2B5EF4-FFF2-40B4-BE49-F238E27FC236}">
                <a16:creationId xmlns:a16="http://schemas.microsoft.com/office/drawing/2014/main" id="{4E849C4F-5E13-0E40-9C1C-3DC19C7F8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50393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2" name="Symbol zastępczy tekstu 3">
            <a:extLst>
              <a:ext uri="{FF2B5EF4-FFF2-40B4-BE49-F238E27FC236}">
                <a16:creationId xmlns:a16="http://schemas.microsoft.com/office/drawing/2014/main" id="{F3DB6F24-BE96-3F41-9D62-CBE6E1A8C9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5233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9BC5F81C-3223-4E4A-A0A0-7B8019B17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3243009"/>
            <a:ext cx="283125" cy="212344"/>
          </a:xfrm>
          <a:prstGeom prst="rect">
            <a:avLst/>
          </a:prstGeom>
        </p:spPr>
      </p:pic>
      <p:pic>
        <p:nvPicPr>
          <p:cNvPr id="54" name="Picture 22">
            <a:extLst>
              <a:ext uri="{FF2B5EF4-FFF2-40B4-BE49-F238E27FC236}">
                <a16:creationId xmlns:a16="http://schemas.microsoft.com/office/drawing/2014/main" id="{370961F3-0131-AF4E-BE8B-29C7B9033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2894517"/>
            <a:ext cx="283125" cy="212344"/>
          </a:xfrm>
          <a:prstGeom prst="rect">
            <a:avLst/>
          </a:prstGeom>
        </p:spPr>
      </p:pic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47EB2C78-2EDE-F04E-8F73-F8FBE89172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35234" y="2591847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56" name="Symbol zastępczy tekstu 14">
            <a:extLst>
              <a:ext uri="{FF2B5EF4-FFF2-40B4-BE49-F238E27FC236}">
                <a16:creationId xmlns:a16="http://schemas.microsoft.com/office/drawing/2014/main" id="{850E4655-F365-5244-9365-D561FFDB2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0393" y="292620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7" name="Symbol zastępczy tekstu 14">
            <a:extLst>
              <a:ext uri="{FF2B5EF4-FFF2-40B4-BE49-F238E27FC236}">
                <a16:creationId xmlns:a16="http://schemas.microsoft.com/office/drawing/2014/main" id="{6C680B25-53EF-D14B-BB84-A666F718F8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50393" y="3279213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8" name="Symbol zastępczy tekstu 3">
            <a:extLst>
              <a:ext uri="{FF2B5EF4-FFF2-40B4-BE49-F238E27FC236}">
                <a16:creationId xmlns:a16="http://schemas.microsoft.com/office/drawing/2014/main" id="{DDDBF0C7-39A9-4844-8146-2874930DA1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35233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59" name="Tytuł 1">
            <a:extLst>
              <a:ext uri="{FF2B5EF4-FFF2-40B4-BE49-F238E27FC236}">
                <a16:creationId xmlns:a16="http://schemas.microsoft.com/office/drawing/2014/main" id="{AFFB37C9-E9FA-2E49-AAC6-FBE98200C2F7}"/>
              </a:ext>
            </a:extLst>
          </p:cNvPr>
          <p:cNvSpPr txBox="1">
            <a:spLocks/>
          </p:cNvSpPr>
          <p:nvPr userDrawn="1"/>
        </p:nvSpPr>
        <p:spPr>
          <a:xfrm>
            <a:off x="8150393" y="5312780"/>
            <a:ext cx="2368761" cy="3784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61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801" y="1018364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A1BFAB25-3A2A-304D-9A31-D701BC84E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005" y="3585550"/>
            <a:ext cx="6392433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EA78BD8-4B1C-7C4B-A45A-038E539F27D6}"/>
              </a:ext>
            </a:extLst>
          </p:cNvPr>
          <p:cNvSpPr txBox="1">
            <a:spLocks/>
          </p:cNvSpPr>
          <p:nvPr userDrawn="1"/>
        </p:nvSpPr>
        <p:spPr>
          <a:xfrm>
            <a:off x="5517189" y="5291647"/>
            <a:ext cx="223025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6F3379B9-6A9B-F145-A358-CA48499C1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9" y="4893239"/>
            <a:ext cx="283125" cy="212344"/>
          </a:xfrm>
          <a:prstGeom prst="rect">
            <a:avLst/>
          </a:prstGeom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508A27BA-0DD1-114B-B925-B78D4EE5B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9" y="4466104"/>
            <a:ext cx="283125" cy="212344"/>
          </a:xfrm>
          <a:prstGeom prst="rect">
            <a:avLst/>
          </a:prstGeom>
        </p:spPr>
      </p:pic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CE761AD9-3CFA-2F48-9123-D510CB904E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4394" y="401479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18" name="Symbol zastępczy tekstu 14">
            <a:extLst>
              <a:ext uri="{FF2B5EF4-FFF2-40B4-BE49-F238E27FC236}">
                <a16:creationId xmlns:a16="http://schemas.microsoft.com/office/drawing/2014/main" id="{19B6514D-9E6B-A048-8667-ECC6CF9EFF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9554" y="446392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9" name="Symbol zastępczy tekstu 14">
            <a:extLst>
              <a:ext uri="{FF2B5EF4-FFF2-40B4-BE49-F238E27FC236}">
                <a16:creationId xmlns:a16="http://schemas.microsoft.com/office/drawing/2014/main" id="{A80CB5BB-FF0F-9D4E-BE4D-2AD1B1A6BA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9554" y="4895576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1798678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7D3382B-2785-C300-BD99-83A64EE83D0B}"/>
              </a:ext>
            </a:extLst>
          </p:cNvPr>
          <p:cNvSpPr/>
          <p:nvPr userDrawn="1"/>
        </p:nvSpPr>
        <p:spPr>
          <a:xfrm>
            <a:off x="1114834" y="955793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2976EAF-B582-1A95-49DF-0BE471C41F5C}"/>
              </a:ext>
            </a:extLst>
          </p:cNvPr>
          <p:cNvCxnSpPr>
            <a:cxnSpLocks/>
          </p:cNvCxnSpPr>
          <p:nvPr userDrawn="1"/>
        </p:nvCxnSpPr>
        <p:spPr>
          <a:xfrm>
            <a:off x="3621960" y="1052223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4" y="1698100"/>
            <a:ext cx="6922111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AADFC119-817A-9C44-B5F9-2240A73C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5827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CAEC6FB-DC83-604F-A4A8-162754FB16AB}"/>
              </a:ext>
            </a:extLst>
          </p:cNvPr>
          <p:cNvSpPr txBox="1">
            <a:spLocks/>
          </p:cNvSpPr>
          <p:nvPr userDrawn="1"/>
        </p:nvSpPr>
        <p:spPr>
          <a:xfrm>
            <a:off x="5525986" y="5312780"/>
            <a:ext cx="2219517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34E433D6-74D8-8C4C-9019-BCF33B990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3243604"/>
            <a:ext cx="283125" cy="212344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65B4425-6030-C345-9064-88270B9EB0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2895112"/>
            <a:ext cx="283125" cy="212344"/>
          </a:xfrm>
          <a:prstGeom prst="rect">
            <a:avLst/>
          </a:prstGeom>
        </p:spPr>
      </p:pic>
      <p:sp>
        <p:nvSpPr>
          <p:cNvPr id="27" name="Symbol zastępczy tekstu 14">
            <a:extLst>
              <a:ext uri="{FF2B5EF4-FFF2-40B4-BE49-F238E27FC236}">
                <a16:creationId xmlns:a16="http://schemas.microsoft.com/office/drawing/2014/main" id="{AFAEF9DD-165C-D84A-95A1-C0888E6A2B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5217" y="255857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28" name="Symbol zastępczy tekstu 14">
            <a:extLst>
              <a:ext uri="{FF2B5EF4-FFF2-40B4-BE49-F238E27FC236}">
                <a16:creationId xmlns:a16="http://schemas.microsoft.com/office/drawing/2014/main" id="{EB465F5F-4F47-824C-8DDD-6F44E68FC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0375" y="289293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29" name="Symbol zastępczy tekstu 14">
            <a:extLst>
              <a:ext uri="{FF2B5EF4-FFF2-40B4-BE49-F238E27FC236}">
                <a16:creationId xmlns:a16="http://schemas.microsoft.com/office/drawing/2014/main" id="{B15B932D-9A79-564A-91D7-DE756AB4BB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375" y="324594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2337385A-C529-DB4C-A2B6-CF5A48094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987534"/>
            <a:ext cx="283125" cy="212344"/>
          </a:xfrm>
          <a:prstGeom prst="rect">
            <a:avLst/>
          </a:prstGeom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2867E916-D116-8644-AAD8-E3B4E075A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639042"/>
            <a:ext cx="283125" cy="212344"/>
          </a:xfrm>
          <a:prstGeom prst="rect">
            <a:avLst/>
          </a:prstGeom>
        </p:spPr>
      </p:pic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D3253565-730F-184B-99EF-A506DF3E7C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5217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29471C65-7248-014D-B73A-71905C1C3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20375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F115D1F6-DF27-6C49-B7BE-35912C7003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0375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35" name="Symbol zastępczy tekstu 3">
            <a:extLst>
              <a:ext uri="{FF2B5EF4-FFF2-40B4-BE49-F238E27FC236}">
                <a16:creationId xmlns:a16="http://schemas.microsoft.com/office/drawing/2014/main" id="{98D61762-F224-F940-9FA7-DFFA2C8A4F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5216" y="3841284"/>
            <a:ext cx="3656691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21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44" y="1022023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52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62FBAE-ECF2-63D9-15BF-7F715BB39F4F}"/>
              </a:ext>
            </a:extLst>
          </p:cNvPr>
          <p:cNvSpPr/>
          <p:nvPr userDrawn="1"/>
        </p:nvSpPr>
        <p:spPr>
          <a:xfrm>
            <a:off x="1114834" y="959923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39" name="Picture 20">
            <a:extLst>
              <a:ext uri="{FF2B5EF4-FFF2-40B4-BE49-F238E27FC236}">
                <a16:creationId xmlns:a16="http://schemas.microsoft.com/office/drawing/2014/main" id="{BCC1AD7B-B37D-7243-93D5-B80988FDF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4987534"/>
            <a:ext cx="283125" cy="212344"/>
          </a:xfrm>
          <a:prstGeom prst="rect">
            <a:avLst/>
          </a:prstGeom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5027B045-2967-3148-8761-0BA177A27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4639042"/>
            <a:ext cx="283125" cy="212344"/>
          </a:xfrm>
          <a:prstGeom prst="rect">
            <a:avLst/>
          </a:prstGeom>
        </p:spPr>
      </p:pic>
      <p:sp>
        <p:nvSpPr>
          <p:cNvPr id="41" name="Symbol zastępczy tekstu 14">
            <a:extLst>
              <a:ext uri="{FF2B5EF4-FFF2-40B4-BE49-F238E27FC236}">
                <a16:creationId xmlns:a16="http://schemas.microsoft.com/office/drawing/2014/main" id="{035E2823-F264-C54D-BFC8-9DAA321290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9676" y="430250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586E636C-F890-3D48-B2C6-DF69EC2A5D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4834" y="463686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0191B87-9386-1647-99AD-B9D0A85561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4834" y="498987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4" name="Symbol zastępczy tekstu 3">
            <a:extLst>
              <a:ext uri="{FF2B5EF4-FFF2-40B4-BE49-F238E27FC236}">
                <a16:creationId xmlns:a16="http://schemas.microsoft.com/office/drawing/2014/main" id="{E5B3E16D-18C2-724E-B940-6CD69F73F5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99675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60A4677B-7C38-2C4C-8339-C22F5191B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3276876"/>
            <a:ext cx="283125" cy="212344"/>
          </a:xfrm>
          <a:prstGeom prst="rect">
            <a:avLst/>
          </a:prstGeom>
        </p:spPr>
      </p:pic>
      <p:pic>
        <p:nvPicPr>
          <p:cNvPr id="46" name="Picture 22">
            <a:extLst>
              <a:ext uri="{FF2B5EF4-FFF2-40B4-BE49-F238E27FC236}">
                <a16:creationId xmlns:a16="http://schemas.microsoft.com/office/drawing/2014/main" id="{ED0E7CB7-240A-C14E-9CD4-CF4ACDA879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2928384"/>
            <a:ext cx="283125" cy="212344"/>
          </a:xfrm>
          <a:prstGeom prst="rect">
            <a:avLst/>
          </a:prstGeom>
        </p:spPr>
      </p:pic>
      <p:sp>
        <p:nvSpPr>
          <p:cNvPr id="47" name="Symbol zastępczy tekstu 14">
            <a:extLst>
              <a:ext uri="{FF2B5EF4-FFF2-40B4-BE49-F238E27FC236}">
                <a16:creationId xmlns:a16="http://schemas.microsoft.com/office/drawing/2014/main" id="{9B4D2C2D-F59C-1746-A0F5-8F29B5B2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9676" y="2591847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8" name="Symbol zastępczy tekstu 14">
            <a:extLst>
              <a:ext uri="{FF2B5EF4-FFF2-40B4-BE49-F238E27FC236}">
                <a16:creationId xmlns:a16="http://schemas.microsoft.com/office/drawing/2014/main" id="{2D34E607-D0CF-1345-9EDB-4D7B89E010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4834" y="292620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76C27650-DABB-7940-9618-40E6D9A6B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14834" y="3279213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0" name="Symbol zastępczy tekstu 3">
            <a:extLst>
              <a:ext uri="{FF2B5EF4-FFF2-40B4-BE49-F238E27FC236}">
                <a16:creationId xmlns:a16="http://schemas.microsoft.com/office/drawing/2014/main" id="{E7C669C2-A06F-B54F-A86B-574AF6FB5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99675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 baseline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9E7E590E-F349-174C-8126-0FD3EEA0B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4987534"/>
            <a:ext cx="283125" cy="212344"/>
          </a:xfrm>
          <a:prstGeom prst="rect">
            <a:avLst/>
          </a:prstGeom>
        </p:spPr>
      </p:pic>
      <p:pic>
        <p:nvPicPr>
          <p:cNvPr id="52" name="Picture 22">
            <a:extLst>
              <a:ext uri="{FF2B5EF4-FFF2-40B4-BE49-F238E27FC236}">
                <a16:creationId xmlns:a16="http://schemas.microsoft.com/office/drawing/2014/main" id="{D6BC7018-0DED-7443-BA58-9B6E13C4FF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4639042"/>
            <a:ext cx="283125" cy="212344"/>
          </a:xfrm>
          <a:prstGeom prst="rect">
            <a:avLst/>
          </a:prstGeom>
        </p:spPr>
      </p:pic>
      <p:sp>
        <p:nvSpPr>
          <p:cNvPr id="53" name="Symbol zastępczy tekstu 14">
            <a:extLst>
              <a:ext uri="{FF2B5EF4-FFF2-40B4-BE49-F238E27FC236}">
                <a16:creationId xmlns:a16="http://schemas.microsoft.com/office/drawing/2014/main" id="{7AAA8981-72D7-7E4F-B91E-162C163E82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95474" y="430250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54" name="Symbol zastępczy tekstu 14">
            <a:extLst>
              <a:ext uri="{FF2B5EF4-FFF2-40B4-BE49-F238E27FC236}">
                <a16:creationId xmlns:a16="http://schemas.microsoft.com/office/drawing/2014/main" id="{46ADC2CE-0946-4C42-89DF-104A983EC0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0633" y="463686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DC0E0222-23A9-2842-A6C1-2F6B364A28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0633" y="498987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6" name="Symbol zastępczy tekstu 3">
            <a:extLst>
              <a:ext uri="{FF2B5EF4-FFF2-40B4-BE49-F238E27FC236}">
                <a16:creationId xmlns:a16="http://schemas.microsoft.com/office/drawing/2014/main" id="{3140DE3F-E9BC-3F4F-8130-44A57E3D3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95474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C54620F9-8564-1C42-BC68-8F5448214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3276876"/>
            <a:ext cx="283125" cy="212344"/>
          </a:xfrm>
          <a:prstGeom prst="rect">
            <a:avLst/>
          </a:prstGeom>
        </p:spPr>
      </p:pic>
      <p:pic>
        <p:nvPicPr>
          <p:cNvPr id="58" name="Picture 22">
            <a:extLst>
              <a:ext uri="{FF2B5EF4-FFF2-40B4-BE49-F238E27FC236}">
                <a16:creationId xmlns:a16="http://schemas.microsoft.com/office/drawing/2014/main" id="{63BE3737-8EAB-9C4E-9F55-839B322DA0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2928384"/>
            <a:ext cx="283125" cy="212344"/>
          </a:xfrm>
          <a:prstGeom prst="rect">
            <a:avLst/>
          </a:prstGeom>
        </p:spPr>
      </p:pic>
      <p:sp>
        <p:nvSpPr>
          <p:cNvPr id="59" name="Symbol zastępczy tekstu 14">
            <a:extLst>
              <a:ext uri="{FF2B5EF4-FFF2-40B4-BE49-F238E27FC236}">
                <a16:creationId xmlns:a16="http://schemas.microsoft.com/office/drawing/2014/main" id="{8B718655-87B7-CD41-A91B-9CD194673E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95474" y="2591847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60" name="Symbol zastępczy tekstu 14">
            <a:extLst>
              <a:ext uri="{FF2B5EF4-FFF2-40B4-BE49-F238E27FC236}">
                <a16:creationId xmlns:a16="http://schemas.microsoft.com/office/drawing/2014/main" id="{659637D2-2BE4-194B-B448-BE648D2887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0633" y="292620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61" name="Symbol zastępczy tekstu 14">
            <a:extLst>
              <a:ext uri="{FF2B5EF4-FFF2-40B4-BE49-F238E27FC236}">
                <a16:creationId xmlns:a16="http://schemas.microsoft.com/office/drawing/2014/main" id="{71A49FB1-9C6F-DD47-8A44-52DE5E9798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0633" y="3279213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62" name="Symbol zastępczy tekstu 3">
            <a:extLst>
              <a:ext uri="{FF2B5EF4-FFF2-40B4-BE49-F238E27FC236}">
                <a16:creationId xmlns:a16="http://schemas.microsoft.com/office/drawing/2014/main" id="{BE0C5F33-4388-E44F-AA89-D9A3A59FDD0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95474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4E04163-B35D-3003-AE50-D85077023B9B}"/>
              </a:ext>
            </a:extLst>
          </p:cNvPr>
          <p:cNvCxnSpPr>
            <a:cxnSpLocks/>
          </p:cNvCxnSpPr>
          <p:nvPr userDrawn="1"/>
        </p:nvCxnSpPr>
        <p:spPr>
          <a:xfrm>
            <a:off x="3320408" y="106877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44" y="1051181"/>
            <a:ext cx="2210065" cy="531482"/>
          </a:xfrm>
          <a:prstGeom prst="rect">
            <a:avLst/>
          </a:prstGeom>
        </p:spPr>
      </p:pic>
      <p:sp>
        <p:nvSpPr>
          <p:cNvPr id="34" name="Tytuł 1">
            <a:extLst>
              <a:ext uri="{FF2B5EF4-FFF2-40B4-BE49-F238E27FC236}">
                <a16:creationId xmlns:a16="http://schemas.microsoft.com/office/drawing/2014/main" id="{92F36894-22FD-9348-BEF7-07A2AB57371A}"/>
              </a:ext>
            </a:extLst>
          </p:cNvPr>
          <p:cNvSpPr txBox="1">
            <a:spLocks/>
          </p:cNvSpPr>
          <p:nvPr userDrawn="1"/>
        </p:nvSpPr>
        <p:spPr>
          <a:xfrm>
            <a:off x="8498230" y="5378366"/>
            <a:ext cx="219967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</p:spTree>
    <p:extLst>
      <p:ext uri="{BB962C8B-B14F-4D97-AF65-F5344CB8AC3E}">
        <p14:creationId xmlns:p14="http://schemas.microsoft.com/office/powerpoint/2010/main" val="745801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-firem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602" y="3444430"/>
            <a:ext cx="5698903" cy="102754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pl-PL" b="0" i="0" smtClean="0">
                <a:effectLst/>
                <a:latin typeface="+mn-lt"/>
              </a:defRPr>
            </a:lvl1pPr>
          </a:lstStyle>
          <a:p>
            <a:r>
              <a:rPr lang="pl-PL" dirty="0"/>
              <a:t>ORLEN</a:t>
            </a:r>
            <a:r>
              <a:rPr lang="pl-PL"/>
              <a:t/>
            </a:r>
            <a:br>
              <a:rPr lang="pl-PL"/>
            </a:br>
            <a:endParaRPr lang="pl-PL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2" y="5056386"/>
            <a:ext cx="283125" cy="21234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2" y="4624739"/>
            <a:ext cx="283125" cy="212344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92F36894-22FD-9348-BEF7-07A2AB57371A}"/>
              </a:ext>
            </a:extLst>
          </p:cNvPr>
          <p:cNvSpPr txBox="1">
            <a:spLocks/>
          </p:cNvSpPr>
          <p:nvPr userDrawn="1"/>
        </p:nvSpPr>
        <p:spPr>
          <a:xfrm>
            <a:off x="5300255" y="5301918"/>
            <a:ext cx="219967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sp>
        <p:nvSpPr>
          <p:cNvPr id="13" name="Symbol zastępczy tekstu 14">
            <a:extLst>
              <a:ext uri="{FF2B5EF4-FFF2-40B4-BE49-F238E27FC236}">
                <a16:creationId xmlns:a16="http://schemas.microsoft.com/office/drawing/2014/main" id="{3BE7A160-A5EE-E248-8F11-C103A8E29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486" y="462474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4" name="Symbol zastępczy tekstu 14">
            <a:extLst>
              <a:ext uri="{FF2B5EF4-FFF2-40B4-BE49-F238E27FC236}">
                <a16:creationId xmlns:a16="http://schemas.microsoft.com/office/drawing/2014/main" id="{C7C04DF9-0F30-EA4D-B3D6-B65A51B7F5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9486" y="505638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111579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-široká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DC75BCD-E5C3-0041-A9FC-F5F0E0928771}"/>
              </a:ext>
            </a:extLst>
          </p:cNvPr>
          <p:cNvSpPr/>
          <p:nvPr userDrawn="1"/>
        </p:nvSpPr>
        <p:spPr>
          <a:xfrm>
            <a:off x="1114833" y="1938372"/>
            <a:ext cx="9767876" cy="383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3B220E0-5FFD-BA41-A183-4F2D26C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2243764"/>
            <a:ext cx="9358709" cy="46458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2F8259C5-A9CD-7241-9145-76F1E17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80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6BF3BB-7306-FA48-9E6A-25042A3B3973}" type="datetime1">
              <a:rPr lang="pl-PL" smtClean="0"/>
              <a:t>17.09.2025</a:t>
            </a:fld>
            <a:endParaRPr lang="pl-PL" dirty="0"/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715E58CB-43F0-2742-A872-D13A81BB0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 smtClean="0"/>
              <a:t>Praha</a:t>
            </a:r>
            <a:endParaRPr lang="pl-PL" dirty="0"/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38469E27-F98E-B3D8-348E-5B78F88E68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688" y="2911475"/>
            <a:ext cx="9358312" cy="18415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 err="1" smtClean="0"/>
              <a:t>Kliknutím</a:t>
            </a:r>
            <a:r>
              <a:rPr lang="pl-PL" dirty="0" smtClean="0"/>
              <a:t> </a:t>
            </a:r>
            <a:r>
              <a:rPr lang="pl-PL" dirty="0" err="1" smtClean="0"/>
              <a:t>upravíte</a:t>
            </a:r>
            <a:r>
              <a:rPr lang="pl-PL" dirty="0" smtClean="0"/>
              <a:t> </a:t>
            </a:r>
            <a:r>
              <a:rPr lang="pl-PL" dirty="0" err="1" smtClean="0"/>
              <a:t>styly</a:t>
            </a:r>
            <a:r>
              <a:rPr lang="pl-PL" dirty="0" smtClean="0"/>
              <a:t> </a:t>
            </a:r>
            <a:r>
              <a:rPr lang="pl-PL" dirty="0" err="1" smtClean="0"/>
              <a:t>textového</a:t>
            </a:r>
            <a:r>
              <a:rPr lang="pl-PL" dirty="0" smtClean="0"/>
              <a:t> </a:t>
            </a:r>
            <a:r>
              <a:rPr lang="pl-PL" dirty="0" err="1" smtClean="0"/>
              <a:t>vzoru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2CADA0A-08CE-6585-D225-181DA3433209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1C4F359-EF32-ECE0-4FB9-01D799988147}"/>
              </a:ext>
            </a:extLst>
          </p:cNvPr>
          <p:cNvSpPr/>
          <p:nvPr userDrawn="1"/>
        </p:nvSpPr>
        <p:spPr>
          <a:xfrm>
            <a:off x="4491424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23074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CE749-6D23-EE4E-A002-5E4DB306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86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29BF232-9D58-AF4D-89A7-292EE2CB52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186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 smtClean="0"/>
              <a:t>Kliknutím</a:t>
            </a:r>
            <a:r>
              <a:rPr lang="pl-PL" dirty="0" smtClean="0"/>
              <a:t> </a:t>
            </a:r>
            <a:r>
              <a:rPr lang="pl-PL" dirty="0" err="1" smtClean="0"/>
              <a:t>upravíte</a:t>
            </a:r>
            <a:r>
              <a:rPr lang="pl-PL" dirty="0" smtClean="0"/>
              <a:t> </a:t>
            </a:r>
            <a:r>
              <a:rPr lang="pl-PL" dirty="0" err="1" smtClean="0"/>
              <a:t>styly</a:t>
            </a:r>
            <a:r>
              <a:rPr lang="pl-PL" dirty="0" smtClean="0"/>
              <a:t> </a:t>
            </a:r>
            <a:r>
              <a:rPr lang="pl-PL" dirty="0" err="1" smtClean="0"/>
              <a:t>textového</a:t>
            </a:r>
            <a:r>
              <a:rPr lang="pl-PL" dirty="0" smtClean="0"/>
              <a:t> </a:t>
            </a:r>
            <a:r>
              <a:rPr lang="pl-PL" dirty="0" err="1" smtClean="0"/>
              <a:t>vzoru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80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B6A48BC-AF4D-504A-83F3-AFE449905B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97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D444AD-3060-7340-A5E6-CFB01AAF6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16C8812-B786-CD44-8295-633B1A6ECA0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5C0C0EC-FB6A-8D43-87F3-9024AAF47A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2" spcCol="360000"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49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CD6495A-3C9A-0542-B4E8-F9A2B13F3E6E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5A02C-1A47-5344-AAB7-8C23CE44E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55ADC60-99ED-2C4F-B0BD-1771017BE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3" spcCol="360000"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836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Kliknutím </a:t>
            </a:r>
            <a:r>
              <a:rPr lang="en-GB" smtClean="0"/>
              <a:t>upravíte </a:t>
            </a:r>
            <a:r>
              <a:rPr lang="cs-CZ" smtClean="0"/>
              <a:t>nadpis</a:t>
            </a:r>
            <a:endParaRPr lang="en-PL" dirty="0"/>
          </a:p>
        </p:txBody>
      </p:sp>
      <p:sp>
        <p:nvSpPr>
          <p:cNvPr id="3" name="Symbol zastępczy wykresu 2">
            <a:extLst>
              <a:ext uri="{FF2B5EF4-FFF2-40B4-BE49-F238E27FC236}">
                <a16:creationId xmlns:a16="http://schemas.microsoft.com/office/drawing/2014/main" id="{27E936B8-2EA2-F341-A204-C3FFD9276B7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7192" y="1685925"/>
            <a:ext cx="10156825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59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theme" Target="../theme/theme6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C252644-33FE-3919-8438-CCB484E357D2}"/>
              </a:ext>
            </a:extLst>
          </p:cNvPr>
          <p:cNvSpPr/>
          <p:nvPr userDrawn="1"/>
        </p:nvSpPr>
        <p:spPr>
          <a:xfrm>
            <a:off x="1114833" y="3201798"/>
            <a:ext cx="6391285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EE8214C-5F9B-5652-4AED-0DDBAE44FE58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52F91F-C484-0945-0881-040A5ADDA052}"/>
              </a:ext>
            </a:extLst>
          </p:cNvPr>
          <p:cNvSpPr/>
          <p:nvPr userDrawn="1"/>
        </p:nvSpPr>
        <p:spPr>
          <a:xfrm>
            <a:off x="1114833" y="2440955"/>
            <a:ext cx="3718815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pic>
        <p:nvPicPr>
          <p:cNvPr id="8" name="Obraz 7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1E41D6F1-0D3C-4C5D-9FC7-33AF3A555F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8646" y="2533011"/>
            <a:ext cx="1657549" cy="531482"/>
          </a:xfrm>
          <a:prstGeom prst="rect">
            <a:avLst/>
          </a:prstGeom>
        </p:spPr>
      </p:pic>
      <p:cxnSp>
        <p:nvCxnSpPr>
          <p:cNvPr id="9" name="Łącznik prosty 9">
            <a:extLst>
              <a:ext uri="{FF2B5EF4-FFF2-40B4-BE49-F238E27FC236}">
                <a16:creationId xmlns:a16="http://schemas.microsoft.com/office/drawing/2014/main" id="{ABEA2661-9383-C3B4-8B0E-C0C84B0D4FE9}"/>
              </a:ext>
            </a:extLst>
          </p:cNvPr>
          <p:cNvCxnSpPr>
            <a:cxnSpLocks/>
          </p:cNvCxnSpPr>
          <p:nvPr userDrawn="1"/>
        </p:nvCxnSpPr>
        <p:spPr>
          <a:xfrm>
            <a:off x="2980007" y="2559388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810" r:id="rId2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4524E29-9B1A-DB4C-BDCE-8FAF3F33F731}"/>
              </a:ext>
            </a:extLst>
          </p:cNvPr>
          <p:cNvSpPr/>
          <p:nvPr userDrawn="1"/>
        </p:nvSpPr>
        <p:spPr>
          <a:xfrm>
            <a:off x="1114833" y="1948529"/>
            <a:ext cx="6391285" cy="382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98F1226-B5E6-86AA-ABAA-E40FD34E8D47}"/>
              </a:ext>
            </a:extLst>
          </p:cNvPr>
          <p:cNvSpPr/>
          <p:nvPr userDrawn="1"/>
        </p:nvSpPr>
        <p:spPr>
          <a:xfrm>
            <a:off x="1114832" y="1209691"/>
            <a:ext cx="3718815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3AE34BD-A8AB-DCCC-C4D8-EB44AFDB203D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pic>
        <p:nvPicPr>
          <p:cNvPr id="8" name="Obraz 10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8646" y="1296827"/>
            <a:ext cx="1657549" cy="531482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F83BC72-06F1-4445-BE1F-90704C68AD96}"/>
              </a:ext>
            </a:extLst>
          </p:cNvPr>
          <p:cNvCxnSpPr>
            <a:cxnSpLocks/>
          </p:cNvCxnSpPr>
          <p:nvPr userDrawn="1"/>
        </p:nvCxnSpPr>
        <p:spPr>
          <a:xfrm>
            <a:off x="2980007" y="131158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7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7F9E9F-E308-B4EE-E592-9AD8F667C3BB}"/>
              </a:ext>
            </a:extLst>
          </p:cNvPr>
          <p:cNvGrpSpPr/>
          <p:nvPr userDrawn="1"/>
        </p:nvGrpSpPr>
        <p:grpSpPr>
          <a:xfrm>
            <a:off x="11429810" y="0"/>
            <a:ext cx="762190" cy="6864020"/>
            <a:chOff x="11429810" y="0"/>
            <a:chExt cx="762190" cy="6864020"/>
          </a:xfrm>
          <a:solidFill>
            <a:srgbClr val="E30613"/>
          </a:solidFill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877FA693-AA7B-FD4D-98B3-407F11143F26}"/>
                </a:ext>
              </a:extLst>
            </p:cNvPr>
            <p:cNvSpPr/>
            <p:nvPr userDrawn="1"/>
          </p:nvSpPr>
          <p:spPr>
            <a:xfrm>
              <a:off x="11430000" y="6096000"/>
              <a:ext cx="762000" cy="7680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69ADE9B-59DC-9044-883C-AF3D1536E491}"/>
                </a:ext>
              </a:extLst>
            </p:cNvPr>
            <p:cNvSpPr/>
            <p:nvPr userDrawn="1"/>
          </p:nvSpPr>
          <p:spPr>
            <a:xfrm>
              <a:off x="11430000" y="0"/>
              <a:ext cx="762000" cy="73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AF6BE159-965F-017E-78E0-5CA5B5136F49}"/>
                </a:ext>
              </a:extLst>
            </p:cNvPr>
            <p:cNvSpPr/>
            <p:nvPr userDrawn="1"/>
          </p:nvSpPr>
          <p:spPr>
            <a:xfrm>
              <a:off x="11429810" y="731520"/>
              <a:ext cx="762000" cy="29768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53652D5B-0AB6-41E0-B8DC-6CAAF99543A7}"/>
              </a:ext>
            </a:extLst>
          </p:cNvPr>
          <p:cNvCxnSpPr>
            <a:cxnSpLocks/>
          </p:cNvCxnSpPr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BCB18F9-28DD-4898-B6B0-0CD0158750DF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3B8BBE35-A79E-7C11-D5D7-63B501CA64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4" name="Symbol zastępczy tytułu pionowego 9">
            <a:extLst>
              <a:ext uri="{FF2B5EF4-FFF2-40B4-BE49-F238E27FC236}">
                <a16:creationId xmlns:a16="http://schemas.microsoft.com/office/drawing/2014/main" id="{4B11797E-3700-EE0A-2420-F03B8F827C11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37514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7" r:id="rId3"/>
    <p:sldLayoutId id="2147483678" r:id="rId4"/>
    <p:sldLayoutId id="2147483694" r:id="rId5"/>
    <p:sldLayoutId id="2147483693" r:id="rId6"/>
    <p:sldLayoutId id="2147483692" r:id="rId7"/>
    <p:sldLayoutId id="2147483695" r:id="rId8"/>
    <p:sldLayoutId id="2147483760" r:id="rId9"/>
    <p:sldLayoutId id="2147483679" r:id="rId10"/>
    <p:sldLayoutId id="2147483788" r:id="rId11"/>
    <p:sldLayoutId id="2147483809" r:id="rId12"/>
    <p:sldLayoutId id="2147483812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B455F63-7C94-D04D-8634-1DC70B147042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A0C5BDC-9939-6E47-8C1B-8F2B4CC89B53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14ED63E-33D7-B34A-A699-477DBB479EA3}"/>
              </a:ext>
            </a:extLst>
          </p:cNvPr>
          <p:cNvSpPr/>
          <p:nvPr userDrawn="1"/>
        </p:nvSpPr>
        <p:spPr>
          <a:xfrm>
            <a:off x="0" y="0"/>
            <a:ext cx="5762847" cy="6858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DAF62F3-59F9-36C5-B8D6-6D79A6DAFC18}"/>
              </a:ext>
            </a:extLst>
          </p:cNvPr>
          <p:cNvSpPr/>
          <p:nvPr userDrawn="1"/>
        </p:nvSpPr>
        <p:spPr>
          <a:xfrm>
            <a:off x="11429999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BACDB5F-5D50-4BEE-B00B-EB7FBF006B66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a 3">
            <a:extLst>
              <a:ext uri="{FF2B5EF4-FFF2-40B4-BE49-F238E27FC236}">
                <a16:creationId xmlns:a16="http://schemas.microsoft.com/office/drawing/2014/main" id="{9C65627E-293A-69C4-9F2A-647FE0322F9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1" name="Symbol zastępczy tytułu pionowego 9">
            <a:extLst>
              <a:ext uri="{FF2B5EF4-FFF2-40B4-BE49-F238E27FC236}">
                <a16:creationId xmlns:a16="http://schemas.microsoft.com/office/drawing/2014/main" id="{ED292964-AD18-4D0F-B0E4-625FED577225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334510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618CEE57-E635-6C44-8BBD-82912595552C}"/>
              </a:ext>
            </a:extLst>
          </p:cNvPr>
          <p:cNvSpPr/>
          <p:nvPr userDrawn="1"/>
        </p:nvSpPr>
        <p:spPr>
          <a:xfrm>
            <a:off x="0" y="0"/>
            <a:ext cx="5762847" cy="6858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2EDDF91-8D84-5F4F-BE4B-C98CCFAB48EF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6D16056-5AFB-8E43-922A-0D5153B56132}"/>
              </a:ext>
            </a:extLst>
          </p:cNvPr>
          <p:cNvSpPr/>
          <p:nvPr userDrawn="1"/>
        </p:nvSpPr>
        <p:spPr>
          <a:xfrm>
            <a:off x="11430000" y="13123"/>
            <a:ext cx="762000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1747ECD-03FD-084B-A4BF-9114C35526C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75498" y="213360"/>
            <a:ext cx="470624" cy="33104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452521D-8148-1948-9A96-41D0996CA88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rgbClr val="FFFFFF"/>
                </a:solidFill>
              </a:rPr>
              <a:pPr algn="ctr"/>
              <a:t>‹#›</a:t>
            </a:fld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F4AB519-550A-64AE-1DB0-B663EB93308D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CFD9D63-D086-440C-B4DC-E777FC6BEE96}"/>
              </a:ext>
            </a:extLst>
          </p:cNvPr>
          <p:cNvSpPr/>
          <p:nvPr userDrawn="1"/>
        </p:nvSpPr>
        <p:spPr>
          <a:xfrm>
            <a:off x="11430000" y="13123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A76A6218-1D16-4001-BCC4-A13EF3C74C68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a 4">
            <a:extLst>
              <a:ext uri="{FF2B5EF4-FFF2-40B4-BE49-F238E27FC236}">
                <a16:creationId xmlns:a16="http://schemas.microsoft.com/office/drawing/2014/main" id="{9975BEA9-49FD-FF81-B3D8-5CE6DBF008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6" name="Symbol zastępczy tytułu pionowego 9">
            <a:extLst>
              <a:ext uri="{FF2B5EF4-FFF2-40B4-BE49-F238E27FC236}">
                <a16:creationId xmlns:a16="http://schemas.microsoft.com/office/drawing/2014/main" id="{ED292964-AD18-4D0F-B0E4-625FED577225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273629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63167F5-66B6-594E-A4A4-929DC305392E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2C1D8DE-1DA6-454D-87B1-F85DF9344A5D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rgbClr val="FFFFFF"/>
                </a:solidFill>
              </a:rPr>
              <a:pPr algn="ctr"/>
              <a:t>‹#›</a:t>
            </a:fld>
            <a:endParaRPr lang="pl-PL" sz="1200" dirty="0">
              <a:solidFill>
                <a:srgbClr val="FFFFFF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5ABB967-C940-3C40-A30F-0A38CBDA9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" y="0"/>
            <a:ext cx="3932904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564BC7C-0C47-4439-E32E-E52F8B25C0AA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AA2DAFB-597A-45FE-B5B4-87C7497926A0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72C2E510-11B6-7113-BD78-0FB803C594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3" name="Symbol zastępczy tytułu pionowego 9">
            <a:extLst>
              <a:ext uri="{FF2B5EF4-FFF2-40B4-BE49-F238E27FC236}">
                <a16:creationId xmlns:a16="http://schemas.microsoft.com/office/drawing/2014/main" id="{2F31193A-58B9-C9CF-71EF-2CD7EFC8E821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98748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2" r:id="rId3"/>
    <p:sldLayoutId id="2147483751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4524E29-9B1A-DB4C-BDCE-8FAF3F33F731}"/>
              </a:ext>
            </a:extLst>
          </p:cNvPr>
          <p:cNvSpPr/>
          <p:nvPr userDrawn="1"/>
        </p:nvSpPr>
        <p:spPr>
          <a:xfrm>
            <a:off x="1114834" y="3201800"/>
            <a:ext cx="6922111" cy="250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B2D2C2F-799C-04BE-2AF2-EE1A072F3D7A}"/>
              </a:ext>
            </a:extLst>
          </p:cNvPr>
          <p:cNvSpPr/>
          <p:nvPr userDrawn="1"/>
        </p:nvSpPr>
        <p:spPr>
          <a:xfrm>
            <a:off x="1114834" y="2462960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95396F80-01BD-15AF-82DE-3F8F46A8A60F}"/>
              </a:ext>
            </a:extLst>
          </p:cNvPr>
          <p:cNvCxnSpPr>
            <a:cxnSpLocks/>
          </p:cNvCxnSpPr>
          <p:nvPr userDrawn="1"/>
        </p:nvCxnSpPr>
        <p:spPr>
          <a:xfrm>
            <a:off x="3502535" y="2559390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2400" y="2554217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4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hf sldNum="0" hdr="0" ftr="0"/>
  <p:txStyles>
    <p:titleStyle>
      <a:lvl1pPr marL="0" indent="0" algn="l" defTabSz="685783" rtl="0" eaLnBrk="1" latinLnBrk="0" hangingPunct="1">
        <a:lnSpc>
          <a:spcPct val="90000"/>
        </a:lnSpc>
        <a:spcBef>
          <a:spcPct val="0"/>
        </a:spcBef>
        <a:buFont typeface="+mj-lt"/>
        <a:buNone/>
        <a:defRPr sz="2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vystavachempark@orlenunipetrol.cz" TargetMode="External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hyperlink" Target="https://www.google.com/url?sa=i&amp;rct=j&amp;q=&amp;esrc=s&amp;source=images&amp;cd=&amp;cad=rja&amp;uact=8&amp;ved=2ahUKEwi8y47s6pzgAhUwsaQKHf1bBgMQjRx6BAgBEAU&amp;url=https://en.wikipedia.org/wiki/PKN_Orlen&amp;psig=AOvVaw2SMWNuiX3Z8Fjvz72ho-Jn&amp;ust=1549189521753294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666756D-D031-FE73-3E2E-7D01DDB0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Nejdříve student, poté jeden z nás…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Tréninkové centrum - </a:t>
            </a:r>
            <a:r>
              <a:rPr lang="cs-CZ" altLang="cs-CZ" dirty="0"/>
              <a:t>ORLEN </a:t>
            </a:r>
            <a:r>
              <a:rPr lang="cs-CZ" altLang="cs-CZ" dirty="0"/>
              <a:t>UNIPETROL RPA</a:t>
            </a:r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D2B0BA-1F83-7EE6-441C-480DD9CE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 smtClean="0"/>
              <a:t>2025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6135A9-CA84-1744-726C-E393C4CA4D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 smtClean="0"/>
              <a:t>Veronika Krausová </a:t>
            </a:r>
            <a:endParaRPr lang="pl-PL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997" y="3226175"/>
            <a:ext cx="989080" cy="9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EDUKAČNÍ JEDNOTKA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C00000"/>
              </a:buClr>
            </a:pPr>
            <a:endParaRPr lang="cs-CZ" dirty="0" smtClean="0"/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/>
              <a:t>Ukázka prvků měření </a:t>
            </a:r>
            <a:r>
              <a:rPr lang="cs-CZ" dirty="0" smtClean="0"/>
              <a:t>a regulace</a:t>
            </a:r>
            <a:endParaRPr lang="cs-CZ" dirty="0"/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/>
              <a:t>Vztahy mezi veličinami</a:t>
            </a:r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/>
              <a:t>Detailní nastavení regulačního ventilu</a:t>
            </a:r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/>
              <a:t>Vnitřek destilační kolony</a:t>
            </a:r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15" y="1597996"/>
            <a:ext cx="6126602" cy="4594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4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TRVALÁ VÝSTAVA HISTORIE </a:t>
            </a:r>
            <a:r>
              <a:rPr lang="cs-CZ" dirty="0" smtClean="0"/>
              <a:t>CHEMPARKU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8645" y="1468923"/>
            <a:ext cx="5528313" cy="374905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Ukázka historie areálu ve 4 </a:t>
            </a:r>
            <a:r>
              <a:rPr lang="cs-CZ" sz="1600" dirty="0" smtClean="0"/>
              <a:t>etapách</a:t>
            </a:r>
            <a:endParaRPr lang="cs-CZ" sz="16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Dobové fotografie, historické </a:t>
            </a:r>
            <a:r>
              <a:rPr lang="cs-CZ" sz="1600" dirty="0" smtClean="0"/>
              <a:t>přístroje</a:t>
            </a:r>
            <a:endParaRPr lang="cs-CZ" sz="16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Propojení minulostí se </a:t>
            </a:r>
            <a:r>
              <a:rPr lang="cs-CZ" sz="1600" dirty="0" smtClean="0"/>
              <a:t>současnost</a:t>
            </a:r>
            <a:endParaRPr lang="cs-CZ" sz="16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Možnost zhlédnout několik historických </a:t>
            </a:r>
            <a:r>
              <a:rPr lang="cs-CZ" sz="1600" dirty="0" smtClean="0"/>
              <a:t>filmů</a:t>
            </a:r>
            <a:endParaRPr lang="cs-CZ" sz="16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Zábavné </a:t>
            </a:r>
            <a:r>
              <a:rPr lang="cs-CZ" sz="1600" dirty="0" smtClean="0">
                <a:solidFill>
                  <a:srgbClr val="FF0000"/>
                </a:solidFill>
              </a:rPr>
              <a:t>kvízy</a:t>
            </a:r>
            <a:r>
              <a:rPr lang="cs-CZ" sz="1600" dirty="0" smtClean="0"/>
              <a:t> </a:t>
            </a:r>
            <a:r>
              <a:rPr lang="cs-CZ" sz="1600" dirty="0" smtClean="0"/>
              <a:t>elektronickou i papírovou </a:t>
            </a:r>
            <a:r>
              <a:rPr lang="cs-CZ" sz="1600" dirty="0" smtClean="0"/>
              <a:t>formou</a:t>
            </a:r>
            <a:endParaRPr lang="cs-CZ" sz="16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Exkurze i </a:t>
            </a:r>
            <a:r>
              <a:rPr lang="cs-CZ" sz="1600" dirty="0" smtClean="0">
                <a:solidFill>
                  <a:srgbClr val="FF0000"/>
                </a:solidFill>
              </a:rPr>
              <a:t>pro veřejnost – </a:t>
            </a:r>
            <a:r>
              <a:rPr lang="cs-CZ" sz="2000" dirty="0" smtClean="0">
                <a:solidFill>
                  <a:srgbClr val="FF0000"/>
                </a:solidFill>
              </a:rPr>
              <a:t>31.10.2025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/>
              <a:t>📧 </a:t>
            </a:r>
            <a:r>
              <a:rPr lang="cs-CZ" u="sng" dirty="0">
                <a:solidFill>
                  <a:srgbClr val="FF0000"/>
                </a:solidFill>
                <a:hlinkClick r:id="rId3"/>
              </a:rPr>
              <a:t>vystavachempark@orlenunipetrol.cz</a:t>
            </a:r>
            <a:endParaRPr lang="cs-CZ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</a:pPr>
            <a:endParaRPr lang="cs-CZ" sz="2000" dirty="0" smtClean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1" y="4075287"/>
            <a:ext cx="3960000" cy="2635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94" y="3663162"/>
            <a:ext cx="2203450" cy="304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59" y="1941733"/>
            <a:ext cx="3312000" cy="2484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59" y="4506610"/>
            <a:ext cx="3312000" cy="22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VŠE NAJDETE V TRÉNINKOVÉM </a:t>
            </a:r>
            <a:r>
              <a:rPr lang="cs-CZ" dirty="0" smtClean="0"/>
              <a:t>CENTRU</a:t>
            </a:r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8" y="1387218"/>
            <a:ext cx="9360505" cy="536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17" y="1482025"/>
            <a:ext cx="5652000" cy="4239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stanoviště – vnitřní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35" y="1482025"/>
            <a:ext cx="4539879" cy="256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Obdélník 10"/>
          <p:cNvSpPr/>
          <p:nvPr/>
        </p:nvSpPr>
        <p:spPr>
          <a:xfrm>
            <a:off x="5142017" y="1482025"/>
            <a:ext cx="5652000" cy="307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Operátorský tréninkový simulátor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428936" y="1482025"/>
            <a:ext cx="4539878" cy="338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Multiskilling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436" y="4451016"/>
            <a:ext cx="2556000" cy="1917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9" r="24123"/>
          <a:stretch/>
        </p:blipFill>
        <p:spPr>
          <a:xfrm rot="5400000">
            <a:off x="2228779" y="4415856"/>
            <a:ext cx="2556000" cy="1987319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27574" y="6372323"/>
            <a:ext cx="1917000" cy="315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Velín CJ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2511757" y="6372322"/>
            <a:ext cx="1987320" cy="315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Velín DK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1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6" y="4196440"/>
            <a:ext cx="2304000" cy="2630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stanoviště – venkovní 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663" y="1531621"/>
            <a:ext cx="2304000" cy="2891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80" y="1531621"/>
            <a:ext cx="4896597" cy="36724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8"/>
          <a:stretch/>
        </p:blipFill>
        <p:spPr>
          <a:xfrm>
            <a:off x="636266" y="1531621"/>
            <a:ext cx="2736000" cy="288927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36266" y="1545751"/>
            <a:ext cx="2736000" cy="298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smtClean="0"/>
              <a:t>Cvičná jednotka a Destilační kolony</a:t>
            </a:r>
            <a:endParaRPr lang="cs-CZ" sz="1200" dirty="0"/>
          </a:p>
        </p:txBody>
      </p:sp>
      <p:sp>
        <p:nvSpPr>
          <p:cNvPr id="10" name="Obdélník 9"/>
          <p:cNvSpPr/>
          <p:nvPr/>
        </p:nvSpPr>
        <p:spPr>
          <a:xfrm>
            <a:off x="5987380" y="1545751"/>
            <a:ext cx="4896597" cy="338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Požární bezpečnostní polygon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546663" y="1545751"/>
            <a:ext cx="2304000" cy="338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 smtClean="0"/>
              <a:t>Cvičná jednotka</a:t>
            </a:r>
            <a:endParaRPr lang="cs-CZ" sz="1400" dirty="0"/>
          </a:p>
        </p:txBody>
      </p:sp>
      <p:sp>
        <p:nvSpPr>
          <p:cNvPr id="13" name="Obdélník 12"/>
          <p:cNvSpPr/>
          <p:nvPr/>
        </p:nvSpPr>
        <p:spPr>
          <a:xfrm>
            <a:off x="636266" y="4420892"/>
            <a:ext cx="2304000" cy="338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 smtClean="0"/>
              <a:t>Destilační kolony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9100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svislý text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cs-CZ" dirty="0" smtClean="0"/>
              <a:t>ORLEN Unipetrol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65259" y="988657"/>
            <a:ext cx="7548438" cy="1460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 smtClean="0">
                <a:ln>
                  <a:solidFill>
                    <a:srgbClr val="C00000"/>
                  </a:solidFill>
                </a:ln>
              </a:rPr>
              <a:t>Studenti, školy, spolupráce</a:t>
            </a:r>
            <a:endParaRPr lang="cs-CZ" sz="3600" b="1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566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35F22EF-B7D1-E448-B21A-5250660EC1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3325" y="489931"/>
            <a:ext cx="10502900" cy="43180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E30613"/>
                </a:solidFill>
              </a:rPr>
              <a:t>Propojení a spolupráce  </a:t>
            </a:r>
            <a:endParaRPr lang="cs-CZ" b="1" dirty="0">
              <a:solidFill>
                <a:srgbClr val="E30613"/>
              </a:solidFill>
            </a:endParaRPr>
          </a:p>
        </p:txBody>
      </p:sp>
      <p:sp>
        <p:nvSpPr>
          <p:cNvPr id="20" name="Zaoblený obdélník 19"/>
          <p:cNvSpPr/>
          <p:nvPr/>
        </p:nvSpPr>
        <p:spPr>
          <a:xfrm>
            <a:off x="845011" y="6081256"/>
            <a:ext cx="9986213" cy="572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925209" y="6136482"/>
            <a:ext cx="553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</a:t>
            </a:r>
            <a:r>
              <a:rPr lang="cs-CZ" sz="2000" b="1" dirty="0">
                <a:solidFill>
                  <a:schemeClr val="bg1"/>
                </a:solidFill>
                <a:sym typeface="Webdings" panose="05030102010509060703" pitchFamily="18" charset="2"/>
              </a:rPr>
              <a:t> </a:t>
            </a:r>
            <a:r>
              <a:rPr lang="cs-CZ" sz="2000" b="1" dirty="0" smtClean="0">
                <a:solidFill>
                  <a:schemeClr val="bg1"/>
                </a:solidFill>
                <a:sym typeface="Webdings" panose="05030102010509060703" pitchFamily="18" charset="2"/>
              </a:rPr>
              <a:t>STUDENTI UNIVERZITNÍHO CENTRA</a:t>
            </a:r>
            <a:r>
              <a:rPr lang="cs-CZ" sz="2000" b="1" dirty="0" smtClean="0">
                <a:solidFill>
                  <a:schemeClr val="bg1"/>
                </a:solidFill>
                <a:sym typeface="Webdings" panose="05030102010509060703" pitchFamily="18" charset="2"/>
              </a:rPr>
              <a:t>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791" y="1443801"/>
            <a:ext cx="3035834" cy="21309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4410" r="6210"/>
          <a:stretch/>
        </p:blipFill>
        <p:spPr>
          <a:xfrm>
            <a:off x="7394702" y="1469210"/>
            <a:ext cx="3420000" cy="194206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5" name="Skupina 24">
            <a:extLst>
              <a:ext uri="{FF2B5EF4-FFF2-40B4-BE49-F238E27FC236}">
                <a16:creationId xmlns:a16="http://schemas.microsoft.com/office/drawing/2014/main" id="{FC9982FC-C8DE-7A44-ACE5-0610E9DDC467}"/>
              </a:ext>
            </a:extLst>
          </p:cNvPr>
          <p:cNvGrpSpPr/>
          <p:nvPr/>
        </p:nvGrpSpPr>
        <p:grpSpPr>
          <a:xfrm>
            <a:off x="834888" y="3418441"/>
            <a:ext cx="9979814" cy="2467284"/>
            <a:chOff x="418830" y="3416000"/>
            <a:chExt cx="10761297" cy="2649081"/>
          </a:xfrm>
        </p:grpSpPr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DF686A36-D0CF-0B43-A698-16205EF64F58}"/>
                </a:ext>
              </a:extLst>
            </p:cNvPr>
            <p:cNvSpPr/>
            <p:nvPr/>
          </p:nvSpPr>
          <p:spPr>
            <a:xfrm>
              <a:off x="7494796" y="3416000"/>
              <a:ext cx="3685331" cy="261837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0800" tIns="216000" rIns="360000" bIns="129600" rtlCol="0" anchor="t" anchorCtr="0"/>
            <a:lstStyle/>
            <a:p>
              <a:pPr marL="205740" indent="-205740">
                <a:spcBef>
                  <a:spcPts val="36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>
                  <a:solidFill>
                    <a:schemeClr val="bg1"/>
                  </a:solidFill>
                </a:rPr>
                <a:t>F</a:t>
              </a:r>
              <a:r>
                <a:rPr lang="cs-CZ" sz="1440" dirty="0" smtClean="0">
                  <a:solidFill>
                    <a:schemeClr val="bg1"/>
                  </a:solidFill>
                </a:rPr>
                <a:t>inanční podpora</a:t>
              </a:r>
            </a:p>
            <a:p>
              <a:pPr marL="205740" indent="-205740">
                <a:spcBef>
                  <a:spcPts val="36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Popularizace a propagace</a:t>
              </a:r>
            </a:p>
            <a:p>
              <a:pPr marL="205740" indent="-205740">
                <a:spcBef>
                  <a:spcPts val="36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Školy, pedagogové, studenti, zaměstnanci…</a:t>
              </a:r>
            </a:p>
            <a:p>
              <a:pPr marL="205740" indent="-205740">
                <a:spcBef>
                  <a:spcPts val="36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endParaRPr lang="cs-CZ" sz="1440" dirty="0" smtClean="0">
                <a:solidFill>
                  <a:schemeClr val="bg1"/>
                </a:solidFill>
              </a:endParaRPr>
            </a:p>
            <a:p>
              <a:pPr marL="205740" indent="-205740">
                <a:spcBef>
                  <a:spcPts val="36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endParaRPr lang="cs-CZ" sz="144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3B5461F3-3C52-8747-B5C5-1F96C082A7AF}"/>
                </a:ext>
              </a:extLst>
            </p:cNvPr>
            <p:cNvSpPr/>
            <p:nvPr/>
          </p:nvSpPr>
          <p:spPr>
            <a:xfrm>
              <a:off x="418830" y="3416000"/>
              <a:ext cx="3386786" cy="26490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0800" tIns="216000" rIns="259200" bIns="129600" rtlCol="0" anchor="t" anchorCtr="0"/>
            <a:lstStyle/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Možnosti uplatnění</a:t>
              </a:r>
            </a:p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Odborné poradenství</a:t>
              </a:r>
            </a:p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Praxe a zkušenosti</a:t>
              </a:r>
              <a:endParaRPr lang="cs-CZ" sz="1440" dirty="0" smtClean="0">
                <a:solidFill>
                  <a:schemeClr val="bg1"/>
                </a:solidFill>
              </a:endParaRPr>
            </a:p>
            <a:p>
              <a:pPr>
                <a:spcBef>
                  <a:spcPts val="720"/>
                </a:spcBef>
                <a:buClr>
                  <a:srgbClr val="D61E04"/>
                </a:buClr>
              </a:pPr>
              <a:endParaRPr lang="cs-CZ" sz="1440" dirty="0">
                <a:solidFill>
                  <a:schemeClr val="bg1"/>
                </a:solidFill>
              </a:endParaRPr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78BA670A-14BE-F348-9D82-281D0C08962C}"/>
                </a:ext>
              </a:extLst>
            </p:cNvPr>
            <p:cNvSpPr/>
            <p:nvPr/>
          </p:nvSpPr>
          <p:spPr>
            <a:xfrm>
              <a:off x="4017034" y="3416000"/>
              <a:ext cx="3271379" cy="26490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0800" tIns="216000" rIns="259200" bIns="129600" rtlCol="0" anchor="t" anchorCtr="0"/>
            <a:lstStyle/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Akademická půda</a:t>
              </a:r>
            </a:p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 Znalosti a příprava</a:t>
              </a:r>
            </a:p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endParaRPr lang="cs-CZ" sz="144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6E6A368B-16E5-1640-8BC7-90BA06563A34}"/>
                </a:ext>
              </a:extLst>
            </p:cNvPr>
            <p:cNvSpPr/>
            <p:nvPr/>
          </p:nvSpPr>
          <p:spPr>
            <a:xfrm>
              <a:off x="4027381" y="5451567"/>
              <a:ext cx="3263212" cy="609875"/>
            </a:xfrm>
            <a:prstGeom prst="rect">
              <a:avLst/>
            </a:prstGeom>
            <a:solidFill>
              <a:srgbClr val="E40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Univerzitní centrum</a:t>
              </a:r>
              <a:endParaRPr lang="cs-CZ" sz="1800" dirty="0">
                <a:solidFill>
                  <a:schemeClr val="bg1"/>
                </a:solidFill>
              </a:endParaRPr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5FA602A0-A6EB-0D42-99BE-3CC5215C5E44}"/>
                </a:ext>
              </a:extLst>
            </p:cNvPr>
            <p:cNvSpPr/>
            <p:nvPr/>
          </p:nvSpPr>
          <p:spPr>
            <a:xfrm>
              <a:off x="418830" y="5451566"/>
              <a:ext cx="3394002" cy="609875"/>
            </a:xfrm>
            <a:prstGeom prst="rect">
              <a:avLst/>
            </a:prstGeom>
            <a:solidFill>
              <a:srgbClr val="E40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ORLEN Unipetrol </a:t>
              </a:r>
              <a:endParaRPr lang="cs-CZ" sz="1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8101"/>
          <a:stretch/>
        </p:blipFill>
        <p:spPr>
          <a:xfrm>
            <a:off x="834887" y="1456599"/>
            <a:ext cx="3142938" cy="197538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6E6A368B-16E5-1640-8BC7-90BA06563A34}"/>
              </a:ext>
            </a:extLst>
          </p:cNvPr>
          <p:cNvSpPr/>
          <p:nvPr/>
        </p:nvSpPr>
        <p:spPr>
          <a:xfrm>
            <a:off x="7394702" y="5310316"/>
            <a:ext cx="3426695" cy="565965"/>
          </a:xfrm>
          <a:prstGeom prst="rect">
            <a:avLst/>
          </a:prstGeom>
          <a:solidFill>
            <a:srgbClr val="E40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Nadace ORLEN Unipetrol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9A6943AC-A1EC-5744-A7E2-E82C6E9A1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2949" y="2564268"/>
            <a:ext cx="1930171" cy="223832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anchor="t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60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err="1" smtClean="0">
                <a:solidFill>
                  <a:srgbClr val="5C6670"/>
                </a:solidFill>
              </a:rPr>
              <a:t>Pomvěd</a:t>
            </a:r>
            <a:r>
              <a:rPr lang="cs-CZ" altLang="en-US" sz="1300" b="0" dirty="0" smtClean="0">
                <a:solidFill>
                  <a:srgbClr val="5C6670"/>
                </a:solidFill>
              </a:rPr>
              <a:t> – Mentor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Praxe a stáže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Průmyslový doktorát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3E690E2-4C71-2C4F-9EC6-2D37D51A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989" y="2564268"/>
            <a:ext cx="1930171" cy="223832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anchor="t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44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Náš i cizí </a:t>
            </a:r>
            <a:r>
              <a:rPr lang="cs-CZ" altLang="en-US" sz="1300" b="0" dirty="0" smtClean="0">
                <a:solidFill>
                  <a:srgbClr val="5C6670"/>
                </a:solidFill>
                <a:sym typeface="Wingdings" panose="05000000000000000000" pitchFamily="2" charset="2"/>
              </a:rPr>
              <a:t> 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  <a:sym typeface="Wingdings" panose="05000000000000000000" pitchFamily="2" charset="2"/>
              </a:rPr>
              <a:t>Prohlubování znalostí a přebírání agendy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  <a:sym typeface="Wingdings" panose="05000000000000000000" pitchFamily="2" charset="2"/>
              </a:rPr>
              <a:t>Poznávání společnosti a kolegů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  <a:sym typeface="Wingdings" panose="05000000000000000000" pitchFamily="2" charset="2"/>
              </a:rPr>
              <a:t>Speciální projekty a výzkum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  <a:sym typeface="Wingdings" panose="05000000000000000000" pitchFamily="2" charset="2"/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1122898F-CFD0-D440-99D6-E1BF8BDF4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029" y="2663765"/>
            <a:ext cx="1930171" cy="2138823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anchor="t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ts val="1080"/>
              </a:spcBef>
              <a:buClr>
                <a:srgbClr val="D61E04"/>
              </a:buClr>
              <a:buNone/>
            </a:pPr>
            <a:endParaRPr lang="cs-CZ" altLang="en-US" sz="130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Součást firmy a týmu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Odborník</a:t>
            </a:r>
            <a:r>
              <a:rPr lang="cs-CZ" altLang="en-US" sz="1300" b="0" dirty="0">
                <a:solidFill>
                  <a:srgbClr val="5C6670"/>
                </a:solidFill>
              </a:rPr>
              <a:t> </a:t>
            </a:r>
            <a:r>
              <a:rPr lang="cs-CZ" altLang="en-US" sz="1300" b="0" dirty="0" smtClean="0">
                <a:solidFill>
                  <a:srgbClr val="5C6670"/>
                </a:solidFill>
              </a:rPr>
              <a:t>a mentor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1819D-A7C6-DD43-869E-2CA2588393AB}"/>
              </a:ext>
            </a:extLst>
          </p:cNvPr>
          <p:cNvSpPr/>
          <p:nvPr/>
        </p:nvSpPr>
        <p:spPr>
          <a:xfrm>
            <a:off x="7305989" y="1916269"/>
            <a:ext cx="1930171" cy="648035"/>
          </a:xfrm>
          <a:prstGeom prst="rect">
            <a:avLst/>
          </a:prstGeom>
          <a:solidFill>
            <a:srgbClr val="E40F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72800" rIns="108000" bIns="108000" rtlCol="0" anchor="ctr" anchorCtr="1"/>
          <a:lstStyle/>
          <a:p>
            <a:pPr algn="ctr">
              <a:buClr>
                <a:srgbClr val="C00000"/>
              </a:buClr>
            </a:pPr>
            <a:r>
              <a:rPr lang="cs-CZ" b="1" dirty="0" smtClean="0"/>
              <a:t>Absolvent</a:t>
            </a:r>
            <a:endParaRPr lang="cs-CZ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7F747D8-B240-1E4C-AB60-144211D5C872}"/>
              </a:ext>
            </a:extLst>
          </p:cNvPr>
          <p:cNvSpPr/>
          <p:nvPr/>
        </p:nvSpPr>
        <p:spPr>
          <a:xfrm>
            <a:off x="9405829" y="1916269"/>
            <a:ext cx="1930171" cy="648035"/>
          </a:xfrm>
          <a:prstGeom prst="rect">
            <a:avLst/>
          </a:prstGeom>
          <a:solidFill>
            <a:srgbClr val="E40F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72800" rIns="108000" bIns="108000" rtlCol="0" anchor="ctr" anchorCtr="1"/>
          <a:lstStyle/>
          <a:p>
            <a:pPr algn="ctr">
              <a:buClr>
                <a:srgbClr val="C00000"/>
              </a:buClr>
            </a:pPr>
            <a:r>
              <a:rPr lang="cs-CZ" altLang="en-US" b="1" dirty="0" smtClean="0"/>
              <a:t>Specialista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" name="Rovnoramenný trojúhelník 27">
            <a:extLst>
              <a:ext uri="{FF2B5EF4-FFF2-40B4-BE49-F238E27FC236}">
                <a16:creationId xmlns:a16="http://schemas.microsoft.com/office/drawing/2014/main" id="{014FA35D-0A38-714E-B331-A77F320D0B54}"/>
              </a:ext>
            </a:extLst>
          </p:cNvPr>
          <p:cNvSpPr/>
          <p:nvPr/>
        </p:nvSpPr>
        <p:spPr>
          <a:xfrm rot="10800000">
            <a:off x="8101819" y="2564341"/>
            <a:ext cx="233504" cy="198922"/>
          </a:xfrm>
          <a:prstGeom prst="triangle">
            <a:avLst/>
          </a:prstGeom>
          <a:solidFill>
            <a:srgbClr val="E40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40"/>
          </a:p>
        </p:txBody>
      </p:sp>
      <p:sp>
        <p:nvSpPr>
          <p:cNvPr id="11" name="Rovnoramenný trojúhelník 28">
            <a:extLst>
              <a:ext uri="{FF2B5EF4-FFF2-40B4-BE49-F238E27FC236}">
                <a16:creationId xmlns:a16="http://schemas.microsoft.com/office/drawing/2014/main" id="{E77034BE-B847-8D4F-B46A-E7EBF62D23C4}"/>
              </a:ext>
            </a:extLst>
          </p:cNvPr>
          <p:cNvSpPr/>
          <p:nvPr/>
        </p:nvSpPr>
        <p:spPr>
          <a:xfrm rot="10800000">
            <a:off x="6001980" y="2564341"/>
            <a:ext cx="233504" cy="198922"/>
          </a:xfrm>
          <a:prstGeom prst="triangle">
            <a:avLst/>
          </a:prstGeom>
          <a:solidFill>
            <a:srgbClr val="E40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40"/>
          </a:p>
        </p:txBody>
      </p:sp>
      <p:sp>
        <p:nvSpPr>
          <p:cNvPr id="12" name="Rovnoramenný trojúhelník 30">
            <a:extLst>
              <a:ext uri="{FF2B5EF4-FFF2-40B4-BE49-F238E27FC236}">
                <a16:creationId xmlns:a16="http://schemas.microsoft.com/office/drawing/2014/main" id="{38D80B2E-2D20-9E4A-92B6-9BAE50FCFF4A}"/>
              </a:ext>
            </a:extLst>
          </p:cNvPr>
          <p:cNvSpPr/>
          <p:nvPr/>
        </p:nvSpPr>
        <p:spPr>
          <a:xfrm rot="10800000">
            <a:off x="10199775" y="2564341"/>
            <a:ext cx="233504" cy="198922"/>
          </a:xfrm>
          <a:prstGeom prst="triangle">
            <a:avLst/>
          </a:prstGeom>
          <a:solidFill>
            <a:srgbClr val="E40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4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BC1F84B-04E0-4E46-87F4-23E86D63A870}"/>
              </a:ext>
            </a:extLst>
          </p:cNvPr>
          <p:cNvSpPr/>
          <p:nvPr/>
        </p:nvSpPr>
        <p:spPr>
          <a:xfrm>
            <a:off x="5182949" y="1916269"/>
            <a:ext cx="1930171" cy="648035"/>
          </a:xfrm>
          <a:prstGeom prst="rect">
            <a:avLst/>
          </a:prstGeom>
          <a:solidFill>
            <a:srgbClr val="E40F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72800" rIns="108000" bIns="108000" rtlCol="0" anchor="ctr" anchorCtr="1"/>
          <a:lstStyle/>
          <a:p>
            <a:pPr algn="ctr">
              <a:buClr>
                <a:srgbClr val="C00000"/>
              </a:buClr>
            </a:pPr>
            <a:r>
              <a:rPr lang="cs-CZ" altLang="en-US" b="1" dirty="0" smtClean="0"/>
              <a:t>VŠ</a:t>
            </a:r>
            <a:r>
              <a:rPr lang="en-US" altLang="en-US" sz="1560" dirty="0" smtClean="0">
                <a:solidFill>
                  <a:schemeClr val="bg1"/>
                </a:solidFill>
              </a:rPr>
              <a:t> </a:t>
            </a:r>
            <a:endParaRPr lang="en-US" altLang="en-US" sz="1560" dirty="0">
              <a:solidFill>
                <a:schemeClr val="bg1"/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E1719E8-0709-AC4A-B26D-529DE0DC1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53" y="2564268"/>
            <a:ext cx="1930171" cy="223832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anchor="t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ts val="1080"/>
              </a:spcBef>
              <a:buClr>
                <a:srgbClr val="D61E04"/>
              </a:buClr>
              <a:buNone/>
            </a:pPr>
            <a:endParaRPr lang="cs-CZ" altLang="en-US" sz="1300" b="0" dirty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Zájem o chemii a techniku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 Zážitkové dny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300" b="0" dirty="0" smtClean="0">
                <a:solidFill>
                  <a:srgbClr val="5C6670"/>
                </a:solidFill>
              </a:rPr>
              <a:t>Kariérní poradci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00" b="0" dirty="0" smtClean="0">
              <a:solidFill>
                <a:srgbClr val="5C6670"/>
              </a:solidFill>
            </a:endParaRPr>
          </a:p>
          <a:p>
            <a:pPr>
              <a:spcBef>
                <a:spcPts val="1080"/>
              </a:spcBef>
              <a:buClr>
                <a:srgbClr val="D61E04"/>
              </a:buClr>
              <a:buNone/>
            </a:pPr>
            <a:endParaRPr lang="cs-CZ" altLang="en-US" sz="1200" b="0" dirty="0" smtClean="0">
              <a:solidFill>
                <a:srgbClr val="5C6670"/>
              </a:solidFill>
            </a:endParaRPr>
          </a:p>
          <a:p>
            <a:pPr>
              <a:spcBef>
                <a:spcPts val="1080"/>
              </a:spcBef>
              <a:buClr>
                <a:srgbClr val="D61E04"/>
              </a:buClr>
              <a:buNone/>
            </a:pPr>
            <a:endParaRPr lang="cs-CZ" altLang="en-US" sz="1300" b="0" dirty="0">
              <a:solidFill>
                <a:srgbClr val="5C6670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B87025C-515C-A045-B2EF-8114EB42D6FB}"/>
              </a:ext>
            </a:extLst>
          </p:cNvPr>
          <p:cNvSpPr/>
          <p:nvPr/>
        </p:nvSpPr>
        <p:spPr>
          <a:xfrm>
            <a:off x="781453" y="1916269"/>
            <a:ext cx="1930171" cy="648035"/>
          </a:xfrm>
          <a:prstGeom prst="rect">
            <a:avLst/>
          </a:prstGeom>
          <a:solidFill>
            <a:srgbClr val="E40F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72800" rIns="108000" bIns="108000" rtlCol="0" anchor="ctr" anchorCtr="1"/>
          <a:lstStyle/>
          <a:p>
            <a:pPr algn="ctr">
              <a:buClr>
                <a:srgbClr val="C00000"/>
              </a:buClr>
            </a:pPr>
            <a:r>
              <a:rPr lang="cs-CZ" b="1" dirty="0" smtClean="0"/>
              <a:t>ZŠ</a:t>
            </a:r>
            <a:endParaRPr lang="cs-CZ" b="1" dirty="0"/>
          </a:p>
        </p:txBody>
      </p:sp>
      <p:sp>
        <p:nvSpPr>
          <p:cNvPr id="17" name="Rovnoramenný trojúhelník 37">
            <a:extLst>
              <a:ext uri="{FF2B5EF4-FFF2-40B4-BE49-F238E27FC236}">
                <a16:creationId xmlns:a16="http://schemas.microsoft.com/office/drawing/2014/main" id="{F51AE922-6816-CC44-9F1C-6E1A61BE903B}"/>
              </a:ext>
            </a:extLst>
          </p:cNvPr>
          <p:cNvSpPr/>
          <p:nvPr/>
        </p:nvSpPr>
        <p:spPr>
          <a:xfrm rot="10800000">
            <a:off x="1604736" y="2564341"/>
            <a:ext cx="233504" cy="198922"/>
          </a:xfrm>
          <a:prstGeom prst="triangle">
            <a:avLst/>
          </a:prstGeom>
          <a:solidFill>
            <a:srgbClr val="E40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4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FFD61DDB-01F4-2745-8E29-0746D6BA2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916" y="2564232"/>
            <a:ext cx="2033405" cy="2238356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anchor="t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endParaRPr lang="cs-CZ" altLang="en-US" sz="1320" b="0" dirty="0" smtClean="0">
              <a:solidFill>
                <a:srgbClr val="5C6670"/>
              </a:solidFill>
            </a:endParaRP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400" b="0" dirty="0" smtClean="0">
                <a:solidFill>
                  <a:srgbClr val="5C6670"/>
                </a:solidFill>
              </a:rPr>
              <a:t>Exkurze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400" b="0" dirty="0" smtClean="0">
                <a:solidFill>
                  <a:srgbClr val="5C6670"/>
                </a:solidFill>
              </a:rPr>
              <a:t>Praxe – na vlastní kůži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400" b="0" dirty="0" smtClean="0">
                <a:solidFill>
                  <a:srgbClr val="5C6670"/>
                </a:solidFill>
              </a:rPr>
              <a:t>Přednášky</a:t>
            </a:r>
          </a:p>
          <a:p>
            <a:pPr marL="140400" indent="-140400">
              <a:spcBef>
                <a:spcPts val="1080"/>
              </a:spcBef>
              <a:buClr>
                <a:srgbClr val="D61E04"/>
              </a:buClr>
              <a:buFont typeface="Wingdings" pitchFamily="2" charset="2"/>
              <a:buChar char="§"/>
            </a:pPr>
            <a:r>
              <a:rPr lang="cs-CZ" altLang="en-US" sz="1400" b="0" dirty="0" smtClean="0">
                <a:solidFill>
                  <a:srgbClr val="5C6670"/>
                </a:solidFill>
              </a:rPr>
              <a:t>Možnosti co dál…</a:t>
            </a:r>
            <a:endParaRPr lang="cs-CZ" altLang="en-US" sz="1300" b="0" dirty="0" smtClean="0">
              <a:solidFill>
                <a:srgbClr val="5C6670"/>
              </a:solidFill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76D5036E-D2B8-3748-A357-2F6AC1A7C398}"/>
              </a:ext>
            </a:extLst>
          </p:cNvPr>
          <p:cNvSpPr/>
          <p:nvPr/>
        </p:nvSpPr>
        <p:spPr>
          <a:xfrm>
            <a:off x="2937916" y="1916232"/>
            <a:ext cx="2033405" cy="648035"/>
          </a:xfrm>
          <a:prstGeom prst="rect">
            <a:avLst/>
          </a:prstGeom>
          <a:solidFill>
            <a:srgbClr val="E40F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72800" rIns="108000" bIns="108000" rtlCol="0" anchor="ctr" anchorCtr="1"/>
          <a:lstStyle/>
          <a:p>
            <a:pPr algn="ctr">
              <a:buClr>
                <a:srgbClr val="C00000"/>
              </a:buClr>
            </a:pPr>
            <a:r>
              <a:rPr lang="cs-CZ" b="1" dirty="0" smtClean="0"/>
              <a:t>SŠ</a:t>
            </a:r>
            <a:endParaRPr lang="cs-CZ" b="1" dirty="0"/>
          </a:p>
        </p:txBody>
      </p:sp>
      <p:sp>
        <p:nvSpPr>
          <p:cNvPr id="24" name="Rovnoramenný trojúhelník 35">
            <a:extLst>
              <a:ext uri="{FF2B5EF4-FFF2-40B4-BE49-F238E27FC236}">
                <a16:creationId xmlns:a16="http://schemas.microsoft.com/office/drawing/2014/main" id="{7B33A7EA-50CC-6F4F-8437-D6C3B13FCDA7}"/>
              </a:ext>
            </a:extLst>
          </p:cNvPr>
          <p:cNvSpPr/>
          <p:nvPr/>
        </p:nvSpPr>
        <p:spPr>
          <a:xfrm rot="10800000">
            <a:off x="3873178" y="2564304"/>
            <a:ext cx="233504" cy="198922"/>
          </a:xfrm>
          <a:prstGeom prst="triangle">
            <a:avLst/>
          </a:prstGeom>
          <a:solidFill>
            <a:srgbClr val="E40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4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97EA203E-C3E1-2A4B-B33F-8817AD4E9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1" y="54974"/>
            <a:ext cx="959921" cy="959921"/>
          </a:xfrm>
          <a:prstGeom prst="rect">
            <a:avLst/>
          </a:prstGeom>
        </p:spPr>
      </p:pic>
      <p:pic>
        <p:nvPicPr>
          <p:cNvPr id="26" name="Obraz 26">
            <a:extLst>
              <a:ext uri="{FF2B5EF4-FFF2-40B4-BE49-F238E27FC236}">
                <a16:creationId xmlns:a16="http://schemas.microsoft.com/office/drawing/2014/main" id="{D9556511-DF2C-054F-90D4-9F6ABDF8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050" y="1055994"/>
            <a:ext cx="742950" cy="736434"/>
          </a:xfrm>
          <a:prstGeom prst="rect">
            <a:avLst/>
          </a:prstGeom>
        </p:spPr>
      </p:pic>
      <p:pic>
        <p:nvPicPr>
          <p:cNvPr id="28" name="Obraz 28">
            <a:extLst>
              <a:ext uri="{FF2B5EF4-FFF2-40B4-BE49-F238E27FC236}">
                <a16:creationId xmlns:a16="http://schemas.microsoft.com/office/drawing/2014/main" id="{603695D9-D7B8-EA49-86EB-F99A7F42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952" y="1186402"/>
            <a:ext cx="635000" cy="609600"/>
          </a:xfrm>
          <a:prstGeom prst="rect">
            <a:avLst/>
          </a:prstGeom>
        </p:spPr>
      </p:pic>
      <p:pic>
        <p:nvPicPr>
          <p:cNvPr id="29" name="Obraz 31">
            <a:extLst>
              <a:ext uri="{FF2B5EF4-FFF2-40B4-BE49-F238E27FC236}">
                <a16:creationId xmlns:a16="http://schemas.microsoft.com/office/drawing/2014/main" id="{81FFF770-26BF-7845-93A4-D0FB780D2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5871" y="1187655"/>
            <a:ext cx="600655" cy="609237"/>
          </a:xfrm>
          <a:prstGeom prst="rect">
            <a:avLst/>
          </a:prstGeom>
        </p:spPr>
      </p:pic>
      <p:pic>
        <p:nvPicPr>
          <p:cNvPr id="30" name="Obraz 7">
            <a:extLst>
              <a:ext uri="{FF2B5EF4-FFF2-40B4-BE49-F238E27FC236}">
                <a16:creationId xmlns:a16="http://schemas.microsoft.com/office/drawing/2014/main" id="{99022118-9B08-8047-BE78-B9136F82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471" y="1157130"/>
            <a:ext cx="632199" cy="632199"/>
          </a:xfrm>
          <a:prstGeom prst="rect">
            <a:avLst/>
          </a:prstGeom>
        </p:spPr>
      </p:pic>
      <p:pic>
        <p:nvPicPr>
          <p:cNvPr id="31" name="Obraz 11">
            <a:extLst>
              <a:ext uri="{FF2B5EF4-FFF2-40B4-BE49-F238E27FC236}">
                <a16:creationId xmlns:a16="http://schemas.microsoft.com/office/drawing/2014/main" id="{CEABF151-1246-7B4E-92F5-38255B58C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365" y="1205688"/>
            <a:ext cx="642620" cy="586740"/>
          </a:xfrm>
          <a:prstGeom prst="rect">
            <a:avLst/>
          </a:prstGeom>
        </p:spPr>
      </p:pic>
      <p:sp>
        <p:nvSpPr>
          <p:cNvPr id="2" name="Zahnutá šipka nahoru 1"/>
          <p:cNvSpPr/>
          <p:nvPr/>
        </p:nvSpPr>
        <p:spPr>
          <a:xfrm>
            <a:off x="2026573" y="4802588"/>
            <a:ext cx="1399429" cy="5168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7" name="Zahnutá šipka nahoru 26"/>
          <p:cNvSpPr/>
          <p:nvPr/>
        </p:nvSpPr>
        <p:spPr>
          <a:xfrm>
            <a:off x="4559208" y="4802588"/>
            <a:ext cx="1399429" cy="5168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Zahnutá šipka nahoru 31"/>
          <p:cNvSpPr/>
          <p:nvPr/>
        </p:nvSpPr>
        <p:spPr>
          <a:xfrm>
            <a:off x="6779710" y="4810540"/>
            <a:ext cx="1399429" cy="5168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3" name="Zahnutá šipka nahoru 32"/>
          <p:cNvSpPr/>
          <p:nvPr/>
        </p:nvSpPr>
        <p:spPr>
          <a:xfrm>
            <a:off x="8896769" y="4810540"/>
            <a:ext cx="1399429" cy="5168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4" name="Zahnutá šipka nahoru 33"/>
          <p:cNvSpPr/>
          <p:nvPr/>
        </p:nvSpPr>
        <p:spPr>
          <a:xfrm rot="10800000">
            <a:off x="6118732" y="318180"/>
            <a:ext cx="4197795" cy="6618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Zahnutá šipka nahoru 34"/>
          <p:cNvSpPr/>
          <p:nvPr/>
        </p:nvSpPr>
        <p:spPr>
          <a:xfrm rot="10800000">
            <a:off x="3723223" y="460283"/>
            <a:ext cx="2024211" cy="5168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56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4294967295"/>
          </p:nvPr>
        </p:nvSpPr>
        <p:spPr>
          <a:xfrm>
            <a:off x="-588398" y="405679"/>
            <a:ext cx="9866795" cy="431800"/>
          </a:xfrm>
        </p:spPr>
        <p:txBody>
          <a:bodyPr/>
          <a:lstStyle/>
          <a:p>
            <a:pPr marL="914400" lvl="2" indent="0">
              <a:spcBef>
                <a:spcPct val="0"/>
              </a:spcBef>
              <a:buNone/>
            </a:pPr>
            <a:r>
              <a:rPr lang="cs-CZ" sz="1800" b="1" spc="3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j-ea"/>
                <a:cs typeface="Arial" panose="020B0604020202020204" pitchFamily="34" charset="0"/>
              </a:rPr>
              <a:t>Přehled stávajících aktivit</a:t>
            </a:r>
          </a:p>
          <a:p>
            <a:pPr marL="0" indent="0">
              <a:buNone/>
            </a:pPr>
            <a:endParaRPr lang="cs-CZ" dirty="0">
              <a:solidFill>
                <a:srgbClr val="676D6F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676D6F"/>
              </a:solidFill>
            </a:endParaRPr>
          </a:p>
          <a:p>
            <a:endParaRPr lang="cs-CZ" dirty="0">
              <a:solidFill>
                <a:srgbClr val="676D6F"/>
              </a:solidFill>
            </a:endParaRPr>
          </a:p>
          <a:p>
            <a:endParaRPr lang="cs-CZ" dirty="0">
              <a:solidFill>
                <a:srgbClr val="676D6F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294967295"/>
          </p:nvPr>
        </p:nvSpPr>
        <p:spPr>
          <a:xfrm>
            <a:off x="341906" y="1277545"/>
            <a:ext cx="10368501" cy="4602204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cs-CZ" sz="1400" b="1" dirty="0" smtClean="0">
                <a:solidFill>
                  <a:srgbClr val="C00000"/>
                </a:solidFill>
              </a:rPr>
              <a:t>Propagace a popularizace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Zážitkové dny pro ZŠ, SŠ, VŠ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Přednášky a prezentace na SŠ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Praxe </a:t>
            </a:r>
            <a:r>
              <a:rPr lang="cs-CZ" sz="1400" dirty="0" smtClean="0"/>
              <a:t>SŠ – partnerské školy + MŠSCH + Gymnázium Sokolov</a:t>
            </a:r>
            <a:endParaRPr lang="cs-CZ" sz="1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Stáže + Praxe VŠ</a:t>
            </a:r>
            <a:endParaRPr lang="cs-CZ" sz="1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Exkurze v provozu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Dny otevřených dveří na partnerských školách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Letní brigády studentů </a:t>
            </a:r>
          </a:p>
          <a:p>
            <a:pPr marL="0" indent="0">
              <a:spcBef>
                <a:spcPts val="600"/>
              </a:spcBef>
              <a:buNone/>
            </a:pPr>
            <a:endParaRPr lang="cs-CZ" sz="1400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558143583"/>
              </p:ext>
            </p:extLst>
          </p:nvPr>
        </p:nvGraphicFramePr>
        <p:xfrm>
          <a:off x="5068570" y="872984"/>
          <a:ext cx="7355950" cy="4967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558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4294967295"/>
          </p:nvPr>
        </p:nvSpPr>
        <p:spPr>
          <a:xfrm>
            <a:off x="620760" y="701235"/>
            <a:ext cx="10502900" cy="431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cs-CZ" sz="2500" b="1" dirty="0">
                <a:solidFill>
                  <a:srgbClr val="E40F18"/>
                </a:solidFill>
                <a:latin typeface="+mj-lt"/>
                <a:ea typeface="+mj-ea"/>
                <a:cs typeface="+mj-cs"/>
              </a:rPr>
              <a:t>Odborné </a:t>
            </a:r>
            <a:r>
              <a:rPr lang="cs-CZ" sz="2500" b="1" dirty="0" smtClean="0">
                <a:solidFill>
                  <a:srgbClr val="E40F18"/>
                </a:solidFill>
                <a:latin typeface="+mj-lt"/>
                <a:ea typeface="+mj-ea"/>
                <a:cs typeface="+mj-cs"/>
              </a:rPr>
              <a:t>stáže a praxe </a:t>
            </a:r>
            <a:r>
              <a:rPr lang="cs-CZ" sz="2500" b="1" dirty="0">
                <a:solidFill>
                  <a:srgbClr val="E40F18"/>
                </a:solidFill>
                <a:latin typeface="+mj-lt"/>
                <a:ea typeface="+mj-ea"/>
                <a:cs typeface="+mj-cs"/>
              </a:rPr>
              <a:t>ve výrobní </a:t>
            </a:r>
            <a:r>
              <a:rPr lang="cs-CZ" sz="2500" b="1" dirty="0" smtClean="0">
                <a:solidFill>
                  <a:srgbClr val="E40F18"/>
                </a:solidFill>
                <a:latin typeface="+mj-lt"/>
                <a:ea typeface="+mj-ea"/>
                <a:cs typeface="+mj-cs"/>
              </a:rPr>
              <a:t>části  </a:t>
            </a:r>
            <a:endParaRPr lang="cs-CZ" sz="2500" b="1" dirty="0">
              <a:solidFill>
                <a:srgbClr val="E40F1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b="7455"/>
          <a:stretch/>
        </p:blipFill>
        <p:spPr>
          <a:xfrm>
            <a:off x="5731115" y="1458250"/>
            <a:ext cx="1872000" cy="17394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-1671" b="7382"/>
          <a:stretch/>
        </p:blipFill>
        <p:spPr>
          <a:xfrm>
            <a:off x="7745469" y="3249952"/>
            <a:ext cx="1908000" cy="17734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b="7834"/>
          <a:stretch/>
        </p:blipFill>
        <p:spPr>
          <a:xfrm>
            <a:off x="7745470" y="1435777"/>
            <a:ext cx="1872000" cy="17464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115" y="3252122"/>
            <a:ext cx="1872000" cy="17539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60" y="1435777"/>
            <a:ext cx="4968000" cy="386650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620760" y="1435777"/>
            <a:ext cx="1800200" cy="10801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1"/>
          <a:stretch/>
        </p:blipFill>
        <p:spPr>
          <a:xfrm>
            <a:off x="5731115" y="5073217"/>
            <a:ext cx="3492000" cy="1654006"/>
          </a:xfrm>
          <a:prstGeom prst="rect">
            <a:avLst/>
          </a:prstGeom>
        </p:spPr>
      </p:pic>
      <p:sp>
        <p:nvSpPr>
          <p:cNvPr id="13" name="Zástupný symbol pro obsah 6"/>
          <p:cNvSpPr>
            <a:spLocks noGrp="1"/>
          </p:cNvSpPr>
          <p:nvPr>
            <p:ph sz="quarter" idx="4294967295"/>
          </p:nvPr>
        </p:nvSpPr>
        <p:spPr>
          <a:xfrm>
            <a:off x="620760" y="5336030"/>
            <a:ext cx="4968000" cy="139119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cs-CZ" sz="1400" b="1" dirty="0" smtClean="0">
                <a:solidFill>
                  <a:srgbClr val="C00000"/>
                </a:solidFill>
              </a:rPr>
              <a:t>Odbornost a propojení s praxí </a:t>
            </a:r>
            <a:endParaRPr lang="cs-CZ" sz="1400" b="1" dirty="0" smtClean="0">
              <a:solidFill>
                <a:srgbClr val="C0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Délka a náročnost dle zaměření skupiny </a:t>
            </a:r>
            <a:endParaRPr lang="cs-CZ" sz="1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Student SŠ, VŠ, Absolvent, Zaměstnanec</a:t>
            </a:r>
            <a:endParaRPr lang="cs-CZ" sz="1400" dirty="0" smtClean="0"/>
          </a:p>
          <a:p>
            <a:pPr marL="0" indent="0">
              <a:spcBef>
                <a:spcPts val="600"/>
              </a:spcBef>
              <a:buNone/>
            </a:pPr>
            <a:endParaRPr lang="cs-CZ" sz="1400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3633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>
            <a:extLst>
              <a:ext uri="{FF2B5EF4-FFF2-40B4-BE49-F238E27FC236}">
                <a16:creationId xmlns:a16="http://schemas.microsoft.com/office/drawing/2014/main" id="{2411640B-FF90-BB4D-A554-D73194DDF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r="22765"/>
          <a:stretch/>
        </p:blipFill>
        <p:spPr>
          <a:xfrm>
            <a:off x="2971950" y="3382791"/>
            <a:ext cx="2020035" cy="203391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9526"/>
          <a:stretch/>
        </p:blipFill>
        <p:spPr>
          <a:xfrm>
            <a:off x="5079352" y="3384568"/>
            <a:ext cx="2027183" cy="1115465"/>
          </a:xfrm>
          <a:prstGeom prst="rect">
            <a:avLst/>
          </a:prstGeom>
        </p:spPr>
      </p:pic>
      <p:pic>
        <p:nvPicPr>
          <p:cNvPr id="30" name="Picture 4" descr="Petrochemie se zabývá přeměnou produktů z rafinérie (např. primární benzín,  plynový olej či zkapalněný propan-butan) na lépe využitelné materiály,  polymery. 💡 Srdcem petrochemie je etylenová jednotka skládající se z  pyrolýzních pecí 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b="27124"/>
          <a:stretch/>
        </p:blipFill>
        <p:spPr bwMode="auto">
          <a:xfrm>
            <a:off x="5079352" y="4500033"/>
            <a:ext cx="2019348" cy="9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836" y="3380621"/>
            <a:ext cx="2025447" cy="2036085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quarter" idx="4294967295"/>
          </p:nvPr>
        </p:nvSpPr>
        <p:spPr>
          <a:xfrm>
            <a:off x="586858" y="683493"/>
            <a:ext cx="10502900" cy="4318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E30613"/>
                </a:solidFill>
              </a:rPr>
              <a:t>Skupina ORLEN Unipetrol - hlavní přehled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BCA6AC6-A4B9-4843-BBC5-15034C7B68AF}"/>
              </a:ext>
            </a:extLst>
          </p:cNvPr>
          <p:cNvSpPr/>
          <p:nvPr/>
        </p:nvSpPr>
        <p:spPr>
          <a:xfrm>
            <a:off x="9321473" y="3381658"/>
            <a:ext cx="2023467" cy="20178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8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BC2FA88-D190-B347-9D50-7F96D7D1D7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18" y="3381658"/>
            <a:ext cx="2023482" cy="2023482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DABA0285-55E8-E94D-BC6D-D99FE5CE5BFB}"/>
              </a:ext>
            </a:extLst>
          </p:cNvPr>
          <p:cNvSpPr/>
          <p:nvPr/>
        </p:nvSpPr>
        <p:spPr>
          <a:xfrm>
            <a:off x="9321473" y="1711746"/>
            <a:ext cx="2023467" cy="1669920"/>
          </a:xfrm>
          <a:prstGeom prst="rect">
            <a:avLst/>
          </a:prstGeom>
          <a:solidFill>
            <a:srgbClr val="7913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Od 2005 součást</a:t>
            </a:r>
            <a:b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nadnárodní skupiny ORLEN </a:t>
            </a:r>
          </a:p>
        </p:txBody>
      </p:sp>
      <p:sp>
        <p:nvSpPr>
          <p:cNvPr id="14" name="Rovnoramenný trojúhelník 23">
            <a:extLst>
              <a:ext uri="{FF2B5EF4-FFF2-40B4-BE49-F238E27FC236}">
                <a16:creationId xmlns:a16="http://schemas.microsoft.com/office/drawing/2014/main" id="{21DFBA70-5C8E-7F4D-855A-C6C3686AA3C3}"/>
              </a:ext>
            </a:extLst>
          </p:cNvPr>
          <p:cNvSpPr/>
          <p:nvPr/>
        </p:nvSpPr>
        <p:spPr>
          <a:xfrm rot="10800000">
            <a:off x="10193737" y="3370384"/>
            <a:ext cx="278940" cy="237629"/>
          </a:xfrm>
          <a:prstGeom prst="triangle">
            <a:avLst/>
          </a:prstGeom>
          <a:solidFill>
            <a:srgbClr val="791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6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7ADDC85-5838-9E41-8052-DF6AF9ABDF0E}"/>
              </a:ext>
            </a:extLst>
          </p:cNvPr>
          <p:cNvSpPr/>
          <p:nvPr/>
        </p:nvSpPr>
        <p:spPr>
          <a:xfrm>
            <a:off x="2964202" y="1711745"/>
            <a:ext cx="2023467" cy="1669920"/>
          </a:xfrm>
          <a:prstGeom prst="rect">
            <a:avLst/>
          </a:prstGeom>
          <a:solidFill>
            <a:srgbClr val="0077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Jediný</a:t>
            </a:r>
            <a:b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zpracovatel ropy</a:t>
            </a:r>
            <a:b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v České republice</a:t>
            </a:r>
          </a:p>
          <a:p>
            <a:pPr algn="ctr">
              <a:lnSpc>
                <a:spcPct val="110000"/>
              </a:lnSpc>
            </a:pPr>
            <a:endParaRPr lang="cs-CZ" sz="1680" dirty="0"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6" name="Rovnoramenný trojúhelník 15">
            <a:extLst>
              <a:ext uri="{FF2B5EF4-FFF2-40B4-BE49-F238E27FC236}">
                <a16:creationId xmlns:a16="http://schemas.microsoft.com/office/drawing/2014/main" id="{F313644D-80BC-8249-BC4D-5DEE38BD2C1C}"/>
              </a:ext>
            </a:extLst>
          </p:cNvPr>
          <p:cNvSpPr/>
          <p:nvPr/>
        </p:nvSpPr>
        <p:spPr>
          <a:xfrm rot="10800000">
            <a:off x="3836465" y="3336450"/>
            <a:ext cx="278940" cy="237629"/>
          </a:xfrm>
          <a:prstGeom prst="triangle">
            <a:avLst/>
          </a:prstGeom>
          <a:solidFill>
            <a:srgbClr val="007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6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7B7323C0-5C86-7647-8E0F-BF18486B1381}"/>
              </a:ext>
            </a:extLst>
          </p:cNvPr>
          <p:cNvSpPr/>
          <p:nvPr/>
        </p:nvSpPr>
        <p:spPr>
          <a:xfrm>
            <a:off x="7201815" y="1711746"/>
            <a:ext cx="2023467" cy="1669920"/>
          </a:xfrm>
          <a:prstGeom prst="rect">
            <a:avLst/>
          </a:prstGeom>
          <a:solidFill>
            <a:srgbClr val="E40F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Provozovatel </a:t>
            </a:r>
            <a:r>
              <a:rPr lang="cs-CZ" sz="1680" dirty="0" smtClean="0">
                <a:ea typeface="Microsoft Sans Serif" panose="020B0604020202020204" pitchFamily="34" charset="0"/>
                <a:cs typeface="Microsoft Sans Serif" panose="020B0604020202020204" pitchFamily="34" charset="0"/>
              </a:rPr>
              <a:t>čerpacích </a:t>
            </a: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stanic</a:t>
            </a:r>
          </a:p>
          <a:p>
            <a:pPr algn="ctr">
              <a:lnSpc>
                <a:spcPct val="110000"/>
              </a:lnSpc>
            </a:pPr>
            <a:r>
              <a:rPr lang="cs-CZ" sz="168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v </a:t>
            </a:r>
            <a:r>
              <a:rPr lang="cs-CZ" sz="1680" dirty="0" smtClean="0">
                <a:ea typeface="Microsoft Sans Serif" panose="020B0604020202020204" pitchFamily="34" charset="0"/>
                <a:cs typeface="Microsoft Sans Serif" panose="020B0604020202020204" pitchFamily="34" charset="0"/>
              </a:rPr>
              <a:t>Česku, Maďarsku a na Slovensku</a:t>
            </a:r>
            <a:endParaRPr lang="cs-CZ" sz="1680" dirty="0"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" name="Rovnoramenný trojúhelník 17">
            <a:extLst>
              <a:ext uri="{FF2B5EF4-FFF2-40B4-BE49-F238E27FC236}">
                <a16:creationId xmlns:a16="http://schemas.microsoft.com/office/drawing/2014/main" id="{C4A65DA3-E69C-864C-B645-B73EEC73E703}"/>
              </a:ext>
            </a:extLst>
          </p:cNvPr>
          <p:cNvSpPr/>
          <p:nvPr/>
        </p:nvSpPr>
        <p:spPr>
          <a:xfrm rot="10800000">
            <a:off x="8074079" y="3336450"/>
            <a:ext cx="278940" cy="237629"/>
          </a:xfrm>
          <a:prstGeom prst="triangle">
            <a:avLst/>
          </a:prstGeom>
          <a:solidFill>
            <a:srgbClr val="E40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6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F53E5B36-C51E-E443-B9DB-1C540208E95E}"/>
              </a:ext>
            </a:extLst>
          </p:cNvPr>
          <p:cNvSpPr/>
          <p:nvPr/>
        </p:nvSpPr>
        <p:spPr>
          <a:xfrm>
            <a:off x="5083068" y="1711745"/>
            <a:ext cx="2023467" cy="1669920"/>
          </a:xfrm>
          <a:prstGeom prst="rect">
            <a:avLst/>
          </a:prstGeom>
          <a:solidFill>
            <a:srgbClr val="6894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56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Výrobce a distributor </a:t>
            </a:r>
            <a:r>
              <a:rPr lang="cs-CZ" sz="1560" dirty="0" smtClean="0">
                <a:ea typeface="Microsoft Sans Serif" panose="020B0604020202020204" pitchFamily="34" charset="0"/>
                <a:cs typeface="Microsoft Sans Serif" panose="020B0604020202020204" pitchFamily="34" charset="0"/>
              </a:rPr>
              <a:t>paliv a petrochemických produktů</a:t>
            </a:r>
            <a:endParaRPr lang="cs-CZ" sz="1560" dirty="0"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2" name="Rovnoramenný trojúhelník 21">
            <a:extLst>
              <a:ext uri="{FF2B5EF4-FFF2-40B4-BE49-F238E27FC236}">
                <a16:creationId xmlns:a16="http://schemas.microsoft.com/office/drawing/2014/main" id="{E0FAFAC8-9E8E-AC4D-9DFB-769BFAFCDC27}"/>
              </a:ext>
            </a:extLst>
          </p:cNvPr>
          <p:cNvSpPr/>
          <p:nvPr/>
        </p:nvSpPr>
        <p:spPr>
          <a:xfrm rot="10800000">
            <a:off x="5955332" y="3356050"/>
            <a:ext cx="278940" cy="237629"/>
          </a:xfrm>
          <a:prstGeom prst="triangle">
            <a:avLst/>
          </a:prstGeom>
          <a:solidFill>
            <a:srgbClr val="689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60"/>
          </a:p>
        </p:txBody>
      </p:sp>
      <p:pic>
        <p:nvPicPr>
          <p:cNvPr id="23" name="Picture 2">
            <a:hlinkClick r:id="rId7"/>
            <a:extLst>
              <a:ext uri="{FF2B5EF4-FFF2-40B4-BE49-F238E27FC236}">
                <a16:creationId xmlns:a16="http://schemas.microsoft.com/office/drawing/2014/main" id="{BE691B0D-9F03-8844-B9FA-A4C1C03D4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t="26568" r="21176" b="36076"/>
          <a:stretch/>
        </p:blipFill>
        <p:spPr bwMode="auto">
          <a:xfrm>
            <a:off x="9654363" y="3668232"/>
            <a:ext cx="1435395" cy="138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36D6D01-8F4A-3947-B439-22341F8F616F}"/>
              </a:ext>
            </a:extLst>
          </p:cNvPr>
          <p:cNvGrpSpPr/>
          <p:nvPr/>
        </p:nvGrpSpPr>
        <p:grpSpPr>
          <a:xfrm>
            <a:off x="844551" y="1711746"/>
            <a:ext cx="2023467" cy="1881933"/>
            <a:chOff x="964805" y="2969165"/>
            <a:chExt cx="3540304" cy="3292674"/>
          </a:xfrm>
          <a:solidFill>
            <a:schemeClr val="bg1">
              <a:lumMod val="75000"/>
            </a:schemeClr>
          </a:solidFill>
        </p:grpSpPr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6A74ACCF-94D4-0D4B-B228-610E40305A6E}"/>
                </a:ext>
              </a:extLst>
            </p:cNvPr>
            <p:cNvSpPr/>
            <p:nvPr/>
          </p:nvSpPr>
          <p:spPr>
            <a:xfrm>
              <a:off x="964805" y="2969165"/>
              <a:ext cx="3540304" cy="2921730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680" dirty="0"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Největší rafinérská</a:t>
              </a:r>
              <a:br>
                <a:rPr lang="cs-CZ" sz="1680" dirty="0">
                  <a:ea typeface="Microsoft Sans Serif" panose="020B0604020202020204" pitchFamily="34" charset="0"/>
                  <a:cs typeface="Microsoft Sans Serif" panose="020B0604020202020204" pitchFamily="34" charset="0"/>
                </a:rPr>
              </a:br>
              <a:r>
                <a:rPr lang="cs-CZ" sz="1680" dirty="0"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 petrochemická</a:t>
              </a:r>
            </a:p>
            <a:p>
              <a:pPr algn="ctr">
                <a:lnSpc>
                  <a:spcPct val="110000"/>
                </a:lnSpc>
              </a:pPr>
              <a:r>
                <a:rPr lang="cs-CZ" sz="1680" dirty="0"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společnost v Česku</a:t>
              </a:r>
            </a:p>
            <a:p>
              <a:pPr algn="ctr">
                <a:lnSpc>
                  <a:spcPct val="110000"/>
                </a:lnSpc>
              </a:pPr>
              <a:endParaRPr lang="cs-CZ" sz="1440" dirty="0"/>
            </a:p>
          </p:txBody>
        </p:sp>
        <p:sp>
          <p:nvSpPr>
            <p:cNvPr id="26" name="Rovnoramenný trojúhelník 19">
              <a:extLst>
                <a:ext uri="{FF2B5EF4-FFF2-40B4-BE49-F238E27FC236}">
                  <a16:creationId xmlns:a16="http://schemas.microsoft.com/office/drawing/2014/main" id="{4E46103A-CF1E-4442-9A79-DC2681421A49}"/>
                </a:ext>
              </a:extLst>
            </p:cNvPr>
            <p:cNvSpPr/>
            <p:nvPr/>
          </p:nvSpPr>
          <p:spPr>
            <a:xfrm rot="10800000">
              <a:off x="2490937" y="5846077"/>
              <a:ext cx="488040" cy="415762"/>
            </a:xfrm>
            <a:prstGeom prst="triangle">
              <a:avLst/>
            </a:pr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60"/>
            </a:p>
          </p:txBody>
        </p:sp>
      </p:grpSp>
    </p:spTree>
    <p:extLst>
      <p:ext uri="{BB962C8B-B14F-4D97-AF65-F5344CB8AC3E}">
        <p14:creationId xmlns:p14="http://schemas.microsoft.com/office/powerpoint/2010/main" val="114795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PROBĚHLÉ EXKURZE ŠKOL</a:t>
            </a:r>
            <a:endParaRPr lang="cs-CZ" dirty="0"/>
          </a:p>
        </p:txBody>
      </p:sp>
      <p:graphicFrame>
        <p:nvGraphicFramePr>
          <p:cNvPr id="4" name="Zástupný symbol pro obsah 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05751286"/>
              </p:ext>
            </p:extLst>
          </p:nvPr>
        </p:nvGraphicFramePr>
        <p:xfrm>
          <a:off x="739633" y="1426116"/>
          <a:ext cx="10502900" cy="504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1"/>
          <p:cNvSpPr txBox="1"/>
          <p:nvPr/>
        </p:nvSpPr>
        <p:spPr>
          <a:xfrm>
            <a:off x="9346192" y="2137404"/>
            <a:ext cx="1447825" cy="41149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 smtClean="0"/>
              <a:t>Celkem </a:t>
            </a:r>
            <a:r>
              <a:rPr lang="cs-CZ" sz="1200" b="1" dirty="0" smtClean="0"/>
              <a:t>517</a:t>
            </a:r>
            <a:r>
              <a:rPr lang="cs-CZ" sz="1200" b="1" dirty="0" smtClean="0"/>
              <a:t> </a:t>
            </a:r>
            <a:r>
              <a:rPr lang="cs-CZ" sz="1200" b="1" dirty="0" smtClean="0"/>
              <a:t>osob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36035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33C6B9-C75B-4149-93B0-5E1BF0C180BC}" type="slidenum">
              <a:rPr lang="cs-CZ" smtClean="0">
                <a:solidFill>
                  <a:srgbClr val="AEAFAB"/>
                </a:solidFill>
              </a:rPr>
              <a:pPr/>
              <a:t>21</a:t>
            </a:fld>
            <a:endParaRPr lang="cs-CZ" dirty="0">
              <a:solidFill>
                <a:srgbClr val="AEAFAB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ABE28A-D1A4-15A1-8CE8-CEC28A7A4D08}"/>
              </a:ext>
            </a:extLst>
          </p:cNvPr>
          <p:cNvSpPr txBox="1"/>
          <p:nvPr/>
        </p:nvSpPr>
        <p:spPr>
          <a:xfrm>
            <a:off x="258971" y="33037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Má to smysl!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177" y="4802802"/>
            <a:ext cx="1127024" cy="12214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7411" r="13348"/>
          <a:stretch/>
        </p:blipFill>
        <p:spPr>
          <a:xfrm>
            <a:off x="258971" y="988738"/>
            <a:ext cx="2772000" cy="34751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-13251" r="-1472" b="20250"/>
          <a:stretch/>
        </p:blipFill>
        <p:spPr>
          <a:xfrm>
            <a:off x="3122213" y="421048"/>
            <a:ext cx="5796000" cy="40428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1" y="988738"/>
            <a:ext cx="7704000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644492" y="396875"/>
            <a:ext cx="10156825" cy="606425"/>
          </a:xfrm>
          <a:prstGeom prst="rect">
            <a:avLst/>
          </a:prstGeom>
        </p:spPr>
        <p:txBody>
          <a:bodyPr/>
          <a:lstStyle/>
          <a:p>
            <a:r>
              <a:rPr lang="cs-CZ" sz="2800" b="1" dirty="0">
                <a:solidFill>
                  <a:srgbClr val="E30613"/>
                </a:solidFill>
                <a:latin typeface="+mn-lt"/>
                <a:ea typeface="+mn-ea"/>
                <a:cs typeface="+mn-cs"/>
              </a:rPr>
              <a:t>Kdo tvoří Tréninkové centrum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13108" r="7400" b="8957"/>
          <a:stretch/>
        </p:blipFill>
        <p:spPr>
          <a:xfrm>
            <a:off x="644492" y="1412062"/>
            <a:ext cx="4486760" cy="31229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"/>
          <a:stretch/>
        </p:blipFill>
        <p:spPr>
          <a:xfrm>
            <a:off x="5412924" y="1412062"/>
            <a:ext cx="4320000" cy="31134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957" y="4641205"/>
            <a:ext cx="5544000" cy="210711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370881" y="1412062"/>
            <a:ext cx="1760371" cy="6974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Specialisté a </a:t>
            </a:r>
            <a:r>
              <a:rPr lang="cs-CZ" dirty="0" smtClean="0"/>
              <a:t>Školitelé </a:t>
            </a:r>
            <a:r>
              <a:rPr lang="cs-CZ" dirty="0"/>
              <a:t>TC</a:t>
            </a:r>
          </a:p>
        </p:txBody>
      </p:sp>
      <p:sp>
        <p:nvSpPr>
          <p:cNvPr id="9" name="Obdélník 8"/>
          <p:cNvSpPr/>
          <p:nvPr/>
        </p:nvSpPr>
        <p:spPr>
          <a:xfrm>
            <a:off x="7972553" y="1412062"/>
            <a:ext cx="1760371" cy="6974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Interní lektoři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477799" y="6357649"/>
            <a:ext cx="3626158" cy="3906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Studenti </a:t>
            </a:r>
            <a:r>
              <a:rPr lang="cs-CZ" dirty="0" smtClean="0"/>
              <a:t>Univerzitního centra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85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5" y="254977"/>
            <a:ext cx="9648000" cy="6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t="6760" b="16126"/>
          <a:stretch/>
        </p:blipFill>
        <p:spPr>
          <a:xfrm>
            <a:off x="7411224" y="1359673"/>
            <a:ext cx="3420000" cy="18588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9683" r="3676" b="-1"/>
          <a:stretch/>
        </p:blipFill>
        <p:spPr>
          <a:xfrm>
            <a:off x="845011" y="1359673"/>
            <a:ext cx="3132814" cy="229921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411640B-FF90-BB4D-A554-D73194DDF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3107"/>
          <a:stretch/>
        </p:blipFill>
        <p:spPr>
          <a:xfrm>
            <a:off x="4179177" y="1359673"/>
            <a:ext cx="3024000" cy="2333136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C9982FC-C8DE-7A44-ACE5-0610E9DDC467}"/>
              </a:ext>
            </a:extLst>
          </p:cNvPr>
          <p:cNvGrpSpPr/>
          <p:nvPr/>
        </p:nvGrpSpPr>
        <p:grpSpPr>
          <a:xfrm>
            <a:off x="845011" y="2704771"/>
            <a:ext cx="9986213" cy="573385"/>
            <a:chOff x="436965" y="2806128"/>
            <a:chExt cx="10760965" cy="617870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FA602A0-A6EB-0D42-99BE-3CC5215C5E44}"/>
                </a:ext>
              </a:extLst>
            </p:cNvPr>
            <p:cNvSpPr/>
            <p:nvPr/>
          </p:nvSpPr>
          <p:spPr>
            <a:xfrm>
              <a:off x="436965" y="2814124"/>
              <a:ext cx="3368650" cy="609874"/>
            </a:xfrm>
            <a:prstGeom prst="rect">
              <a:avLst/>
            </a:prstGeom>
            <a:solidFill>
              <a:srgbClr val="E40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Generační obměna</a:t>
              </a:r>
              <a:endParaRPr lang="cs-CZ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6E6A368B-16E5-1640-8BC7-90BA06563A34}"/>
                </a:ext>
              </a:extLst>
            </p:cNvPr>
            <p:cNvSpPr/>
            <p:nvPr/>
          </p:nvSpPr>
          <p:spPr>
            <a:xfrm>
              <a:off x="4035547" y="2814124"/>
              <a:ext cx="3252864" cy="609874"/>
            </a:xfrm>
            <a:prstGeom prst="rect">
              <a:avLst/>
            </a:prstGeom>
            <a:solidFill>
              <a:srgbClr val="E40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Rekvalifikace</a:t>
              </a:r>
              <a:endParaRPr lang="cs-CZ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162465A6-E363-574F-91CF-83C6BA8F52C0}"/>
                </a:ext>
              </a:extLst>
            </p:cNvPr>
            <p:cNvSpPr/>
            <p:nvPr/>
          </p:nvSpPr>
          <p:spPr>
            <a:xfrm>
              <a:off x="7512599" y="2806128"/>
              <a:ext cx="3685331" cy="609874"/>
            </a:xfrm>
            <a:prstGeom prst="rect">
              <a:avLst/>
            </a:prstGeom>
            <a:solidFill>
              <a:srgbClr val="E40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51200" indent="-151200" algn="ctr">
                <a:spcBef>
                  <a:spcPts val="720"/>
                </a:spcBef>
              </a:pPr>
              <a:r>
                <a:rPr lang="cs-CZ" dirty="0" smtClean="0">
                  <a:solidFill>
                    <a:schemeClr val="bg1"/>
                  </a:solidFill>
                </a:rPr>
                <a:t>Nastavení operátorské disciplíny</a:t>
              </a:r>
              <a:endParaRPr lang="cs-CZ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35F22EF-B7D1-E448-B21A-5250660EC1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3325" y="489931"/>
            <a:ext cx="10502900" cy="4318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E30613"/>
                </a:solidFill>
              </a:rPr>
              <a:t>Za jakým účelem vzniklo Tréninkové centrum? 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FC9982FC-C8DE-7A44-ACE5-0610E9DDC467}"/>
              </a:ext>
            </a:extLst>
          </p:cNvPr>
          <p:cNvGrpSpPr/>
          <p:nvPr/>
        </p:nvGrpSpPr>
        <p:grpSpPr>
          <a:xfrm>
            <a:off x="845010" y="2712195"/>
            <a:ext cx="9986214" cy="3016899"/>
            <a:chOff x="436964" y="2814124"/>
            <a:chExt cx="10760966" cy="3250957"/>
          </a:xfrm>
        </p:grpSpPr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5FA602A0-A6EB-0D42-99BE-3CC5215C5E44}"/>
                </a:ext>
              </a:extLst>
            </p:cNvPr>
            <p:cNvSpPr/>
            <p:nvPr/>
          </p:nvSpPr>
          <p:spPr>
            <a:xfrm>
              <a:off x="436964" y="2822120"/>
              <a:ext cx="3375866" cy="609874"/>
            </a:xfrm>
            <a:prstGeom prst="rect">
              <a:avLst/>
            </a:prstGeom>
            <a:solidFill>
              <a:srgbClr val="E40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Generační obměna</a:t>
              </a:r>
              <a:endParaRPr lang="cs-CZ" sz="1800" dirty="0">
                <a:solidFill>
                  <a:schemeClr val="bg1"/>
                </a:solidFill>
              </a:endParaRP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3B5461F3-3C52-8747-B5C5-1F96C082A7AF}"/>
                </a:ext>
              </a:extLst>
            </p:cNvPr>
            <p:cNvSpPr/>
            <p:nvPr/>
          </p:nvSpPr>
          <p:spPr>
            <a:xfrm>
              <a:off x="436965" y="3416000"/>
              <a:ext cx="3368650" cy="26490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0800" tIns="216000" rIns="259200" bIns="129600" rtlCol="0" anchor="t" anchorCtr="0"/>
            <a:lstStyle/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Zajištění personálních náhrad na výrobních a podpůrných jednotkách  </a:t>
              </a:r>
            </a:p>
            <a:p>
              <a:pPr>
                <a:spcBef>
                  <a:spcPts val="720"/>
                </a:spcBef>
                <a:buClr>
                  <a:srgbClr val="D61E04"/>
                </a:buClr>
              </a:pPr>
              <a:endParaRPr lang="cs-CZ" sz="1440" dirty="0">
                <a:solidFill>
                  <a:schemeClr val="bg1"/>
                </a:solidFill>
              </a:endParaRPr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78BA670A-14BE-F348-9D82-281D0C08962C}"/>
                </a:ext>
              </a:extLst>
            </p:cNvPr>
            <p:cNvSpPr/>
            <p:nvPr/>
          </p:nvSpPr>
          <p:spPr>
            <a:xfrm>
              <a:off x="4034597" y="3416000"/>
              <a:ext cx="3253815" cy="26490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0800" tIns="216000" rIns="259200" bIns="129600" rtlCol="0" anchor="t" anchorCtr="0"/>
            <a:lstStyle/>
            <a:p>
              <a:pPr marL="205740" indent="-205740">
                <a:spcBef>
                  <a:spcPts val="72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Teoretická a praktická příprava operátorů pro budoucí zaměstnání</a:t>
              </a:r>
              <a:endParaRPr lang="cs-CZ" sz="1440" dirty="0">
                <a:solidFill>
                  <a:schemeClr val="bg1"/>
                </a:solidFill>
              </a:endParaRPr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DF686A36-D0CF-0B43-A698-16205EF64F58}"/>
                </a:ext>
              </a:extLst>
            </p:cNvPr>
            <p:cNvSpPr/>
            <p:nvPr/>
          </p:nvSpPr>
          <p:spPr>
            <a:xfrm>
              <a:off x="7512599" y="3402567"/>
              <a:ext cx="3685331" cy="26615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0800" tIns="216000" rIns="360000" bIns="129600" rtlCol="0" anchor="t" anchorCtr="0"/>
            <a:lstStyle/>
            <a:p>
              <a:pPr marL="205740" indent="-205740">
                <a:spcBef>
                  <a:spcPts val="36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>
                  <a:solidFill>
                    <a:schemeClr val="bg1"/>
                  </a:solidFill>
                </a:rPr>
                <a:t>Z</a:t>
              </a:r>
              <a:r>
                <a:rPr lang="cs-CZ" sz="1440" dirty="0" smtClean="0">
                  <a:solidFill>
                    <a:schemeClr val="bg1"/>
                  </a:solidFill>
                </a:rPr>
                <a:t>aměření na bezpečnost práce a požární ochranu</a:t>
              </a:r>
            </a:p>
            <a:p>
              <a:pPr marL="205740" indent="-205740">
                <a:spcBef>
                  <a:spcPts val="360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cs-CZ" sz="1440" dirty="0" smtClean="0">
                  <a:solidFill>
                    <a:schemeClr val="bg1"/>
                  </a:solidFill>
                </a:rPr>
                <a:t>Eliminace neperspektivních zaměstnanců již během výcviku </a:t>
              </a:r>
              <a:endParaRPr lang="cs-CZ" sz="1440" dirty="0">
                <a:solidFill>
                  <a:schemeClr val="bg1"/>
                </a:solidFill>
              </a:endParaRPr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6E6A368B-16E5-1640-8BC7-90BA06563A34}"/>
                </a:ext>
              </a:extLst>
            </p:cNvPr>
            <p:cNvSpPr/>
            <p:nvPr/>
          </p:nvSpPr>
          <p:spPr>
            <a:xfrm>
              <a:off x="4035547" y="2814124"/>
              <a:ext cx="3252864" cy="609874"/>
            </a:xfrm>
            <a:prstGeom prst="rect">
              <a:avLst/>
            </a:prstGeom>
            <a:solidFill>
              <a:srgbClr val="E40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Rekvalifikace</a:t>
              </a:r>
              <a:endParaRPr lang="cs-CZ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Zaoblený obdélník 19"/>
          <p:cNvSpPr/>
          <p:nvPr/>
        </p:nvSpPr>
        <p:spPr>
          <a:xfrm>
            <a:off x="845011" y="5844209"/>
            <a:ext cx="9986213" cy="42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845011" y="5836785"/>
            <a:ext cx="9986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   </a:t>
            </a:r>
            <a:r>
              <a:rPr lang="cs-CZ" sz="2000" b="1" dirty="0"/>
              <a:t> </a:t>
            </a:r>
            <a:r>
              <a:rPr lang="cs-CZ" sz="2000" b="1" dirty="0" smtClean="0"/>
              <a:t>  </a:t>
            </a:r>
            <a:r>
              <a:rPr lang="cs-CZ" sz="2000" b="1" dirty="0" smtClean="0">
                <a:solidFill>
                  <a:schemeClr val="bg1"/>
                </a:solidFill>
              </a:rPr>
              <a:t>Litvínov 	</a:t>
            </a:r>
            <a:r>
              <a:rPr lang="cs-CZ" sz="2000" b="1" dirty="0">
                <a:solidFill>
                  <a:schemeClr val="bg1"/>
                </a:solidFill>
              </a:rPr>
              <a:t>  </a:t>
            </a:r>
            <a:r>
              <a:rPr lang="cs-CZ" sz="2000" b="1" dirty="0" smtClean="0">
                <a:solidFill>
                  <a:schemeClr val="bg1"/>
                </a:solidFill>
              </a:rPr>
              <a:t>                      Kralupy nad Vltavou	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>                  Neratovice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07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508" y="931129"/>
            <a:ext cx="1615776" cy="153043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482" y="931526"/>
            <a:ext cx="1133511" cy="1536213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sz="600" b="0" dirty="0" smtClean="0">
                <a:solidFill>
                  <a:schemeClr val="tx1"/>
                </a:solidFill>
              </a:rPr>
              <a:t> </a:t>
            </a:r>
            <a:endParaRPr lang="en-US" sz="600" b="0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437CDB-1E9E-F740-806E-A19920C86C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7408" y="351291"/>
            <a:ext cx="10502900" cy="4318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E30613"/>
                </a:solidFill>
              </a:rPr>
              <a:t>Tak jde čas</a:t>
            </a:r>
            <a:r>
              <a:rPr lang="cs-CZ" b="1" dirty="0" smtClean="0">
                <a:solidFill>
                  <a:srgbClr val="E30613"/>
                </a:solidFill>
              </a:rPr>
              <a:t>…</a:t>
            </a:r>
            <a:endParaRPr lang="cs-CZ" sz="1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429" y="923123"/>
            <a:ext cx="1205232" cy="1538436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0C0AAE5-83C1-0A43-BA31-A4A3C4B86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00" y="4257713"/>
            <a:ext cx="1565205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B5F72DB-CA7F-C844-BD68-856ABBDA5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450" y="4270199"/>
            <a:ext cx="1362184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5BD760-DC00-2B4E-802D-AAB5FC9C6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847" y="2611019"/>
            <a:ext cx="1111873" cy="1394045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8B3C430-2094-6F41-A57A-6911C8FA2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612" y="2595245"/>
            <a:ext cx="1494220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75E92686-4C6D-1E4A-ADD3-E4A04A064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801" y="2617846"/>
            <a:ext cx="1596244" cy="1407032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386D7D2-9D2E-6E46-82F5-E63EED7EE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367" y="2605461"/>
            <a:ext cx="1642534" cy="1405591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334033D5-1B72-E045-8B3D-D3B0D4E79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506" y="2617846"/>
            <a:ext cx="1182501" cy="140655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C1DA234-3660-834C-8CFF-6812036D7AE6}"/>
              </a:ext>
            </a:extLst>
          </p:cNvPr>
          <p:cNvSpPr/>
          <p:nvPr/>
        </p:nvSpPr>
        <p:spPr>
          <a:xfrm>
            <a:off x="1901035" y="4298126"/>
            <a:ext cx="153446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solidFill>
                  <a:srgbClr val="E40F18"/>
                </a:solidFill>
              </a:rPr>
              <a:t>2014</a:t>
            </a:r>
            <a:endParaRPr lang="en-US" sz="1600" dirty="0">
              <a:solidFill>
                <a:srgbClr val="E40F18"/>
              </a:solidFill>
            </a:endParaRPr>
          </a:p>
          <a:p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Z</a:t>
            </a:r>
            <a:r>
              <a:rPr lang="cs-CZ" sz="1100" dirty="0" smtClean="0">
                <a:solidFill>
                  <a:srgbClr val="5C6670"/>
                </a:solidFill>
              </a:rPr>
              <a:t>aložení </a:t>
            </a:r>
            <a:r>
              <a:rPr lang="cs-CZ" sz="1100" dirty="0" smtClean="0">
                <a:solidFill>
                  <a:srgbClr val="FF0000"/>
                </a:solidFill>
              </a:rPr>
              <a:t>Tréninkového centra </a:t>
            </a:r>
            <a:r>
              <a:rPr lang="cs-CZ" sz="1100" dirty="0" smtClean="0">
                <a:solidFill>
                  <a:srgbClr val="5C6670"/>
                </a:solidFill>
              </a:rPr>
              <a:t>dle praxe České </a:t>
            </a:r>
            <a:r>
              <a:rPr lang="cs-CZ" sz="1100" dirty="0" smtClean="0">
                <a:solidFill>
                  <a:srgbClr val="5C6670"/>
                </a:solidFill>
              </a:rPr>
              <a:t>Rafinérské.</a:t>
            </a:r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34B0A35-8184-5342-B330-5270773FCDFE}"/>
              </a:ext>
            </a:extLst>
          </p:cNvPr>
          <p:cNvSpPr/>
          <p:nvPr/>
        </p:nvSpPr>
        <p:spPr>
          <a:xfrm>
            <a:off x="4253521" y="4288529"/>
            <a:ext cx="1084014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dirty="0">
              <a:solidFill>
                <a:srgbClr val="E40F18"/>
              </a:solidFill>
            </a:endParaRPr>
          </a:p>
          <a:p>
            <a:endParaRPr lang="cs-CZ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5055836-F451-9642-9F9E-20D985B51E1F}"/>
              </a:ext>
            </a:extLst>
          </p:cNvPr>
          <p:cNvSpPr/>
          <p:nvPr/>
        </p:nvSpPr>
        <p:spPr>
          <a:xfrm>
            <a:off x="5506115" y="4313812"/>
            <a:ext cx="1257401" cy="114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srgbClr val="E40F18"/>
                </a:solidFill>
              </a:rPr>
              <a:t>2016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Přesun do větších </a:t>
            </a:r>
            <a:r>
              <a:rPr lang="cs-CZ" sz="1100" dirty="0" smtClean="0">
                <a:solidFill>
                  <a:srgbClr val="5C6670"/>
                </a:solidFill>
              </a:rPr>
              <a:t>prostor. Pouze teorie.</a:t>
            </a:r>
            <a:endParaRPr lang="cs-CZ" sz="1100" b="1" dirty="0">
              <a:solidFill>
                <a:srgbClr val="5C6670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BA669CF-301B-F943-BECE-E577376EB7E4}"/>
              </a:ext>
            </a:extLst>
          </p:cNvPr>
          <p:cNvSpPr/>
          <p:nvPr/>
        </p:nvSpPr>
        <p:spPr>
          <a:xfrm>
            <a:off x="6979906" y="4288528"/>
            <a:ext cx="120432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B154980F-F637-7045-807A-D7C125A4B8DD}"/>
              </a:ext>
            </a:extLst>
          </p:cNvPr>
          <p:cNvSpPr/>
          <p:nvPr/>
        </p:nvSpPr>
        <p:spPr>
          <a:xfrm>
            <a:off x="7711171" y="2679058"/>
            <a:ext cx="12108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E40F18"/>
                </a:solidFill>
              </a:rPr>
              <a:t>     2019</a:t>
            </a:r>
            <a: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100" b="1" dirty="0" smtClean="0">
              <a:solidFill>
                <a:srgbClr val="5C6670"/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Rekonstrukce staveb 3808 a 3809 pro využití </a:t>
            </a:r>
            <a:r>
              <a:rPr lang="cs-CZ" sz="1100" b="1" dirty="0" smtClean="0">
                <a:solidFill>
                  <a:srgbClr val="E30613"/>
                </a:solidFill>
              </a:rPr>
              <a:t>praktické </a:t>
            </a:r>
            <a:r>
              <a:rPr lang="cs-CZ" sz="1100" b="1" dirty="0" smtClean="0">
                <a:solidFill>
                  <a:srgbClr val="E30613"/>
                </a:solidFill>
              </a:rPr>
              <a:t>výuky.</a:t>
            </a:r>
            <a:endParaRPr lang="cs-CZ" sz="1100" b="1" dirty="0">
              <a:solidFill>
                <a:srgbClr val="E30613"/>
              </a:solidFill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E8FBF8F-CEFC-854B-A141-82B5F80A1EA6}"/>
              </a:ext>
            </a:extLst>
          </p:cNvPr>
          <p:cNvSpPr/>
          <p:nvPr/>
        </p:nvSpPr>
        <p:spPr>
          <a:xfrm>
            <a:off x="9204713" y="2687365"/>
            <a:ext cx="1277592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srgbClr val="E40F18"/>
                </a:solidFill>
              </a:rPr>
              <a:t>2017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Zavedení </a:t>
            </a:r>
            <a:r>
              <a:rPr lang="cs-CZ" sz="1100" dirty="0" smtClean="0">
                <a:solidFill>
                  <a:srgbClr val="E30613"/>
                </a:solidFill>
              </a:rPr>
              <a:t>Kompetenčního systému na všech </a:t>
            </a:r>
            <a:r>
              <a:rPr lang="cs-CZ" sz="1100" dirty="0" smtClean="0">
                <a:solidFill>
                  <a:srgbClr val="E30613"/>
                </a:solidFill>
              </a:rPr>
              <a:t>VJ.</a:t>
            </a:r>
            <a:endParaRPr lang="cs-CZ" sz="1100" b="1" dirty="0">
              <a:solidFill>
                <a:srgbClr val="E30613"/>
              </a:solidFill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8860B594-A5C2-F84D-A6B6-53F605C84B7D}"/>
              </a:ext>
            </a:extLst>
          </p:cNvPr>
          <p:cNvSpPr/>
          <p:nvPr/>
        </p:nvSpPr>
        <p:spPr>
          <a:xfrm>
            <a:off x="6035181" y="2697244"/>
            <a:ext cx="1561092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srgbClr val="E40F18"/>
                </a:solidFill>
              </a:rPr>
              <a:t>2020</a:t>
            </a:r>
            <a:r>
              <a:rPr lang="en-US" sz="960" dirty="0" smtClean="0">
                <a:solidFill>
                  <a:srgbClr val="FF3333"/>
                </a:solidFill>
              </a:rPr>
              <a:t/>
            </a:r>
            <a:br>
              <a:rPr lang="en-US" sz="960" dirty="0" smtClean="0">
                <a:solidFill>
                  <a:srgbClr val="FF3333"/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Zahájení praktického tréninku na </a:t>
            </a:r>
            <a:r>
              <a:rPr lang="cs-CZ" sz="1100" dirty="0" smtClean="0">
                <a:solidFill>
                  <a:srgbClr val="FF0000"/>
                </a:solidFill>
              </a:rPr>
              <a:t>Cvičné jednotce</a:t>
            </a:r>
            <a:r>
              <a:rPr lang="cs-CZ" sz="1100" dirty="0" smtClean="0">
                <a:solidFill>
                  <a:srgbClr val="5C6670"/>
                </a:solidFill>
              </a:rPr>
              <a:t> a </a:t>
            </a:r>
            <a:r>
              <a:rPr lang="cs-CZ" sz="1100" dirty="0" smtClean="0">
                <a:solidFill>
                  <a:srgbClr val="FF0000"/>
                </a:solidFill>
              </a:rPr>
              <a:t>Destilacích.</a:t>
            </a:r>
            <a:endParaRPr lang="cs-CZ" sz="1100" dirty="0" smtClean="0">
              <a:solidFill>
                <a:srgbClr val="FF0000"/>
              </a:solidFill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51B1DA14-E81D-814C-953A-98591F7873A5}"/>
              </a:ext>
            </a:extLst>
          </p:cNvPr>
          <p:cNvSpPr/>
          <p:nvPr/>
        </p:nvSpPr>
        <p:spPr>
          <a:xfrm>
            <a:off x="4225219" y="2713451"/>
            <a:ext cx="1708799" cy="1163395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ctr"/>
            <a:r>
              <a:rPr lang="en-US" sz="1600" dirty="0" smtClean="0">
                <a:solidFill>
                  <a:srgbClr val="E40F18"/>
                </a:solidFill>
              </a:rPr>
              <a:t>20</a:t>
            </a:r>
            <a:r>
              <a:rPr lang="cs-CZ" sz="1600" dirty="0" smtClean="0">
                <a:solidFill>
                  <a:srgbClr val="E40F18"/>
                </a:solidFill>
              </a:rPr>
              <a:t>21</a:t>
            </a:r>
            <a:endParaRPr lang="en-US" sz="1600" dirty="0" smtClean="0">
              <a:solidFill>
                <a:srgbClr val="E40F18"/>
              </a:solidFill>
            </a:endParaRPr>
          </a:p>
          <a:p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Spuštěn dlouhodobý program zaškolování operátorů pro novou výrobní jednotku </a:t>
            </a:r>
            <a:r>
              <a:rPr lang="cs-CZ" sz="1100" dirty="0" smtClean="0">
                <a:solidFill>
                  <a:srgbClr val="FF0000"/>
                </a:solidFill>
              </a:rPr>
              <a:t>DCPD.</a:t>
            </a:r>
            <a:endParaRPr lang="cs-CZ" sz="1100" dirty="0">
              <a:solidFill>
                <a:srgbClr val="FF0000"/>
              </a:solidFill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79A29D3E-CCEE-D748-91CD-5F174B6C2795}"/>
              </a:ext>
            </a:extLst>
          </p:cNvPr>
          <p:cNvSpPr/>
          <p:nvPr/>
        </p:nvSpPr>
        <p:spPr>
          <a:xfrm>
            <a:off x="1436119" y="956496"/>
            <a:ext cx="110159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b="1" dirty="0" smtClean="0">
                <a:solidFill>
                  <a:srgbClr val="E40F18"/>
                </a:solidFill>
              </a:rPr>
              <a:t>  </a:t>
            </a:r>
            <a:r>
              <a:rPr lang="cs-CZ" sz="1600" dirty="0" smtClean="0">
                <a:solidFill>
                  <a:srgbClr val="E40F18"/>
                </a:solidFill>
              </a:rPr>
              <a:t>2022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Operátorský tréninkový </a:t>
            </a:r>
            <a:r>
              <a:rPr lang="cs-CZ" sz="1100" dirty="0" smtClean="0">
                <a:solidFill>
                  <a:srgbClr val="E30613"/>
                </a:solidFill>
              </a:rPr>
              <a:t>simulátor</a:t>
            </a:r>
          </a:p>
          <a:p>
            <a:endParaRPr lang="cs-CZ" sz="1100" dirty="0">
              <a:solidFill>
                <a:srgbClr val="E30613"/>
              </a:solidFill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15F0CD07-BDD9-F14D-9C3B-5F5F08869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5843" y="4272965"/>
            <a:ext cx="1304686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D25DD802-88AB-704A-B2B5-5BFD432D30D5}"/>
              </a:ext>
            </a:extLst>
          </p:cNvPr>
          <p:cNvSpPr/>
          <p:nvPr/>
        </p:nvSpPr>
        <p:spPr>
          <a:xfrm>
            <a:off x="3775451" y="4273931"/>
            <a:ext cx="1261695" cy="114185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ctr"/>
            <a:r>
              <a:rPr lang="cs-CZ" sz="1600" dirty="0" smtClean="0">
                <a:solidFill>
                  <a:srgbClr val="E40F18"/>
                </a:solidFill>
              </a:rPr>
              <a:t>2015</a:t>
            </a:r>
            <a: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N</a:t>
            </a:r>
            <a:r>
              <a:rPr lang="cs-CZ" sz="1100" dirty="0" smtClean="0">
                <a:solidFill>
                  <a:srgbClr val="5C6670"/>
                </a:solidFill>
              </a:rPr>
              <a:t>astupuje první skupina </a:t>
            </a:r>
            <a:r>
              <a:rPr lang="cs-CZ" sz="1100" dirty="0" smtClean="0">
                <a:solidFill>
                  <a:srgbClr val="5C6670"/>
                </a:solidFill>
              </a:rPr>
              <a:t>Operátorů. </a:t>
            </a:r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07253AE1-719C-3240-A020-9528C234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701" y="2624866"/>
            <a:ext cx="888949" cy="138770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06D8A7D8-7D98-9B42-9208-EAC6BA876D9D}"/>
              </a:ext>
            </a:extLst>
          </p:cNvPr>
          <p:cNvSpPr/>
          <p:nvPr/>
        </p:nvSpPr>
        <p:spPr>
          <a:xfrm>
            <a:off x="2071786" y="2698735"/>
            <a:ext cx="1016510" cy="90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E40F18"/>
                </a:solidFill>
              </a:rPr>
              <a:t>   </a:t>
            </a:r>
            <a:r>
              <a:rPr lang="en-US" sz="1600" dirty="0" smtClean="0">
                <a:solidFill>
                  <a:srgbClr val="E40F18"/>
                </a:solidFill>
              </a:rPr>
              <a:t>20</a:t>
            </a:r>
            <a:r>
              <a:rPr lang="cs-CZ" sz="1600" dirty="0" smtClean="0">
                <a:solidFill>
                  <a:srgbClr val="E40F18"/>
                </a:solidFill>
              </a:rPr>
              <a:t>21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err="1" smtClean="0">
                <a:solidFill>
                  <a:srgbClr val="5C6670"/>
                </a:solidFill>
              </a:rPr>
              <a:t>Multiskilling</a:t>
            </a:r>
            <a:endParaRPr lang="cs-CZ" sz="1100" dirty="0">
              <a:solidFill>
                <a:srgbClr val="5C6670"/>
              </a:solidFill>
            </a:endParaRPr>
          </a:p>
          <a:p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Obdélník 11">
            <a:extLst>
              <a:ext uri="{FF2B5EF4-FFF2-40B4-BE49-F238E27FC236}">
                <a16:creationId xmlns:a16="http://schemas.microsoft.com/office/drawing/2014/main" id="{8D71CC5E-7F92-0C49-9C8A-9100331FBCC3}"/>
              </a:ext>
            </a:extLst>
          </p:cNvPr>
          <p:cNvSpPr/>
          <p:nvPr/>
        </p:nvSpPr>
        <p:spPr>
          <a:xfrm>
            <a:off x="1782184" y="3032327"/>
            <a:ext cx="8850319" cy="1653664"/>
          </a:xfrm>
          <a:custGeom>
            <a:avLst/>
            <a:gdLst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0" fmla="*/ 4165806 w 4165806"/>
              <a:gd name="connsiteY0" fmla="*/ 0 h 1574355"/>
              <a:gd name="connsiteX1" fmla="*/ 4165806 w 4165806"/>
              <a:gd name="connsiteY1" fmla="*/ 1574355 h 1574355"/>
              <a:gd name="connsiteX2" fmla="*/ 0 w 4165806"/>
              <a:gd name="connsiteY2" fmla="*/ 1574355 h 1574355"/>
              <a:gd name="connsiteX0" fmla="*/ 4165806 w 4165806"/>
              <a:gd name="connsiteY0" fmla="*/ 0 h 1729125"/>
              <a:gd name="connsiteX1" fmla="*/ 4165806 w 4165806"/>
              <a:gd name="connsiteY1" fmla="*/ 1729125 h 1729125"/>
              <a:gd name="connsiteX2" fmla="*/ 0 w 4165806"/>
              <a:gd name="connsiteY2" fmla="*/ 1729125 h 17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5806" h="1729125">
                <a:moveTo>
                  <a:pt x="4165806" y="0"/>
                </a:moveTo>
                <a:lnTo>
                  <a:pt x="4165806" y="1729125"/>
                </a:lnTo>
                <a:lnTo>
                  <a:pt x="0" y="1729125"/>
                </a:lnTo>
              </a:path>
            </a:pathLst>
          </a:custGeom>
          <a:noFill/>
          <a:ln w="28575">
            <a:solidFill>
              <a:srgbClr val="5C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48" dirty="0"/>
          </a:p>
        </p:txBody>
      </p:sp>
      <p:sp>
        <p:nvSpPr>
          <p:cNvPr id="35" name="Obdélník 11">
            <a:extLst>
              <a:ext uri="{FF2B5EF4-FFF2-40B4-BE49-F238E27FC236}">
                <a16:creationId xmlns:a16="http://schemas.microsoft.com/office/drawing/2014/main" id="{053EB594-F11F-444D-8C10-D0E52D5F3E16}"/>
              </a:ext>
            </a:extLst>
          </p:cNvPr>
          <p:cNvSpPr/>
          <p:nvPr/>
        </p:nvSpPr>
        <p:spPr>
          <a:xfrm rot="10800000">
            <a:off x="885432" y="1382134"/>
            <a:ext cx="9747072" cy="1665745"/>
          </a:xfrm>
          <a:custGeom>
            <a:avLst/>
            <a:gdLst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0" fmla="*/ 0 w 5005929"/>
              <a:gd name="connsiteY0" fmla="*/ 0 h 1574355"/>
              <a:gd name="connsiteX1" fmla="*/ 5005929 w 5005929"/>
              <a:gd name="connsiteY1" fmla="*/ 0 h 1574355"/>
              <a:gd name="connsiteX2" fmla="*/ 5005929 w 5005929"/>
              <a:gd name="connsiteY2" fmla="*/ 1574355 h 1574355"/>
              <a:gd name="connsiteX3" fmla="*/ 840123 w 5005929"/>
              <a:gd name="connsiteY3" fmla="*/ 1574355 h 157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5929" h="1574355">
                <a:moveTo>
                  <a:pt x="0" y="0"/>
                </a:moveTo>
                <a:lnTo>
                  <a:pt x="5005929" y="0"/>
                </a:lnTo>
                <a:lnTo>
                  <a:pt x="5005929" y="1574355"/>
                </a:lnTo>
                <a:lnTo>
                  <a:pt x="840123" y="1574355"/>
                </a:lnTo>
              </a:path>
            </a:pathLst>
          </a:custGeom>
          <a:noFill/>
          <a:ln w="28575">
            <a:solidFill>
              <a:srgbClr val="5C667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48" dirty="0"/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D46D1BF5-5250-5E43-B862-4C47BE139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8404" y="4270415"/>
            <a:ext cx="1310979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8CAD757D-D5BC-B041-AB29-73E242ECC7F8}"/>
              </a:ext>
            </a:extLst>
          </p:cNvPr>
          <p:cNvSpPr/>
          <p:nvPr/>
        </p:nvSpPr>
        <p:spPr>
          <a:xfrm>
            <a:off x="7143748" y="4288529"/>
            <a:ext cx="1321692" cy="1332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srgbClr val="E40F18"/>
                </a:solidFill>
              </a:rPr>
              <a:t>2017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FF0000"/>
                </a:solidFill>
              </a:rPr>
              <a:t>Absolventský program </a:t>
            </a:r>
            <a:r>
              <a:rPr lang="cs-CZ" sz="1100" dirty="0" smtClean="0">
                <a:solidFill>
                  <a:srgbClr val="5C6670"/>
                </a:solidFill>
              </a:rPr>
              <a:t>pro zajištění specializovaných pozic do </a:t>
            </a:r>
            <a:r>
              <a:rPr lang="cs-CZ" sz="1100" dirty="0" smtClean="0">
                <a:solidFill>
                  <a:srgbClr val="5C6670"/>
                </a:solidFill>
              </a:rPr>
              <a:t>výroby.</a:t>
            </a:r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963922" y="2680263"/>
            <a:ext cx="1055502" cy="114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E40F18"/>
                </a:solidFill>
              </a:rPr>
              <a:t>  2021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Požárně bezpečnostní </a:t>
            </a:r>
            <a:r>
              <a:rPr lang="cs-CZ" sz="1100" dirty="0" smtClean="0">
                <a:solidFill>
                  <a:srgbClr val="E30613"/>
                </a:solidFill>
              </a:rPr>
              <a:t>polygon</a:t>
            </a:r>
            <a:endParaRPr lang="cs-CZ" sz="1100" dirty="0">
              <a:solidFill>
                <a:srgbClr val="E30613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2073859" y="980728"/>
            <a:ext cx="1127306" cy="70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 </a:t>
            </a:r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938" y="914560"/>
            <a:ext cx="1168177" cy="1541952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0000"/>
            </a:solidFill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4410136" y="972278"/>
            <a:ext cx="1096116" cy="138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dirty="0" smtClean="0">
                <a:solidFill>
                  <a:srgbClr val="E40F18"/>
                </a:solidFill>
              </a:rPr>
              <a:t>  </a:t>
            </a:r>
            <a:r>
              <a:rPr lang="en-US" sz="1600" dirty="0" smtClean="0">
                <a:solidFill>
                  <a:srgbClr val="E40F18"/>
                </a:solidFill>
              </a:rPr>
              <a:t>202</a:t>
            </a:r>
            <a:r>
              <a:rPr lang="cs-CZ" sz="1600" dirty="0">
                <a:solidFill>
                  <a:srgbClr val="E40F18"/>
                </a:solidFill>
              </a:rPr>
              <a:t>3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FF0000"/>
                </a:solidFill>
              </a:rPr>
              <a:t>S</a:t>
            </a:r>
            <a:r>
              <a:rPr lang="cs-CZ" sz="1100" dirty="0" smtClean="0">
                <a:solidFill>
                  <a:srgbClr val="FF0000"/>
                </a:solidFill>
              </a:rPr>
              <a:t>tředoškolské praxe </a:t>
            </a:r>
            <a:r>
              <a:rPr lang="cs-CZ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partnerských škol v TC. </a:t>
            </a: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100" b="1" dirty="0">
              <a:solidFill>
                <a:srgbClr val="5C6670"/>
              </a:solidFill>
            </a:endParaRP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D8B3C430-2094-6F41-A57A-6911C8FA2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1853" y="4251939"/>
            <a:ext cx="1180011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6E8FBF8F-CEFC-854B-A141-82B5F80A1EA6}"/>
              </a:ext>
            </a:extLst>
          </p:cNvPr>
          <p:cNvSpPr/>
          <p:nvPr/>
        </p:nvSpPr>
        <p:spPr>
          <a:xfrm>
            <a:off x="8928322" y="4288529"/>
            <a:ext cx="1149486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srgbClr val="E40F18"/>
                </a:solidFill>
              </a:rPr>
              <a:t>2017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50" dirty="0" smtClean="0">
                <a:solidFill>
                  <a:srgbClr val="FF0000"/>
                </a:solidFill>
              </a:rPr>
              <a:t>Sloučení </a:t>
            </a:r>
            <a:r>
              <a:rPr lang="cs-CZ" sz="1050" dirty="0" smtClean="0">
                <a:solidFill>
                  <a:srgbClr val="5C6670"/>
                </a:solidFill>
              </a:rPr>
              <a:t>Tréninkových center Unipetrol a České </a:t>
            </a:r>
            <a:r>
              <a:rPr lang="cs-CZ" sz="1050" dirty="0" smtClean="0">
                <a:solidFill>
                  <a:srgbClr val="5C6670"/>
                </a:solidFill>
              </a:rPr>
              <a:t>Rafinérské.</a:t>
            </a:r>
            <a:endParaRPr lang="cs-CZ" sz="1050" b="1" dirty="0">
              <a:solidFill>
                <a:srgbClr val="5C6670"/>
              </a:solidFill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4511823" y="964102"/>
            <a:ext cx="1421087" cy="40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50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241" y="955031"/>
            <a:ext cx="1237753" cy="153043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5867812" y="986511"/>
            <a:ext cx="1149327" cy="138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dirty="0" smtClean="0">
                <a:solidFill>
                  <a:srgbClr val="E40F18"/>
                </a:solidFill>
              </a:rPr>
              <a:t>  </a:t>
            </a:r>
            <a:r>
              <a:rPr lang="en-US" sz="1600" dirty="0" smtClean="0">
                <a:solidFill>
                  <a:srgbClr val="E40F18"/>
                </a:solidFill>
              </a:rPr>
              <a:t>20</a:t>
            </a:r>
            <a:r>
              <a:rPr lang="cs-CZ" sz="1600" dirty="0" smtClean="0">
                <a:solidFill>
                  <a:srgbClr val="E40F18"/>
                </a:solidFill>
              </a:rPr>
              <a:t>24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Otevření </a:t>
            </a:r>
            <a:r>
              <a:rPr lang="cs-CZ" sz="1100" dirty="0" smtClean="0">
                <a:solidFill>
                  <a:srgbClr val="FF0000"/>
                </a:solidFill>
              </a:rPr>
              <a:t>Výstavy o historii </a:t>
            </a:r>
            <a:r>
              <a:rPr lang="cs-CZ" sz="1100" dirty="0" err="1" smtClean="0">
                <a:solidFill>
                  <a:srgbClr val="5C6670"/>
                </a:solidFill>
              </a:rPr>
              <a:t>Chemparku</a:t>
            </a:r>
            <a:r>
              <a:rPr lang="cs-CZ" sz="1100" dirty="0" smtClean="0">
                <a:solidFill>
                  <a:srgbClr val="5C6670"/>
                </a:solidFill>
              </a:rPr>
              <a:t> v </a:t>
            </a:r>
            <a:r>
              <a:rPr lang="cs-CZ" sz="1100" dirty="0" smtClean="0">
                <a:solidFill>
                  <a:srgbClr val="5C6670"/>
                </a:solidFill>
              </a:rPr>
              <a:t>Záluží.</a:t>
            </a:r>
            <a:endParaRPr lang="en-US" sz="1100" dirty="0">
              <a:solidFill>
                <a:srgbClr val="5C6670"/>
              </a:solidFill>
            </a:endParaRPr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7255507" y="964102"/>
            <a:ext cx="1615777" cy="138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dirty="0" smtClean="0">
                <a:solidFill>
                  <a:srgbClr val="E40F18"/>
                </a:solidFill>
              </a:rPr>
              <a:t>     </a:t>
            </a:r>
            <a:r>
              <a:rPr lang="en-US" sz="1600" dirty="0" smtClean="0">
                <a:solidFill>
                  <a:srgbClr val="E40F18"/>
                </a:solidFill>
              </a:rPr>
              <a:t>202</a:t>
            </a:r>
            <a:r>
              <a:rPr lang="cs-CZ" sz="1600" dirty="0">
                <a:solidFill>
                  <a:srgbClr val="E40F18"/>
                </a:solidFill>
              </a:rPr>
              <a:t>5</a:t>
            </a:r>
            <a: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96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altLang="en-US" sz="1100" dirty="0" smtClean="0">
                <a:solidFill>
                  <a:srgbClr val="5C6670"/>
                </a:solidFill>
              </a:rPr>
              <a:t>Parní demonstrační </a:t>
            </a:r>
            <a:r>
              <a:rPr lang="cs-CZ" altLang="en-US" sz="1100" dirty="0" smtClean="0">
                <a:solidFill>
                  <a:srgbClr val="5C6670"/>
                </a:solidFill>
              </a:rPr>
              <a:t>jednotka</a:t>
            </a:r>
          </a:p>
          <a:p>
            <a:endParaRPr lang="cs-CZ" altLang="en-US" sz="1100" dirty="0" smtClean="0">
              <a:solidFill>
                <a:srgbClr val="5C6670"/>
              </a:solidFill>
            </a:endParaRPr>
          </a:p>
          <a:p>
            <a:r>
              <a:rPr lang="cs-CZ" altLang="en-US" sz="1100" dirty="0" smtClean="0">
                <a:solidFill>
                  <a:srgbClr val="5C6670"/>
                </a:solidFill>
              </a:rPr>
              <a:t>Virtuální realita</a:t>
            </a:r>
            <a:endParaRPr lang="cs-CZ" altLang="en-US" sz="1100" dirty="0">
              <a:solidFill>
                <a:srgbClr val="5C6670"/>
              </a:solidFill>
            </a:endParaRPr>
          </a:p>
          <a:p>
            <a:endParaRPr lang="cs-CZ" sz="1100" dirty="0">
              <a:solidFill>
                <a:srgbClr val="5C6670"/>
              </a:solidFill>
            </a:endParaRPr>
          </a:p>
        </p:txBody>
      </p:sp>
      <p:pic>
        <p:nvPicPr>
          <p:cNvPr id="55" name="!!!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27" y="4270199"/>
            <a:ext cx="886980" cy="886980"/>
          </a:xfrm>
          <a:prstGeom prst="rect">
            <a:avLst/>
          </a:prstGeom>
        </p:spPr>
      </p:pic>
      <p:sp>
        <p:nvSpPr>
          <p:cNvPr id="54" name="Rectangle 12">
            <a:extLst>
              <a:ext uri="{FF2B5EF4-FFF2-40B4-BE49-F238E27FC236}">
                <a16:creationId xmlns:a16="http://schemas.microsoft.com/office/drawing/2014/main" id="{07253AE1-719C-3240-A020-9528C234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770" y="2617846"/>
            <a:ext cx="1029035" cy="138770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/>
            </a:solidFill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 dirty="0">
              <a:solidFill>
                <a:schemeClr val="tx1"/>
              </a:solidFill>
            </a:endParaRP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06D8A7D8-7D98-9B42-9208-EAC6BA876D9D}"/>
              </a:ext>
            </a:extLst>
          </p:cNvPr>
          <p:cNvSpPr/>
          <p:nvPr/>
        </p:nvSpPr>
        <p:spPr>
          <a:xfrm>
            <a:off x="3073835" y="2689410"/>
            <a:ext cx="1086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E40F18"/>
                </a:solidFill>
              </a:rPr>
              <a:t>   </a:t>
            </a:r>
            <a:r>
              <a:rPr lang="en-US" sz="1600" dirty="0" smtClean="0">
                <a:solidFill>
                  <a:srgbClr val="E40F18"/>
                </a:solidFill>
              </a:rPr>
              <a:t>20</a:t>
            </a:r>
            <a:r>
              <a:rPr lang="cs-CZ" sz="1600" dirty="0" smtClean="0">
                <a:solidFill>
                  <a:srgbClr val="E40F18"/>
                </a:solidFill>
              </a:rPr>
              <a:t>21</a:t>
            </a:r>
          </a:p>
          <a:p>
            <a:endParaRPr lang="cs-CZ" sz="1100" dirty="0">
              <a:solidFill>
                <a:srgbClr val="5C6670"/>
              </a:solidFill>
            </a:endParaRPr>
          </a:p>
          <a:p>
            <a:r>
              <a:rPr lang="cs-CZ" sz="1100" dirty="0" smtClean="0">
                <a:solidFill>
                  <a:srgbClr val="FF0000"/>
                </a:solidFill>
              </a:rPr>
              <a:t>    Exkurze</a:t>
            </a:r>
            <a:r>
              <a:rPr lang="cs-CZ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cs-CZ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FF0000"/>
                </a:solidFill>
              </a:rPr>
              <a:t>        a </a:t>
            </a:r>
          </a:p>
          <a:p>
            <a:r>
              <a:rPr lang="cs-CZ" sz="1100" dirty="0">
                <a:solidFill>
                  <a:srgbClr val="FF0000"/>
                </a:solidFill>
              </a:rPr>
              <a:t>Zážitkové dny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57" name="Obdélník 56">
            <a:extLst>
              <a:ext uri="{FF2B5EF4-FFF2-40B4-BE49-F238E27FC236}">
                <a16:creationId xmlns:a16="http://schemas.microsoft.com/office/drawing/2014/main" id="{06D8A7D8-7D98-9B42-9208-EAC6BA876D9D}"/>
              </a:ext>
            </a:extLst>
          </p:cNvPr>
          <p:cNvSpPr/>
          <p:nvPr/>
        </p:nvSpPr>
        <p:spPr>
          <a:xfrm>
            <a:off x="2947650" y="1005923"/>
            <a:ext cx="1016510" cy="124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E40F18"/>
                </a:solidFill>
              </a:rPr>
              <a:t>   2022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smtClean="0">
                <a:solidFill>
                  <a:srgbClr val="5C6670"/>
                </a:solidFill>
              </a:rPr>
              <a:t>Tréninkové centrum Spolana</a:t>
            </a:r>
            <a:endParaRPr lang="cs-CZ" sz="1100" dirty="0">
              <a:solidFill>
                <a:srgbClr val="5C6670"/>
              </a:solidFill>
            </a:endParaRPr>
          </a:p>
          <a:p>
            <a:endParaRPr lang="en-US" sz="96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184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1" y="1531581"/>
            <a:ext cx="1684184" cy="12829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12" y="1534792"/>
            <a:ext cx="1764000" cy="128571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261" y="2901106"/>
            <a:ext cx="1620000" cy="13122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68" y="4299898"/>
            <a:ext cx="1728000" cy="1296000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02" y="2917346"/>
            <a:ext cx="1728000" cy="1296000"/>
          </a:xfrm>
          <a:prstGeom prst="rect">
            <a:avLst/>
          </a:prstGeom>
        </p:spPr>
      </p:pic>
      <p:pic>
        <p:nvPicPr>
          <p:cNvPr id="37" name="Picture 2" descr="d452480a-e463-44bb-9a60-3b0bacd0669b@orl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2" y="4294691"/>
            <a:ext cx="1728000" cy="125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2" y="2916126"/>
            <a:ext cx="1728000" cy="129600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2" y="1533573"/>
            <a:ext cx="1728000" cy="1296000"/>
          </a:xfrm>
          <a:prstGeom prst="rect">
            <a:avLst/>
          </a:prstGeo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1261E0E-38F8-ED40-89D5-7FD13821A6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5204" y="525509"/>
            <a:ext cx="10502900" cy="43180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E30613"/>
                </a:solidFill>
              </a:rPr>
              <a:t>O jaké další činnosti se rozrostlo…</a:t>
            </a:r>
            <a:endParaRPr lang="cs-CZ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D21FBB4-6562-3341-AEFB-F695FC550AC4}"/>
              </a:ext>
            </a:extLst>
          </p:cNvPr>
          <p:cNvGrpSpPr/>
          <p:nvPr/>
        </p:nvGrpSpPr>
        <p:grpSpPr>
          <a:xfrm>
            <a:off x="305204" y="1531579"/>
            <a:ext cx="1937988" cy="4061105"/>
            <a:chOff x="724031" y="1527989"/>
            <a:chExt cx="1937988" cy="4061105"/>
          </a:xfrm>
        </p:grpSpPr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1380BBAD-64AD-4F4B-860C-8E670634D712}"/>
                </a:ext>
              </a:extLst>
            </p:cNvPr>
            <p:cNvSpPr/>
            <p:nvPr/>
          </p:nvSpPr>
          <p:spPr>
            <a:xfrm>
              <a:off x="724032" y="1527989"/>
              <a:ext cx="1728000" cy="12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/>
              <a:r>
                <a:rPr lang="cs-CZ" sz="1600" dirty="0" smtClean="0"/>
                <a:t>   Nábor</a:t>
              </a:r>
            </a:p>
            <a:p>
              <a:pPr algn="ctr"/>
              <a:r>
                <a:rPr lang="cs-CZ" sz="1600" dirty="0"/>
                <a:t>O</a:t>
              </a:r>
              <a:r>
                <a:rPr lang="cs-CZ" sz="1600" dirty="0" smtClean="0"/>
                <a:t>perátorů</a:t>
              </a:r>
              <a:endParaRPr lang="cs-CZ" sz="1600" dirty="0"/>
            </a:p>
          </p:txBody>
        </p:sp>
        <p:sp>
          <p:nvSpPr>
            <p:cNvPr id="15" name="Rovnoramenný trojúhelník 94">
              <a:extLst>
                <a:ext uri="{FF2B5EF4-FFF2-40B4-BE49-F238E27FC236}">
                  <a16:creationId xmlns:a16="http://schemas.microsoft.com/office/drawing/2014/main" id="{E1707702-8BEC-CD44-80CB-56E2A6407F71}"/>
                </a:ext>
              </a:extLst>
            </p:cNvPr>
            <p:cNvSpPr/>
            <p:nvPr/>
          </p:nvSpPr>
          <p:spPr>
            <a:xfrm rot="5400000">
              <a:off x="2422191" y="2065664"/>
              <a:ext cx="259007" cy="220649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49ABC682-4D7B-FB4E-B8DF-41528B836F92}"/>
                </a:ext>
              </a:extLst>
            </p:cNvPr>
            <p:cNvSpPr/>
            <p:nvPr/>
          </p:nvSpPr>
          <p:spPr>
            <a:xfrm>
              <a:off x="724032" y="2910542"/>
              <a:ext cx="1728000" cy="1296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/>
              <a:r>
                <a:rPr lang="cs-CZ" sz="1600" dirty="0" smtClean="0"/>
                <a:t> Příprava Operátorů</a:t>
              </a:r>
              <a:endParaRPr lang="cs-CZ" sz="1600" dirty="0"/>
            </a:p>
          </p:txBody>
        </p:sp>
        <p:sp>
          <p:nvSpPr>
            <p:cNvPr id="17" name="Rovnoramenný trojúhelník 96">
              <a:extLst>
                <a:ext uri="{FF2B5EF4-FFF2-40B4-BE49-F238E27FC236}">
                  <a16:creationId xmlns:a16="http://schemas.microsoft.com/office/drawing/2014/main" id="{53F3BA96-4D88-4B4A-816B-319AD3CD32E5}"/>
                </a:ext>
              </a:extLst>
            </p:cNvPr>
            <p:cNvSpPr/>
            <p:nvPr/>
          </p:nvSpPr>
          <p:spPr>
            <a:xfrm rot="5400000">
              <a:off x="2429577" y="3451615"/>
              <a:ext cx="251030" cy="213854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9F9FFB6B-1466-034F-A2F0-8E4910279C48}"/>
                </a:ext>
              </a:extLst>
            </p:cNvPr>
            <p:cNvSpPr/>
            <p:nvPr/>
          </p:nvSpPr>
          <p:spPr>
            <a:xfrm>
              <a:off x="724031" y="4293094"/>
              <a:ext cx="1728000" cy="12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/>
              <a:r>
                <a:rPr lang="cs-CZ" sz="1600" dirty="0" smtClean="0"/>
                <a:t> Kompetenční systém a Provozní způsobilosti</a:t>
              </a:r>
              <a:endParaRPr lang="cs-CZ" sz="1600" dirty="0"/>
            </a:p>
          </p:txBody>
        </p:sp>
        <p:sp>
          <p:nvSpPr>
            <p:cNvPr id="19" name="Rovnoramenný trojúhelník 98">
              <a:extLst>
                <a:ext uri="{FF2B5EF4-FFF2-40B4-BE49-F238E27FC236}">
                  <a16:creationId xmlns:a16="http://schemas.microsoft.com/office/drawing/2014/main" id="{E069C581-9B91-5145-9A85-9DF4EDAD9DF5}"/>
                </a:ext>
              </a:extLst>
            </p:cNvPr>
            <p:cNvSpPr/>
            <p:nvPr/>
          </p:nvSpPr>
          <p:spPr>
            <a:xfrm rot="5400000">
              <a:off x="2429577" y="4834168"/>
              <a:ext cx="251030" cy="21385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6C58AD6E-0AC6-494C-958A-D8F0A9EE8F97}"/>
              </a:ext>
            </a:extLst>
          </p:cNvPr>
          <p:cNvGrpSpPr/>
          <p:nvPr/>
        </p:nvGrpSpPr>
        <p:grpSpPr>
          <a:xfrm>
            <a:off x="3940591" y="1533573"/>
            <a:ext cx="1956048" cy="4061105"/>
            <a:chOff x="4129600" y="1527989"/>
            <a:chExt cx="1956048" cy="4061105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86F3165C-3DDF-9D4D-A608-5082C387C31C}"/>
                </a:ext>
              </a:extLst>
            </p:cNvPr>
            <p:cNvSpPr/>
            <p:nvPr/>
          </p:nvSpPr>
          <p:spPr>
            <a:xfrm>
              <a:off x="4145488" y="1527989"/>
              <a:ext cx="1728000" cy="12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/>
              <a:r>
                <a:rPr lang="cs-CZ" sz="1600" dirty="0" smtClean="0"/>
                <a:t>Výrobní jednotky - spolupráce</a:t>
              </a:r>
              <a:endParaRPr lang="cs-CZ" sz="1600" dirty="0"/>
            </a:p>
          </p:txBody>
        </p:sp>
        <p:sp>
          <p:nvSpPr>
            <p:cNvPr id="23" name="Rovnoramenný trojúhelník 102">
              <a:extLst>
                <a:ext uri="{FF2B5EF4-FFF2-40B4-BE49-F238E27FC236}">
                  <a16:creationId xmlns:a16="http://schemas.microsoft.com/office/drawing/2014/main" id="{528A006D-708F-074C-862A-765FF6804544}"/>
                </a:ext>
              </a:extLst>
            </p:cNvPr>
            <p:cNvSpPr/>
            <p:nvPr/>
          </p:nvSpPr>
          <p:spPr>
            <a:xfrm rot="5400000">
              <a:off x="5853206" y="2069062"/>
              <a:ext cx="251030" cy="21385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EB5663FE-5AF1-964E-9843-0662D0AF54B4}"/>
                </a:ext>
              </a:extLst>
            </p:cNvPr>
            <p:cNvSpPr/>
            <p:nvPr/>
          </p:nvSpPr>
          <p:spPr>
            <a:xfrm>
              <a:off x="4134081" y="2910542"/>
              <a:ext cx="1728000" cy="1296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600" dirty="0" smtClean="0"/>
                <a:t>Interní lektoři</a:t>
              </a:r>
              <a:endParaRPr lang="cs-CZ" sz="1600" dirty="0"/>
            </a:p>
          </p:txBody>
        </p:sp>
        <p:sp>
          <p:nvSpPr>
            <p:cNvPr id="27" name="Rovnoramenný trojúhelník 106">
              <a:extLst>
                <a:ext uri="{FF2B5EF4-FFF2-40B4-BE49-F238E27FC236}">
                  <a16:creationId xmlns:a16="http://schemas.microsoft.com/office/drawing/2014/main" id="{0B36F404-83E4-0445-8FD3-A8C4BE3C4731}"/>
                </a:ext>
              </a:extLst>
            </p:cNvPr>
            <p:cNvSpPr/>
            <p:nvPr/>
          </p:nvSpPr>
          <p:spPr>
            <a:xfrm rot="5400000">
              <a:off x="5839013" y="3451616"/>
              <a:ext cx="251030" cy="21385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0FD87903-3A3C-594E-9FDE-DBB3022080A5}"/>
                </a:ext>
              </a:extLst>
            </p:cNvPr>
            <p:cNvSpPr/>
            <p:nvPr/>
          </p:nvSpPr>
          <p:spPr>
            <a:xfrm>
              <a:off x="4129600" y="4293094"/>
              <a:ext cx="1728000" cy="12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dirty="0" smtClean="0"/>
                <a:t>Akce</a:t>
              </a:r>
              <a:endParaRPr lang="cs-CZ" sz="1800" dirty="0"/>
            </a:p>
          </p:txBody>
        </p:sp>
        <p:sp>
          <p:nvSpPr>
            <p:cNvPr id="30" name="Rovnoramenný trojúhelník 109">
              <a:extLst>
                <a:ext uri="{FF2B5EF4-FFF2-40B4-BE49-F238E27FC236}">
                  <a16:creationId xmlns:a16="http://schemas.microsoft.com/office/drawing/2014/main" id="{39CE23D4-F611-6042-8018-EB1A51A3F807}"/>
                </a:ext>
              </a:extLst>
            </p:cNvPr>
            <p:cNvSpPr/>
            <p:nvPr/>
          </p:nvSpPr>
          <p:spPr>
            <a:xfrm rot="5400000">
              <a:off x="5831607" y="4834168"/>
              <a:ext cx="251030" cy="21385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500E483A-AD26-854C-8890-941A1EF11FA1}"/>
              </a:ext>
            </a:extLst>
          </p:cNvPr>
          <p:cNvGrpSpPr/>
          <p:nvPr/>
        </p:nvGrpSpPr>
        <p:grpSpPr>
          <a:xfrm>
            <a:off x="7571740" y="1534793"/>
            <a:ext cx="1953446" cy="4061105"/>
            <a:chOff x="7506457" y="1527989"/>
            <a:chExt cx="1953446" cy="4061105"/>
          </a:xfrm>
        </p:grpSpPr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975C2E9B-2250-554C-BC9C-0359C890F001}"/>
                </a:ext>
              </a:extLst>
            </p:cNvPr>
            <p:cNvSpPr/>
            <p:nvPr/>
          </p:nvSpPr>
          <p:spPr>
            <a:xfrm>
              <a:off x="7506457" y="4293094"/>
              <a:ext cx="1728000" cy="12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dirty="0" smtClean="0"/>
                <a:t>Exkurze  </a:t>
              </a:r>
              <a:endParaRPr lang="cs-CZ" sz="1800" dirty="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9DE56587-658D-B54A-ADCC-F05A7F568BC7}"/>
                </a:ext>
              </a:extLst>
            </p:cNvPr>
            <p:cNvSpPr/>
            <p:nvPr/>
          </p:nvSpPr>
          <p:spPr>
            <a:xfrm>
              <a:off x="7518049" y="2910542"/>
              <a:ext cx="1728000" cy="1296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dirty="0" smtClean="0"/>
                <a:t>Školy</a:t>
              </a:r>
              <a:endParaRPr lang="cs-CZ" sz="1800" dirty="0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27EA9E0A-A478-904B-83C3-C0F590C0485A}"/>
                </a:ext>
              </a:extLst>
            </p:cNvPr>
            <p:cNvSpPr/>
            <p:nvPr/>
          </p:nvSpPr>
          <p:spPr>
            <a:xfrm>
              <a:off x="7527700" y="1527989"/>
              <a:ext cx="1728000" cy="12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dirty="0" smtClean="0"/>
                <a:t>Muzeum</a:t>
              </a:r>
              <a:endParaRPr lang="cs-CZ" sz="1800" dirty="0"/>
            </a:p>
          </p:txBody>
        </p:sp>
        <p:sp>
          <p:nvSpPr>
            <p:cNvPr id="25" name="Rovnoramenný trojúhelník 104">
              <a:extLst>
                <a:ext uri="{FF2B5EF4-FFF2-40B4-BE49-F238E27FC236}">
                  <a16:creationId xmlns:a16="http://schemas.microsoft.com/office/drawing/2014/main" id="{0E9264B3-C0E6-F64A-9B91-99A831175B9F}"/>
                </a:ext>
              </a:extLst>
            </p:cNvPr>
            <p:cNvSpPr/>
            <p:nvPr/>
          </p:nvSpPr>
          <p:spPr>
            <a:xfrm rot="5400000">
              <a:off x="9227461" y="2061859"/>
              <a:ext cx="251030" cy="21385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31" name="Rovnoramenný trojúhelník 110">
              <a:extLst>
                <a:ext uri="{FF2B5EF4-FFF2-40B4-BE49-F238E27FC236}">
                  <a16:creationId xmlns:a16="http://schemas.microsoft.com/office/drawing/2014/main" id="{F5C0DC6C-E5FA-764F-9F13-55B6577291F1}"/>
                </a:ext>
              </a:extLst>
            </p:cNvPr>
            <p:cNvSpPr/>
            <p:nvPr/>
          </p:nvSpPr>
          <p:spPr>
            <a:xfrm rot="5400000">
              <a:off x="9208463" y="4834168"/>
              <a:ext cx="251030" cy="21385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28" name="Rovnoramenný trojúhelník 107">
              <a:extLst>
                <a:ext uri="{FF2B5EF4-FFF2-40B4-BE49-F238E27FC236}">
                  <a16:creationId xmlns:a16="http://schemas.microsoft.com/office/drawing/2014/main" id="{045B33B9-CFAD-C04A-86FB-355570D93376}"/>
                </a:ext>
              </a:extLst>
            </p:cNvPr>
            <p:cNvSpPr/>
            <p:nvPr/>
          </p:nvSpPr>
          <p:spPr>
            <a:xfrm rot="5400000">
              <a:off x="9227461" y="3451617"/>
              <a:ext cx="251030" cy="21385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3181" y="4294691"/>
            <a:ext cx="1764000" cy="12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680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svislý text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cs-CZ" dirty="0" smtClean="0"/>
              <a:t>ORLEN Unipetrol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65259" y="988657"/>
            <a:ext cx="7548438" cy="1460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 smtClean="0">
                <a:ln>
                  <a:solidFill>
                    <a:srgbClr val="C00000"/>
                  </a:solidFill>
                </a:ln>
              </a:rPr>
              <a:t>Nová stanoviště a využití</a:t>
            </a:r>
            <a:endParaRPr lang="cs-CZ" sz="3600" b="1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789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PARNÍ </a:t>
            </a:r>
            <a:r>
              <a:rPr lang="cs-CZ" dirty="0" smtClean="0"/>
              <a:t>JEDNOTKA 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6266" y="1686546"/>
            <a:ext cx="4722913" cy="4577807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C00000"/>
              </a:buClr>
            </a:pPr>
            <a:endParaRPr lang="cs-CZ" sz="1600" dirty="0" smtClean="0"/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Seznámení se všemi vlastnostmi a parametry vodní páry.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 smtClean="0"/>
              <a:t>Popis parního systému v areálu.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/>
              <a:t>Praktický nácvik </a:t>
            </a:r>
            <a:r>
              <a:rPr lang="cs-CZ" sz="1600" dirty="0" smtClean="0"/>
              <a:t>najetí a odstavení </a:t>
            </a:r>
            <a:r>
              <a:rPr lang="cs-CZ" sz="1600" dirty="0"/>
              <a:t>parního </a:t>
            </a:r>
            <a:r>
              <a:rPr lang="cs-CZ" sz="1600" dirty="0" smtClean="0"/>
              <a:t>systému.</a:t>
            </a:r>
            <a:endParaRPr lang="cs-CZ" sz="16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/>
              <a:t>Ukázka chování vodní </a:t>
            </a:r>
            <a:r>
              <a:rPr lang="cs-CZ" sz="1600" dirty="0" smtClean="0"/>
              <a:t>páry uvnitř potrubí </a:t>
            </a:r>
            <a:r>
              <a:rPr lang="cs-CZ" sz="1600" dirty="0"/>
              <a:t>pomocí </a:t>
            </a:r>
            <a:r>
              <a:rPr lang="cs-CZ" sz="1600" dirty="0">
                <a:solidFill>
                  <a:srgbClr val="FF0000"/>
                </a:solidFill>
              </a:rPr>
              <a:t>prosklených částí </a:t>
            </a:r>
            <a:r>
              <a:rPr lang="cs-CZ" sz="1600" dirty="0" smtClean="0">
                <a:solidFill>
                  <a:srgbClr val="FF0000"/>
                </a:solidFill>
              </a:rPr>
              <a:t>jednotky</a:t>
            </a:r>
            <a:r>
              <a:rPr lang="cs-CZ" sz="1600" dirty="0" smtClean="0"/>
              <a:t>.</a:t>
            </a:r>
            <a:endParaRPr lang="cs-CZ" sz="16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1600" dirty="0"/>
              <a:t>Důvody vzniku parních </a:t>
            </a:r>
            <a:r>
              <a:rPr lang="cs-CZ" sz="1600" dirty="0" smtClean="0"/>
              <a:t>rázů.</a:t>
            </a:r>
            <a:endParaRPr lang="cs-CZ" sz="1600" dirty="0"/>
          </a:p>
          <a:p>
            <a:endParaRPr lang="cs-CZ" dirty="0"/>
          </a:p>
        </p:txBody>
      </p:sp>
      <p:pic>
        <p:nvPicPr>
          <p:cNvPr id="4" name="Picture 2" descr="2b75e438-f9e2-4dde-863a-fcf06f08c3f0@orl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6" y="1686546"/>
            <a:ext cx="5267861" cy="3950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1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VIRTUÁLNÍ </a:t>
            </a:r>
            <a:r>
              <a:rPr lang="cs-CZ" dirty="0" smtClean="0"/>
              <a:t>REALITA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cs-CZ" b="1" dirty="0" smtClean="0">
                <a:solidFill>
                  <a:srgbClr val="FF0000"/>
                </a:solidFill>
              </a:rPr>
              <a:t>Scénáře: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 smtClean="0"/>
              <a:t>Příprava a start </a:t>
            </a:r>
            <a:r>
              <a:rPr lang="cs-CZ" dirty="0" smtClean="0"/>
              <a:t>čerpadel</a:t>
            </a:r>
            <a:endParaRPr lang="cs-CZ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 smtClean="0"/>
              <a:t>Najíždění a manipulace s </a:t>
            </a:r>
            <a:r>
              <a:rPr lang="cs-CZ" dirty="0" smtClean="0"/>
              <a:t>výměníky</a:t>
            </a:r>
            <a:endParaRPr lang="cs-CZ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 smtClean="0"/>
              <a:t>BOZP – požár čerpadla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 smtClean="0"/>
              <a:t>Virtuální prohlídka zařízení Cvičné </a:t>
            </a:r>
            <a:r>
              <a:rPr lang="cs-CZ" dirty="0" smtClean="0"/>
              <a:t>jednotky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cs-CZ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 smtClean="0"/>
              <a:t>Uživatelsky přívětivější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dirty="0" smtClean="0"/>
              <a:t>Širší možnost využití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 b="14087"/>
          <a:stretch/>
        </p:blipFill>
        <p:spPr>
          <a:xfrm>
            <a:off x="5106017" y="1950292"/>
            <a:ext cx="5688000" cy="425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29" y="3911842"/>
            <a:ext cx="2232000" cy="22947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158" y="3911842"/>
            <a:ext cx="2232000" cy="229440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300298" y="3911842"/>
            <a:ext cx="1230430" cy="357809"/>
          </a:xfrm>
          <a:prstGeom prst="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Cestovní verze</a:t>
            </a:r>
            <a:endParaRPr lang="cs-CZ" sz="1200" dirty="0"/>
          </a:p>
        </p:txBody>
      </p:sp>
      <p:sp>
        <p:nvSpPr>
          <p:cNvPr id="8" name="Obdélník 7"/>
          <p:cNvSpPr/>
          <p:nvPr/>
        </p:nvSpPr>
        <p:spPr>
          <a:xfrm>
            <a:off x="3646728" y="3911842"/>
            <a:ext cx="1230430" cy="357809"/>
          </a:xfrm>
          <a:prstGeom prst="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10 brýlí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07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ulní stran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23367C89-C4DD-42FF-BD32-8385B5620ED1}"/>
    </a:ext>
  </a:extLst>
</a:theme>
</file>

<file path=ppt/theme/theme2.xml><?xml version="1.0" encoding="utf-8"?>
<a:theme xmlns:a="http://schemas.openxmlformats.org/drawingml/2006/main" name="Prolož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5DCF1F20-A030-4903-811A-E9B90B286EFC}"/>
    </a:ext>
  </a:extLst>
</a:theme>
</file>

<file path=ppt/theme/theme3.xml><?xml version="1.0" encoding="utf-8"?>
<a:theme xmlns:a="http://schemas.openxmlformats.org/drawingml/2006/main" name="Základní snímky">
  <a:themeElements>
    <a:clrScheme name="Niestandardowy 2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FF0000"/>
      </a:accent1>
      <a:accent2>
        <a:srgbClr val="FF7F00"/>
      </a:accent2>
      <a:accent3>
        <a:srgbClr val="6C6C6C"/>
      </a:accent3>
      <a:accent4>
        <a:srgbClr val="CBCBD0"/>
      </a:accent4>
      <a:accent5>
        <a:srgbClr val="14A3FF"/>
      </a:accent5>
      <a:accent6>
        <a:srgbClr val="48FF6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E5269FF5-49E5-42F8-B324-330C69E1A51F}"/>
    </a:ext>
  </a:extLst>
</a:theme>
</file>

<file path=ppt/theme/theme4.xml><?xml version="1.0" encoding="utf-8"?>
<a:theme xmlns:a="http://schemas.openxmlformats.org/drawingml/2006/main" name="Snímky s textem a vizuálem 1/2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3A179F1A-DBF3-4268-91F3-74B4720003C8}"/>
    </a:ext>
  </a:extLst>
</a:theme>
</file>

<file path=ppt/theme/theme5.xml><?xml version="1.0" encoding="utf-8"?>
<a:theme xmlns:a="http://schemas.openxmlformats.org/drawingml/2006/main" name="Snímky s textem 1/2 a vizuálem červeno-bílé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AF7C19D5-ED34-4769-BE0C-1CE0CB835CD8}"/>
    </a:ext>
  </a:extLst>
</a:theme>
</file>

<file path=ppt/theme/theme6.xml><?xml version="1.0" encoding="utf-8"?>
<a:theme xmlns:a="http://schemas.openxmlformats.org/drawingml/2006/main" name="Snímky s textem 1/3 a vizuálem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70C51D78-FD77-41D4-A8C7-C6B94E776326}"/>
    </a:ext>
  </a:extLst>
</a:theme>
</file>

<file path=ppt/theme/theme7.xml><?xml version="1.0" encoding="utf-8"?>
<a:theme xmlns:a="http://schemas.openxmlformats.org/drawingml/2006/main" name="Závěrečné snímk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8" id="{E6A60764-F96F-4ACD-AE88-52E3A4899BCF}" vid="{3E8DB2FE-2D0A-49BE-AA62-4FD0DE68573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FCD5DC-4B55-8B4F-87B1-52E286FC7801}">
  <we:reference id="wa200001396" version="2.1.6.0" store="pl-PL" storeType="OMEX"/>
  <we:alternateReferences>
    <we:reference id="wa200001396" version="2.1.6.0" store="WA20000139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F20F7E1DC6D243A71EFFAE3FD8B874" ma:contentTypeVersion="0" ma:contentTypeDescription="Vytvoří nový dokument" ma:contentTypeScope="" ma:versionID="9219316cf798e03cec6c92c37305c98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BE9685-FF2F-4029-A667-1FF1156964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C402A8-6BEE-4DCF-B9AF-7181D6E37AA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B0868F-62B0-47A7-A6B3-68153E692A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ORLEN-prezentacja-16x9-podstawowa-czerwona (1)</Template>
  <TotalTime>23101</TotalTime>
  <Words>766</Words>
  <Application>Microsoft Office PowerPoint</Application>
  <PresentationFormat>Širokoúhlá obrazovka</PresentationFormat>
  <Paragraphs>233</Paragraphs>
  <Slides>22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22</vt:i4>
      </vt:variant>
    </vt:vector>
  </HeadingPairs>
  <TitlesOfParts>
    <vt:vector size="35" baseType="lpstr">
      <vt:lpstr>Arial</vt:lpstr>
      <vt:lpstr>Calibri</vt:lpstr>
      <vt:lpstr>Geneva</vt:lpstr>
      <vt:lpstr>Microsoft Sans Serif</vt:lpstr>
      <vt:lpstr>Webdings</vt:lpstr>
      <vt:lpstr>Wingdings</vt:lpstr>
      <vt:lpstr>Titulní strana</vt:lpstr>
      <vt:lpstr>Prolož</vt:lpstr>
      <vt:lpstr>Základní snímky</vt:lpstr>
      <vt:lpstr>Snímky s textem a vizuálem 1/2</vt:lpstr>
      <vt:lpstr>Snímky s textem 1/2 a vizuálem červeno-bílé</vt:lpstr>
      <vt:lpstr>Snímky s textem 1/3 a vizuálem</vt:lpstr>
      <vt:lpstr>Závěrečné snímky</vt:lpstr>
      <vt:lpstr>Nejdříve student, poté jeden z nás…  Tréninkové centrum - ORLEN UNIPETROL RPA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PARNÍ JEDNOTKA  </vt:lpstr>
      <vt:lpstr>VIRTUÁLNÍ REALITA </vt:lpstr>
      <vt:lpstr>EDUKAČNÍ JEDNOTKA </vt:lpstr>
      <vt:lpstr>TRVALÁ VÝSTAVA HISTORIE CHEMPARKU</vt:lpstr>
      <vt:lpstr>CO VŠE NAJDETE V TRÉNINKOVÉM CENTRU</vt:lpstr>
      <vt:lpstr>Ostatní stanoviště – vnitřní  </vt:lpstr>
      <vt:lpstr>Ostatní stanoviště – venkovní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PROBĚHLÉ EXKURZE ŠKOL</vt:lpstr>
      <vt:lpstr>Prezentace aplikace PowerPoint</vt:lpstr>
      <vt:lpstr>Kdo tvoří Tréninkové centrum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Mikšovský Jakub (UNP-RPA)</dc:creator>
  <cp:lastModifiedBy>Krausová Veronika (UNP-RPA)</cp:lastModifiedBy>
  <cp:revision>386</cp:revision>
  <dcterms:created xsi:type="dcterms:W3CDTF">2024-03-21T10:19:16Z</dcterms:created>
  <dcterms:modified xsi:type="dcterms:W3CDTF">2025-09-18T08:29:51Z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12e15-a5e9-4500-a857-15b9f442bba9_Enabled">
    <vt:lpwstr>true</vt:lpwstr>
  </property>
  <property fmtid="{D5CDD505-2E9C-101B-9397-08002B2CF9AE}" pid="3" name="MSIP_Label_53312e15-a5e9-4500-a857-15b9f442bba9_SetDate">
    <vt:lpwstr>2023-06-14T11:17:41Z</vt:lpwstr>
  </property>
  <property fmtid="{D5CDD505-2E9C-101B-9397-08002B2CF9AE}" pid="4" name="MSIP_Label_53312e15-a5e9-4500-a857-15b9f442bba9_Method">
    <vt:lpwstr>Standard</vt:lpwstr>
  </property>
  <property fmtid="{D5CDD505-2E9C-101B-9397-08002B2CF9AE}" pid="5" name="MSIP_Label_53312e15-a5e9-4500-a857-15b9f442bba9_Name">
    <vt:lpwstr>Informacje służbowe</vt:lpwstr>
  </property>
  <property fmtid="{D5CDD505-2E9C-101B-9397-08002B2CF9AE}" pid="6" name="MSIP_Label_53312e15-a5e9-4500-a857-15b9f442bba9_SiteId">
    <vt:lpwstr>8240863f-2f43-471d-b2eb-4a75fb9fab5b</vt:lpwstr>
  </property>
  <property fmtid="{D5CDD505-2E9C-101B-9397-08002B2CF9AE}" pid="7" name="MSIP_Label_53312e15-a5e9-4500-a857-15b9f442bba9_ActionId">
    <vt:lpwstr>c1359e53-81a9-4472-87d9-f0ac68df9a1f</vt:lpwstr>
  </property>
  <property fmtid="{D5CDD505-2E9C-101B-9397-08002B2CF9AE}" pid="8" name="MSIP_Label_53312e15-a5e9-4500-a857-15b9f442bba9_ContentBits">
    <vt:lpwstr>0</vt:lpwstr>
  </property>
  <property fmtid="{D5CDD505-2E9C-101B-9397-08002B2CF9AE}" pid="9" name="ContentTypeId">
    <vt:lpwstr>0x010100F8F20F7E1DC6D243A71EFFAE3FD8B874</vt:lpwstr>
  </property>
</Properties>
</file>