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147377141" r:id="rId3"/>
    <p:sldId id="2147377142" r:id="rId4"/>
    <p:sldId id="2147377146" r:id="rId5"/>
    <p:sldId id="2147377144" r:id="rId6"/>
    <p:sldId id="2147377145" r:id="rId7"/>
    <p:sldId id="2147377147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ciok Aleš" initials="LA" lastIdx="1" clrIdx="0">
    <p:extLst>
      <p:ext uri="{19B8F6BF-5375-455C-9EA6-DF929625EA0E}">
        <p15:presenceInfo xmlns:p15="http://schemas.microsoft.com/office/powerpoint/2012/main" userId="S::ales.laciok@cez.cz::cbc43cf5-35c1-4553-9f4d-bd0cc5c0bf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ist 2 (správná barva) SVG">
            <a:extLst>
              <a:ext uri="{FF2B5EF4-FFF2-40B4-BE49-F238E27FC236}">
                <a16:creationId xmlns:a16="http://schemas.microsoft.com/office/drawing/2014/main" id="{436204EB-3EB6-4F68-8B48-C81490EF2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394000"/>
            <a:ext cx="11952000" cy="4089844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D8A45393-ED99-43DB-AA1E-9694ED0F4ED9}"/>
              </a:ext>
            </a:extLst>
          </p:cNvPr>
          <p:cNvSpPr/>
          <p:nvPr userDrawn="1"/>
        </p:nvSpPr>
        <p:spPr>
          <a:xfrm>
            <a:off x="0" y="5768975"/>
            <a:ext cx="1517650" cy="108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Logo Čistá energie zítřka CZ - z cista_energie_loga_CZ_EN_RGB (správné barvy).svg">
            <a:extLst>
              <a:ext uri="{FF2B5EF4-FFF2-40B4-BE49-F238E27FC236}">
                <a16:creationId xmlns:a16="http://schemas.microsoft.com/office/drawing/2014/main" id="{89C99993-E257-406B-B3EE-FCC5239CB8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474" y="5788800"/>
            <a:ext cx="1182108" cy="6192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512629C5-9D2B-45E5-A874-9D17CE99F0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4473575"/>
            <a:ext cx="9720263" cy="827088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600" b="0" cap="all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Příjmení | Akce | Místo | Datum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D57667-EAB9-4222-9017-429CCFDEEC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475" y="1808164"/>
            <a:ext cx="9720263" cy="2520950"/>
          </a:xfrm>
        </p:spPr>
        <p:txBody>
          <a:bodyPr tIns="72000" anchor="t" anchorCtr="0">
            <a:normAutofit/>
          </a:bodyPr>
          <a:lstStyle>
            <a:lvl1pPr algn="l">
              <a:lnSpc>
                <a:spcPct val="90000"/>
              </a:lnSpc>
              <a:defRPr sz="4600" b="1"/>
            </a:lvl1pPr>
          </a:lstStyle>
          <a:p>
            <a:r>
              <a:rPr lang="cs-CZ" dirty="0"/>
              <a:t>Název</a:t>
            </a:r>
            <a:br>
              <a:rPr lang="cs-CZ" dirty="0"/>
            </a:br>
            <a:r>
              <a:rPr lang="cs-CZ" dirty="0"/>
              <a:t>prezentace</a:t>
            </a:r>
          </a:p>
        </p:txBody>
      </p:sp>
      <p:cxnSp>
        <p:nvCxnSpPr>
          <p:cNvPr id="16" name="Název 3. ř. úč. Y 10,1 cm" hidden="1">
            <a:extLst>
              <a:ext uri="{FF2B5EF4-FFF2-40B4-BE49-F238E27FC236}">
                <a16:creationId xmlns:a16="http://schemas.microsoft.com/office/drawing/2014/main" id="{4F74584B-EED4-4A11-80E6-3AE8BB17B1D0}"/>
              </a:ext>
            </a:extLst>
          </p:cNvPr>
          <p:cNvCxnSpPr/>
          <p:nvPr userDrawn="1"/>
        </p:nvCxnSpPr>
        <p:spPr>
          <a:xfrm>
            <a:off x="0" y="36360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Název 2. ř. úč. Y 8,37 cm" hidden="1">
            <a:extLst>
              <a:ext uri="{FF2B5EF4-FFF2-40B4-BE49-F238E27FC236}">
                <a16:creationId xmlns:a16="http://schemas.microsoft.com/office/drawing/2014/main" id="{10EC4019-E128-45B5-B489-84247C13EC97}"/>
              </a:ext>
            </a:extLst>
          </p:cNvPr>
          <p:cNvCxnSpPr/>
          <p:nvPr userDrawn="1"/>
        </p:nvCxnSpPr>
        <p:spPr>
          <a:xfrm>
            <a:off x="0" y="3013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Název 1. ř. úč. Y 6,64 cm" hidden="1">
            <a:extLst>
              <a:ext uri="{FF2B5EF4-FFF2-40B4-BE49-F238E27FC236}">
                <a16:creationId xmlns:a16="http://schemas.microsoft.com/office/drawing/2014/main" id="{001AAD22-DC15-4474-9BC0-F4A80E070210}"/>
              </a:ext>
            </a:extLst>
          </p:cNvPr>
          <p:cNvCxnSpPr/>
          <p:nvPr userDrawn="1"/>
        </p:nvCxnSpPr>
        <p:spPr>
          <a:xfrm>
            <a:off x="0" y="2390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Oříznutí listu zleva X 3,84 cm" hidden="1">
            <a:extLst>
              <a:ext uri="{FF2B5EF4-FFF2-40B4-BE49-F238E27FC236}">
                <a16:creationId xmlns:a16="http://schemas.microsoft.com/office/drawing/2014/main" id="{332E511C-01B4-48FE-9FB7-A01E725BB31D}"/>
              </a:ext>
            </a:extLst>
          </p:cNvPr>
          <p:cNvCxnSpPr/>
          <p:nvPr userDrawn="1"/>
        </p:nvCxnSpPr>
        <p:spPr>
          <a:xfrm>
            <a:off x="13824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 okraj 1 cm" hidden="1">
            <a:extLst>
              <a:ext uri="{FF2B5EF4-FFF2-40B4-BE49-F238E27FC236}">
                <a16:creationId xmlns:a16="http://schemas.microsoft.com/office/drawing/2014/main" id="{72B8B034-579F-4985-BA02-F2D7A72B575A}"/>
              </a:ext>
            </a:extLst>
          </p:cNvPr>
          <p:cNvCxnSpPr/>
          <p:nvPr userDrawn="1"/>
        </p:nvCxnSpPr>
        <p:spPr>
          <a:xfrm>
            <a:off x="3600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322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57">
          <p15:clr>
            <a:srgbClr val="FBAE40"/>
          </p15:clr>
        </p15:guide>
        <p15:guide id="2" orient="horz" pos="2727">
          <p15:clr>
            <a:srgbClr val="FBAE40"/>
          </p15:clr>
        </p15:guide>
        <p15:guide id="3" orient="horz" pos="2818">
          <p15:clr>
            <a:srgbClr val="FBAE40"/>
          </p15:clr>
        </p15:guide>
        <p15:guide id="4" orient="horz" pos="33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 s podna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7C46CCA-091B-4B6E-8C2E-CDDFD8442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FA9-3A7A-4563-9317-18864127274D}" type="datetime1">
              <a:rPr lang="cs-CZ" smtClean="0"/>
              <a:t>19.09.2025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6A0B8EF-EB21-4745-9530-09AC3375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163BEB-9B8B-4392-81DA-4B533CA0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obsah 3">
            <a:extLst>
              <a:ext uri="{FF2B5EF4-FFF2-40B4-BE49-F238E27FC236}">
                <a16:creationId xmlns:a16="http://schemas.microsoft.com/office/drawing/2014/main" id="{CD163E32-2B4E-4CCA-AD68-1898CA3D568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20074" y="2600325"/>
            <a:ext cx="3097213" cy="316865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2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200"/>
            </a:lvl2pPr>
            <a:lvl3pPr marL="360000" indent="-180000">
              <a:spcBef>
                <a:spcPts val="800"/>
              </a:spcBef>
              <a:defRPr sz="1200"/>
            </a:lvl3pPr>
            <a:lvl4pPr marL="540000" indent="-180000">
              <a:spcBef>
                <a:spcPts val="800"/>
              </a:spcBef>
              <a:defRPr sz="1200"/>
            </a:lvl4pPr>
            <a:lvl5pPr marL="720000" indent="-180000">
              <a:spcBef>
                <a:spcPts val="800"/>
              </a:spcBef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podnadpis 3">
            <a:extLst>
              <a:ext uri="{FF2B5EF4-FFF2-40B4-BE49-F238E27FC236}">
                <a16:creationId xmlns:a16="http://schemas.microsoft.com/office/drawing/2014/main" id="{EA0E5B31-4187-4377-B0BC-617CC92311A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220075" y="1808163"/>
            <a:ext cx="3097212" cy="6127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272B099B-699F-4EB0-B8C1-A260F794FED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656137" y="2609274"/>
            <a:ext cx="3096000" cy="315970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2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200"/>
            </a:lvl2pPr>
            <a:lvl3pPr marL="360000" indent="-180000">
              <a:spcBef>
                <a:spcPts val="800"/>
              </a:spcBef>
              <a:defRPr sz="1200"/>
            </a:lvl3pPr>
            <a:lvl4pPr marL="540000" indent="-180000">
              <a:spcBef>
                <a:spcPts val="800"/>
              </a:spcBef>
              <a:defRPr sz="1200"/>
            </a:lvl4pPr>
            <a:lvl5pPr marL="720000" indent="-180000">
              <a:spcBef>
                <a:spcPts val="800"/>
              </a:spcBef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5" name="Zástupný podnadpis 2">
            <a:extLst>
              <a:ext uri="{FF2B5EF4-FFF2-40B4-BE49-F238E27FC236}">
                <a16:creationId xmlns:a16="http://schemas.microsoft.com/office/drawing/2014/main" id="{AAF1837A-4D81-45D5-9549-C066556466E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56138" y="1808164"/>
            <a:ext cx="3096000" cy="6127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4" name="Zástupný obsah 1">
            <a:extLst>
              <a:ext uri="{FF2B5EF4-FFF2-40B4-BE49-F238E27FC236}">
                <a16:creationId xmlns:a16="http://schemas.microsoft.com/office/drawing/2014/main" id="{393CC1CF-FEDB-47E9-8640-B61C14302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200" y="2609273"/>
            <a:ext cx="3096000" cy="315970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2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200"/>
            </a:lvl2pPr>
            <a:lvl3pPr marL="360000" indent="-180000">
              <a:spcBef>
                <a:spcPts val="800"/>
              </a:spcBef>
              <a:defRPr sz="1200"/>
            </a:lvl3pPr>
            <a:lvl4pPr marL="540000" indent="-180000">
              <a:spcBef>
                <a:spcPts val="800"/>
              </a:spcBef>
              <a:defRPr sz="1200"/>
            </a:lvl4pPr>
            <a:lvl5pPr marL="720000" indent="-180000">
              <a:spcBef>
                <a:spcPts val="800"/>
              </a:spcBef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3" name="Zástupný podnadpis 1">
            <a:extLst>
              <a:ext uri="{FF2B5EF4-FFF2-40B4-BE49-F238E27FC236}">
                <a16:creationId xmlns:a16="http://schemas.microsoft.com/office/drawing/2014/main" id="{DACAB927-EC56-4593-B3FB-13BCF538D5D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200" y="1808163"/>
            <a:ext cx="3096000" cy="6127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16E1EB53-CD30-4977-B979-A9D40565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cxnSp>
        <p:nvCxnSpPr>
          <p:cNvPr id="14" name="3. sloupec X 22,83 cm (vod. 5,9)" hidden="1">
            <a:extLst>
              <a:ext uri="{FF2B5EF4-FFF2-40B4-BE49-F238E27FC236}">
                <a16:creationId xmlns:a16="http://schemas.microsoft.com/office/drawing/2014/main" id="{0D11A48C-1867-4FF8-965A-64D0017A3B90}"/>
              </a:ext>
            </a:extLst>
          </p:cNvPr>
          <p:cNvCxnSpPr/>
          <p:nvPr userDrawn="1"/>
        </p:nvCxnSpPr>
        <p:spPr>
          <a:xfrm>
            <a:off x="82188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. sloupec X 12,92 cm (vod. -4,0)" hidden="1">
            <a:extLst>
              <a:ext uri="{FF2B5EF4-FFF2-40B4-BE49-F238E27FC236}">
                <a16:creationId xmlns:a16="http://schemas.microsoft.com/office/drawing/2014/main" id="{4FB8B97A-078A-4560-A75C-A7ED86A26C8A}"/>
              </a:ext>
            </a:extLst>
          </p:cNvPr>
          <p:cNvCxnSpPr/>
          <p:nvPr userDrawn="1"/>
        </p:nvCxnSpPr>
        <p:spPr>
          <a:xfrm>
            <a:off x="46512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117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638">
          <p15:clr>
            <a:srgbClr val="FBAE40"/>
          </p15:clr>
        </p15:guide>
        <p15:guide id="3" pos="2933">
          <p15:clr>
            <a:srgbClr val="FBAE40"/>
          </p15:clr>
        </p15:guide>
        <p15:guide id="4" pos="5178">
          <p15:clr>
            <a:srgbClr val="FBAE40"/>
          </p15:clr>
        </p15:guide>
        <p15:guide id="5" pos="2638">
          <p15:clr>
            <a:srgbClr val="FBAE40"/>
          </p15:clr>
        </p15:guide>
        <p15:guide id="6" pos="488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 s podnadpis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podnadpis 3">
            <a:extLst>
              <a:ext uri="{FF2B5EF4-FFF2-40B4-BE49-F238E27FC236}">
                <a16:creationId xmlns:a16="http://schemas.microsoft.com/office/drawing/2014/main" id="{EA0E5B31-4187-4377-B0BC-617CC92311A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19848" y="1808163"/>
            <a:ext cx="4897439" cy="6127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7C46CCA-091B-4B6E-8C2E-CDDFD8442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FA9-3A7A-4563-9317-18864127274D}" type="datetime1">
              <a:rPr lang="cs-CZ" smtClean="0"/>
              <a:t>19.09.2025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6A0B8EF-EB21-4745-9530-09AC3375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163BEB-9B8B-4392-81DA-4B533CA0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obsah 3">
            <a:extLst>
              <a:ext uri="{FF2B5EF4-FFF2-40B4-BE49-F238E27FC236}">
                <a16:creationId xmlns:a16="http://schemas.microsoft.com/office/drawing/2014/main" id="{CD163E32-2B4E-4CCA-AD68-1898CA3D568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2600325"/>
            <a:ext cx="4897438" cy="316865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2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200"/>
            </a:lvl2pPr>
            <a:lvl3pPr marL="360000" indent="-180000">
              <a:spcBef>
                <a:spcPts val="800"/>
              </a:spcBef>
              <a:defRPr sz="1200"/>
            </a:lvl3pPr>
            <a:lvl4pPr marL="540000" indent="-180000">
              <a:spcBef>
                <a:spcPts val="800"/>
              </a:spcBef>
              <a:defRPr sz="1200"/>
            </a:lvl4pPr>
            <a:lvl5pPr marL="720000" indent="-180000">
              <a:spcBef>
                <a:spcPts val="800"/>
              </a:spcBef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272B099B-699F-4EB0-B8C1-A260F794FED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756025" y="2609274"/>
            <a:ext cx="1727199" cy="315970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2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200"/>
            </a:lvl2pPr>
            <a:lvl3pPr marL="360000" indent="-180000">
              <a:spcBef>
                <a:spcPts val="800"/>
              </a:spcBef>
              <a:defRPr sz="1200"/>
            </a:lvl3pPr>
            <a:lvl4pPr marL="540000" indent="-180000">
              <a:spcBef>
                <a:spcPts val="800"/>
              </a:spcBef>
              <a:defRPr sz="1200"/>
            </a:lvl4pPr>
            <a:lvl5pPr marL="720000" indent="-180000">
              <a:spcBef>
                <a:spcPts val="800"/>
              </a:spcBef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5" name="Zástupný podnadpis 2">
            <a:extLst>
              <a:ext uri="{FF2B5EF4-FFF2-40B4-BE49-F238E27FC236}">
                <a16:creationId xmlns:a16="http://schemas.microsoft.com/office/drawing/2014/main" id="{AAF1837A-4D81-45D5-9549-C066556466E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56025" y="1808164"/>
            <a:ext cx="1727199" cy="6127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4" name="Zástupný obsah 1">
            <a:extLst>
              <a:ext uri="{FF2B5EF4-FFF2-40B4-BE49-F238E27FC236}">
                <a16:creationId xmlns:a16="http://schemas.microsoft.com/office/drawing/2014/main" id="{393CC1CF-FEDB-47E9-8640-B61C14302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200" y="2609273"/>
            <a:ext cx="1727200" cy="315970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2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200"/>
            </a:lvl2pPr>
            <a:lvl3pPr marL="360000" indent="-180000">
              <a:spcBef>
                <a:spcPts val="800"/>
              </a:spcBef>
              <a:defRPr sz="1200"/>
            </a:lvl3pPr>
            <a:lvl4pPr marL="540000" indent="-180000">
              <a:spcBef>
                <a:spcPts val="800"/>
              </a:spcBef>
              <a:defRPr sz="1200"/>
            </a:lvl4pPr>
            <a:lvl5pPr marL="720000" indent="-180000">
              <a:spcBef>
                <a:spcPts val="800"/>
              </a:spcBef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3" name="Zástupný podnadpis 1">
            <a:extLst>
              <a:ext uri="{FF2B5EF4-FFF2-40B4-BE49-F238E27FC236}">
                <a16:creationId xmlns:a16="http://schemas.microsoft.com/office/drawing/2014/main" id="{DACAB927-EC56-4593-B3FB-13BCF538D5D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201" y="1808163"/>
            <a:ext cx="1727199" cy="6127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16E1EB53-CD30-4977-B979-A9D40565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cxnSp>
        <p:nvCxnSpPr>
          <p:cNvPr id="14" name="3. sloupec X 17,88 cm (vod. 1,0)" hidden="1">
            <a:extLst>
              <a:ext uri="{FF2B5EF4-FFF2-40B4-BE49-F238E27FC236}">
                <a16:creationId xmlns:a16="http://schemas.microsoft.com/office/drawing/2014/main" id="{0D11A48C-1867-4FF8-965A-64D0017A3B90}"/>
              </a:ext>
            </a:extLst>
          </p:cNvPr>
          <p:cNvCxnSpPr/>
          <p:nvPr userDrawn="1"/>
        </p:nvCxnSpPr>
        <p:spPr>
          <a:xfrm>
            <a:off x="64368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. sloupec X 10,39 cm (vod. -6,5)" hidden="1">
            <a:extLst>
              <a:ext uri="{FF2B5EF4-FFF2-40B4-BE49-F238E27FC236}">
                <a16:creationId xmlns:a16="http://schemas.microsoft.com/office/drawing/2014/main" id="{4FB8B97A-078A-4560-A75C-A7ED86A26C8A}"/>
              </a:ext>
            </a:extLst>
          </p:cNvPr>
          <p:cNvCxnSpPr/>
          <p:nvPr userDrawn="1"/>
        </p:nvCxnSpPr>
        <p:spPr>
          <a:xfrm>
            <a:off x="37404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. sl. zleva X 7,85 cm (vod. -9,1)" hidden="1">
            <a:extLst>
              <a:ext uri="{FF2B5EF4-FFF2-40B4-BE49-F238E27FC236}">
                <a16:creationId xmlns:a16="http://schemas.microsoft.com/office/drawing/2014/main" id="{A9210C7F-01E9-44D2-BEDA-417C8ACA4BAF}"/>
              </a:ext>
            </a:extLst>
          </p:cNvPr>
          <p:cNvCxnSpPr/>
          <p:nvPr userDrawn="1"/>
        </p:nvCxnSpPr>
        <p:spPr>
          <a:xfrm>
            <a:off x="28260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381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638">
          <p15:clr>
            <a:srgbClr val="FBAE40"/>
          </p15:clr>
        </p15:guide>
        <p15:guide id="3" pos="2366">
          <p15:clr>
            <a:srgbClr val="FBAE40"/>
          </p15:clr>
        </p15:guide>
        <p15:guide id="4" pos="4044">
          <p15:clr>
            <a:srgbClr val="FBAE40"/>
          </p15:clr>
        </p15:guide>
        <p15:guide id="5" pos="1776">
          <p15:clr>
            <a:srgbClr val="FBAE40"/>
          </p15:clr>
        </p15:guide>
        <p15:guide id="6" pos="345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 s podnadpis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7C46CCA-091B-4B6E-8C2E-CDDFD8442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FA9-3A7A-4563-9317-18864127274D}" type="datetime1">
              <a:rPr lang="cs-CZ" smtClean="0"/>
              <a:t>19.09.2025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6A0B8EF-EB21-4745-9530-09AC3375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163BEB-9B8B-4392-81DA-4B533CA0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obsah 3">
            <a:extLst>
              <a:ext uri="{FF2B5EF4-FFF2-40B4-BE49-F238E27FC236}">
                <a16:creationId xmlns:a16="http://schemas.microsoft.com/office/drawing/2014/main" id="{CD163E32-2B4E-4CCA-AD68-1898CA3D568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299575" y="2600325"/>
            <a:ext cx="2017712" cy="316865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2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200"/>
            </a:lvl2pPr>
            <a:lvl3pPr marL="360000" indent="-180000">
              <a:spcBef>
                <a:spcPts val="800"/>
              </a:spcBef>
              <a:defRPr sz="1200"/>
            </a:lvl3pPr>
            <a:lvl4pPr marL="540000" indent="-180000">
              <a:spcBef>
                <a:spcPts val="800"/>
              </a:spcBef>
              <a:defRPr sz="1200"/>
            </a:lvl4pPr>
            <a:lvl5pPr marL="720000" indent="-180000">
              <a:spcBef>
                <a:spcPts val="800"/>
              </a:spcBef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podnadpis 3">
            <a:extLst>
              <a:ext uri="{FF2B5EF4-FFF2-40B4-BE49-F238E27FC236}">
                <a16:creationId xmlns:a16="http://schemas.microsoft.com/office/drawing/2014/main" id="{EA0E5B31-4187-4377-B0BC-617CC92311A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9299574" y="1808163"/>
            <a:ext cx="2017713" cy="6127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272B099B-699F-4EB0-B8C1-A260F794FED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116387" y="2609274"/>
            <a:ext cx="4643437" cy="315970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2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200"/>
            </a:lvl2pPr>
            <a:lvl3pPr marL="360000" indent="-180000">
              <a:spcBef>
                <a:spcPts val="800"/>
              </a:spcBef>
              <a:defRPr sz="1200"/>
            </a:lvl3pPr>
            <a:lvl4pPr marL="540000" indent="-180000">
              <a:spcBef>
                <a:spcPts val="800"/>
              </a:spcBef>
              <a:defRPr sz="1200"/>
            </a:lvl4pPr>
            <a:lvl5pPr marL="720000" indent="-180000">
              <a:spcBef>
                <a:spcPts val="800"/>
              </a:spcBef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5" name="Zástupný podnadpis 2">
            <a:extLst>
              <a:ext uri="{FF2B5EF4-FFF2-40B4-BE49-F238E27FC236}">
                <a16:creationId xmlns:a16="http://schemas.microsoft.com/office/drawing/2014/main" id="{AAF1837A-4D81-45D5-9549-C066556466E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116389" y="1808164"/>
            <a:ext cx="4643436" cy="6127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4" name="Zástupný obsah 1">
            <a:extLst>
              <a:ext uri="{FF2B5EF4-FFF2-40B4-BE49-F238E27FC236}">
                <a16:creationId xmlns:a16="http://schemas.microsoft.com/office/drawing/2014/main" id="{393CC1CF-FEDB-47E9-8640-B61C14302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2609273"/>
            <a:ext cx="2484433" cy="315970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2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200"/>
            </a:lvl2pPr>
            <a:lvl3pPr marL="360000" indent="-180000">
              <a:spcBef>
                <a:spcPts val="800"/>
              </a:spcBef>
              <a:defRPr sz="1200"/>
            </a:lvl3pPr>
            <a:lvl4pPr marL="540000" indent="-180000">
              <a:spcBef>
                <a:spcPts val="800"/>
              </a:spcBef>
              <a:defRPr sz="1200"/>
            </a:lvl4pPr>
            <a:lvl5pPr marL="720000" indent="-180000">
              <a:spcBef>
                <a:spcPts val="800"/>
              </a:spcBef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3" name="Zástupný podnadpis 1">
            <a:extLst>
              <a:ext uri="{FF2B5EF4-FFF2-40B4-BE49-F238E27FC236}">
                <a16:creationId xmlns:a16="http://schemas.microsoft.com/office/drawing/2014/main" id="{DACAB927-EC56-4593-B3FB-13BCF538D5D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201" y="1808163"/>
            <a:ext cx="2482849" cy="6127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16E1EB53-CD30-4977-B979-A9D40565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4" name="3. sloupec X 25,84 cm (vod. 8,9)" hidden="1">
            <a:extLst>
              <a:ext uri="{FF2B5EF4-FFF2-40B4-BE49-F238E27FC236}">
                <a16:creationId xmlns:a16="http://schemas.microsoft.com/office/drawing/2014/main" id="{0D11A48C-1867-4FF8-965A-64D0017A3B90}"/>
              </a:ext>
            </a:extLst>
          </p:cNvPr>
          <p:cNvCxnSpPr/>
          <p:nvPr userDrawn="1"/>
        </p:nvCxnSpPr>
        <p:spPr>
          <a:xfrm>
            <a:off x="93024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2. sl. zprava X 24,31 cm (vod. 7,4)" hidden="1">
            <a:extLst>
              <a:ext uri="{FF2B5EF4-FFF2-40B4-BE49-F238E27FC236}">
                <a16:creationId xmlns:a16="http://schemas.microsoft.com/office/drawing/2014/main" id="{4A0E63CF-4538-406C-A70F-2558B00EDFCC}"/>
              </a:ext>
            </a:extLst>
          </p:cNvPr>
          <p:cNvCxnSpPr/>
          <p:nvPr userDrawn="1"/>
        </p:nvCxnSpPr>
        <p:spPr>
          <a:xfrm>
            <a:off x="87516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. sloupec X 11,44 cm (vod. -5,5)" hidden="1">
            <a:extLst>
              <a:ext uri="{FF2B5EF4-FFF2-40B4-BE49-F238E27FC236}">
                <a16:creationId xmlns:a16="http://schemas.microsoft.com/office/drawing/2014/main" id="{4FB8B97A-078A-4560-A75C-A7ED86A26C8A}"/>
              </a:ext>
            </a:extLst>
          </p:cNvPr>
          <p:cNvCxnSpPr/>
          <p:nvPr userDrawn="1"/>
        </p:nvCxnSpPr>
        <p:spPr>
          <a:xfrm>
            <a:off x="41184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207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638">
          <p15:clr>
            <a:srgbClr val="FBAE40"/>
          </p15:clr>
        </p15:guide>
        <p15:guide id="3" pos="2593">
          <p15:clr>
            <a:srgbClr val="FBAE40"/>
          </p15:clr>
        </p15:guide>
        <p15:guide id="4" pos="5858">
          <p15:clr>
            <a:srgbClr val="FBAE40"/>
          </p15:clr>
        </p15:guide>
        <p15:guide id="5" pos="2252">
          <p15:clr>
            <a:srgbClr val="FBAE40"/>
          </p15:clr>
        </p15:guide>
        <p15:guide id="6" pos="551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D00D210-FF1B-4A87-AE62-F67B9C6B4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0A3C-62E3-4E88-9DBB-DBDF81501267}" type="datetime1">
              <a:rPr lang="cs-CZ" smtClean="0"/>
              <a:t>19.09.2025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B4E0EA-31D6-4CB1-87F0-7376E392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54455C-F16F-48C8-9A36-A6AD6F039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obsah 3">
            <a:extLst>
              <a:ext uri="{FF2B5EF4-FFF2-40B4-BE49-F238E27FC236}">
                <a16:creationId xmlns:a16="http://schemas.microsoft.com/office/drawing/2014/main" id="{E9F8E950-156C-4028-BA0E-B96D251FBB4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56138" y="1808163"/>
            <a:ext cx="6661150" cy="3960812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0AA38BA7-300C-4E80-8B96-647CDFA75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2200" y="1808163"/>
            <a:ext cx="3095625" cy="3960812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EA50AB8-B0E2-4976-AA50-28B22FD12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423717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263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C35C77-E4E4-4CBD-A4DB-7B0979151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218D-1C9A-4946-9812-D8135B9CA333}" type="datetime1">
              <a:rPr lang="cs-CZ" smtClean="0"/>
              <a:t>19.09.2025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6805A2C-87E5-480C-812E-74D9D40B4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2247191-6F05-4260-BD2D-D79E2750F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F1C98454-E7CC-4C3A-A618-3D91B8A868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1288" y="1412875"/>
            <a:ext cx="4825998" cy="4716463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buClr>
                <a:schemeClr val="accent1"/>
              </a:buClr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symbol obrázku 2">
            <a:extLst>
              <a:ext uri="{FF2B5EF4-FFF2-40B4-BE49-F238E27FC236}">
                <a16:creationId xmlns:a16="http://schemas.microsoft.com/office/drawing/2014/main" id="{F59F0563-2CDF-403C-8769-55EEB973A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84313"/>
            <a:ext cx="5988050" cy="4645025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369E5E-FEB2-4E0D-89DE-44A17D84E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296863"/>
            <a:ext cx="9996525" cy="792162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cs-CZ" dirty="0"/>
              <a:t>Kliknutím lze  upravit styl.</a:t>
            </a:r>
          </a:p>
        </p:txBody>
      </p:sp>
      <p:cxnSp>
        <p:nvCxnSpPr>
          <p:cNvPr id="16" name="2. sl. X 18,06 cm (vod. 1,1)" hidden="1">
            <a:extLst>
              <a:ext uri="{FF2B5EF4-FFF2-40B4-BE49-F238E27FC236}">
                <a16:creationId xmlns:a16="http://schemas.microsoft.com/office/drawing/2014/main" id="{BEE02A77-047D-4DC6-A1C1-7927C8FBBCB9}"/>
              </a:ext>
            </a:extLst>
          </p:cNvPr>
          <p:cNvCxnSpPr/>
          <p:nvPr userDrawn="1"/>
        </p:nvCxnSpPr>
        <p:spPr>
          <a:xfrm>
            <a:off x="65016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Obrázek zprava X 16,61 cm (vod. -0,3)" hidden="1">
            <a:extLst>
              <a:ext uri="{FF2B5EF4-FFF2-40B4-BE49-F238E27FC236}">
                <a16:creationId xmlns:a16="http://schemas.microsoft.com/office/drawing/2014/main" id="{A7584BB3-2CB0-44B1-BA82-278D6D81D4FB}"/>
              </a:ext>
            </a:extLst>
          </p:cNvPr>
          <p:cNvCxnSpPr/>
          <p:nvPr userDrawn="1"/>
        </p:nvCxnSpPr>
        <p:spPr>
          <a:xfrm>
            <a:off x="59796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Obrázek zdola Y 17,06 cm (vod. 7,5)" hidden="1">
            <a:extLst>
              <a:ext uri="{FF2B5EF4-FFF2-40B4-BE49-F238E27FC236}">
                <a16:creationId xmlns:a16="http://schemas.microsoft.com/office/drawing/2014/main" id="{CC8BC93B-69C0-4B42-B997-6C6C5F05C8BE}"/>
              </a:ext>
            </a:extLst>
          </p:cNvPr>
          <p:cNvCxnSpPr/>
          <p:nvPr userDrawn="1"/>
        </p:nvCxnSpPr>
        <p:spPr>
          <a:xfrm>
            <a:off x="0" y="61416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Obrázek shora Y 3,97 cm (vod. -5,6)" hidden="1">
            <a:extLst>
              <a:ext uri="{FF2B5EF4-FFF2-40B4-BE49-F238E27FC236}">
                <a16:creationId xmlns:a16="http://schemas.microsoft.com/office/drawing/2014/main" id="{05C8C69C-19BB-4512-B13F-9FAA6EBC8752}"/>
              </a:ext>
            </a:extLst>
          </p:cNvPr>
          <p:cNvCxnSpPr/>
          <p:nvPr userDrawn="1"/>
        </p:nvCxnSpPr>
        <p:spPr>
          <a:xfrm>
            <a:off x="0" y="14292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795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orient="horz" pos="935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pos="4089">
          <p15:clr>
            <a:srgbClr val="FBAE40"/>
          </p15:clr>
        </p15:guide>
        <p15:guide id="5" pos="3772">
          <p15:clr>
            <a:srgbClr val="FBAE40"/>
          </p15:clr>
        </p15:guide>
        <p15:guide id="6" orient="horz" pos="89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přes cel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C35C77-E4E4-4CBD-A4DB-7B0979151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218D-1C9A-4946-9812-D8135B9CA333}" type="datetime1">
              <a:rPr lang="cs-CZ" smtClean="0"/>
              <a:t>19.09.2025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6805A2C-87E5-480C-812E-74D9D40B4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2247191-6F05-4260-BD2D-D79E2750F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obrázku 3">
            <a:extLst>
              <a:ext uri="{FF2B5EF4-FFF2-40B4-BE49-F238E27FC236}">
                <a16:creationId xmlns:a16="http://schemas.microsoft.com/office/drawing/2014/main" id="{F59F0563-2CDF-403C-8769-55EEB973A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84313"/>
            <a:ext cx="12192000" cy="4645025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F1C98454-E7CC-4C3A-A618-3D91B8A868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2200" y="1808163"/>
            <a:ext cx="5003800" cy="3965315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buClr>
                <a:schemeClr val="accent2"/>
              </a:buClr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369E5E-FEB2-4E0D-89DE-44A17D84E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296863"/>
            <a:ext cx="9996525" cy="792162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cs-CZ" dirty="0"/>
              <a:t>Kliknutím lze  upravit styl.</a:t>
            </a:r>
          </a:p>
        </p:txBody>
      </p:sp>
      <p:cxnSp>
        <p:nvCxnSpPr>
          <p:cNvPr id="13" name="2. odrážka 1. ř. Y 7,92 cm" hidden="1">
            <a:extLst>
              <a:ext uri="{FF2B5EF4-FFF2-40B4-BE49-F238E27FC236}">
                <a16:creationId xmlns:a16="http://schemas.microsoft.com/office/drawing/2014/main" id="{3F0ADFF2-E76E-4F4D-90D2-C92DBD23B383}"/>
              </a:ext>
            </a:extLst>
          </p:cNvPr>
          <p:cNvCxnSpPr/>
          <p:nvPr userDrawn="1"/>
        </p:nvCxnSpPr>
        <p:spPr>
          <a:xfrm>
            <a:off x="0" y="28512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. odrážka 2. ř. Y 6,53 cm" hidden="1">
            <a:extLst>
              <a:ext uri="{FF2B5EF4-FFF2-40B4-BE49-F238E27FC236}">
                <a16:creationId xmlns:a16="http://schemas.microsoft.com/office/drawing/2014/main" id="{D7476F22-0B8B-4D24-A254-F168B5E0428E}"/>
              </a:ext>
            </a:extLst>
          </p:cNvPr>
          <p:cNvCxnSpPr/>
          <p:nvPr userDrawn="1"/>
        </p:nvCxnSpPr>
        <p:spPr>
          <a:xfrm>
            <a:off x="0" y="23508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. odrážka 1. ř. Y 5,54 cm" hidden="1">
            <a:extLst>
              <a:ext uri="{FF2B5EF4-FFF2-40B4-BE49-F238E27FC236}">
                <a16:creationId xmlns:a16="http://schemas.microsoft.com/office/drawing/2014/main" id="{95B0D4B5-B99E-4CF8-A59D-9D09E33DF22E}"/>
              </a:ext>
            </a:extLst>
          </p:cNvPr>
          <p:cNvCxnSpPr/>
          <p:nvPr userDrawn="1"/>
        </p:nvCxnSpPr>
        <p:spPr>
          <a:xfrm>
            <a:off x="0" y="19944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Obrázek zdola Y 17,06 cm (vod. 7,5)" hidden="1">
            <a:extLst>
              <a:ext uri="{FF2B5EF4-FFF2-40B4-BE49-F238E27FC236}">
                <a16:creationId xmlns:a16="http://schemas.microsoft.com/office/drawing/2014/main" id="{7C240B9E-1615-440F-A607-48490A74B33B}"/>
              </a:ext>
            </a:extLst>
          </p:cNvPr>
          <p:cNvCxnSpPr/>
          <p:nvPr userDrawn="1"/>
        </p:nvCxnSpPr>
        <p:spPr>
          <a:xfrm>
            <a:off x="0" y="61416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Obrázek shora Y 3,97 cm (vod. -5,6)" hidden="1">
            <a:extLst>
              <a:ext uri="{FF2B5EF4-FFF2-40B4-BE49-F238E27FC236}">
                <a16:creationId xmlns:a16="http://schemas.microsoft.com/office/drawing/2014/main" id="{F93B7280-AAA5-407C-9888-F80361B11A1D}"/>
              </a:ext>
            </a:extLst>
          </p:cNvPr>
          <p:cNvCxnSpPr/>
          <p:nvPr userDrawn="1"/>
        </p:nvCxnSpPr>
        <p:spPr>
          <a:xfrm>
            <a:off x="0" y="14292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466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orient="horz" pos="935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89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19.09.2025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obrázku 3">
            <a:extLst>
              <a:ext uri="{FF2B5EF4-FFF2-40B4-BE49-F238E27FC236}">
                <a16:creationId xmlns:a16="http://schemas.microsoft.com/office/drawing/2014/main" id="{4A2A19F6-FF3F-4755-BB8D-12804DAA51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19850" y="1808163"/>
            <a:ext cx="4897438" cy="3960812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C318DF96-E2B5-4DC7-9F1A-FB3A36FE96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2200" y="1808163"/>
            <a:ext cx="4464050" cy="3960812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849941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C35C77-E4E4-4CBD-A4DB-7B0979151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218D-1C9A-4946-9812-D8135B9CA333}" type="datetime1">
              <a:rPr lang="cs-CZ" smtClean="0"/>
              <a:t>19.09.2025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6805A2C-87E5-480C-812E-74D9D40B4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2247191-6F05-4260-BD2D-D79E2750F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71A8E995-4937-434F-9CF9-C6324AD807C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04236" y="3824288"/>
            <a:ext cx="5987764" cy="230505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4">
            <a:extLst>
              <a:ext uri="{FF2B5EF4-FFF2-40B4-BE49-F238E27FC236}">
                <a16:creationId xmlns:a16="http://schemas.microsoft.com/office/drawing/2014/main" id="{6E3BD946-D7ED-466F-A816-812A27C865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91624" y="1484314"/>
            <a:ext cx="3000375" cy="230505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3">
            <a:extLst>
              <a:ext uri="{FF2B5EF4-FFF2-40B4-BE49-F238E27FC236}">
                <a16:creationId xmlns:a16="http://schemas.microsoft.com/office/drawing/2014/main" id="{F59F0563-2CDF-403C-8769-55EEB973A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3950" y="1484314"/>
            <a:ext cx="2952750" cy="230505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F1C98454-E7CC-4C3A-A618-3D91B8A868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2211" y="1412875"/>
            <a:ext cx="4248139" cy="4716463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buClr>
                <a:schemeClr val="accent1"/>
              </a:buClr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369E5E-FEB2-4E0D-89DE-44A17D84E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296863"/>
            <a:ext cx="9996525" cy="792162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cs-CZ" dirty="0"/>
              <a:t>Kliknutím lze  upravit styl.</a:t>
            </a:r>
          </a:p>
        </p:txBody>
      </p:sp>
      <p:cxnSp>
        <p:nvCxnSpPr>
          <p:cNvPr id="9" name="Obrázek zleva X 17,16 cm (vod. 0,3)" hidden="1">
            <a:extLst>
              <a:ext uri="{FF2B5EF4-FFF2-40B4-BE49-F238E27FC236}">
                <a16:creationId xmlns:a16="http://schemas.microsoft.com/office/drawing/2014/main" id="{A7584BB3-2CB0-44B1-BA82-278D6D81D4FB}"/>
              </a:ext>
            </a:extLst>
          </p:cNvPr>
          <p:cNvCxnSpPr/>
          <p:nvPr userDrawn="1"/>
        </p:nvCxnSpPr>
        <p:spPr>
          <a:xfrm>
            <a:off x="61776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Obrázek zdola Y 17,06 cm (vod. 7,5)" hidden="1">
            <a:extLst>
              <a:ext uri="{FF2B5EF4-FFF2-40B4-BE49-F238E27FC236}">
                <a16:creationId xmlns:a16="http://schemas.microsoft.com/office/drawing/2014/main" id="{CC8BC93B-69C0-4B42-B997-6C6C5F05C8BE}"/>
              </a:ext>
            </a:extLst>
          </p:cNvPr>
          <p:cNvCxnSpPr/>
          <p:nvPr userDrawn="1"/>
        </p:nvCxnSpPr>
        <p:spPr>
          <a:xfrm>
            <a:off x="0" y="61416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Obrázek shora Y 3,97 cm (vod. -5,6)" hidden="1">
            <a:extLst>
              <a:ext uri="{FF2B5EF4-FFF2-40B4-BE49-F238E27FC236}">
                <a16:creationId xmlns:a16="http://schemas.microsoft.com/office/drawing/2014/main" id="{05C8C69C-19BB-4512-B13F-9FAA6EBC8752}"/>
              </a:ext>
            </a:extLst>
          </p:cNvPr>
          <p:cNvCxnSpPr/>
          <p:nvPr userDrawn="1"/>
        </p:nvCxnSpPr>
        <p:spPr>
          <a:xfrm>
            <a:off x="0" y="14292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732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orient="horz" pos="935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pos="3908">
          <p15:clr>
            <a:srgbClr val="FBAE40"/>
          </p15:clr>
        </p15:guide>
        <p15:guide id="5" pos="3364">
          <p15:clr>
            <a:srgbClr val="FBAE40"/>
          </p15:clr>
        </p15:guide>
        <p15:guide id="6" orient="horz" pos="890">
          <p15:clr>
            <a:srgbClr val="FBAE40"/>
          </p15:clr>
        </p15:guide>
        <p15:guide id="8" pos="5790">
          <p15:clr>
            <a:srgbClr val="FBAE40"/>
          </p15:clr>
        </p15:guide>
        <p15:guide id="9" pos="5768">
          <p15:clr>
            <a:srgbClr val="FBAE40"/>
          </p15:clr>
        </p15:guide>
        <p15:guide id="10" orient="horz" pos="2387">
          <p15:clr>
            <a:srgbClr val="FBAE40"/>
          </p15:clr>
        </p15:guide>
        <p15:guide id="11" orient="horz" pos="240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26441A-43FE-4B35-BF3E-81A96C83E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530-0D54-4811-93A3-63F03A157822}" type="datetime1">
              <a:rPr lang="cs-CZ" smtClean="0"/>
              <a:t>19.09.2025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DD091C-CA4B-480D-B57C-D4F49D87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C384B3-E9A3-4A8E-A6F1-C1AB6BA2C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0A7725-1482-4721-8FB1-27A9BB488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1808163"/>
            <a:ext cx="10945813" cy="3960812"/>
          </a:xfrm>
        </p:spPr>
        <p:txBody>
          <a:bodyPr tIns="72000" anchor="t" anchorCtr="0">
            <a:normAutofit/>
          </a:bodyPr>
          <a:lstStyle>
            <a:lvl1pPr>
              <a:lnSpc>
                <a:spcPct val="90000"/>
              </a:lnSpc>
              <a:defRPr sz="46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2088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F26109-1388-4147-8767-EB2B8918C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CDFA4-AA79-4CF1-A2FB-65448BAEA2E6}" type="datetime1">
              <a:rPr lang="cs-CZ" smtClean="0"/>
              <a:t>19.09.2025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99D419-FCC8-4085-B838-3BAEBDB8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74DE8B-876E-4B3E-842D-BB967709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linka 3">
            <a:extLst>
              <a:ext uri="{FF2B5EF4-FFF2-40B4-BE49-F238E27FC236}">
                <a16:creationId xmlns:a16="http://schemas.microsoft.com/office/drawing/2014/main" id="{A65DF875-140C-4AB9-9968-462AE4638E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2215724"/>
            <a:ext cx="5292000" cy="109538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spcBef>
                <a:spcPts val="0"/>
              </a:spcBef>
              <a:defRPr sz="800"/>
            </a:lvl1pPr>
            <a:lvl2pPr>
              <a:spcBef>
                <a:spcPts val="0"/>
              </a:spcBef>
              <a:defRPr sz="800"/>
            </a:lvl2pPr>
            <a:lvl3pPr>
              <a:spcBef>
                <a:spcPts val="0"/>
              </a:spcBef>
              <a:defRPr sz="800"/>
            </a:lvl3pPr>
            <a:lvl4pPr>
              <a:spcBef>
                <a:spcPts val="0"/>
              </a:spcBef>
              <a:defRPr sz="800"/>
            </a:lvl4pPr>
            <a:lvl5pPr>
              <a:spcBef>
                <a:spcPts val="0"/>
              </a:spcBef>
              <a:defRPr sz="800"/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D0124B-3E7B-4F10-BF41-CF7CADACA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3600"/>
              </a:spcBef>
              <a:buClr>
                <a:schemeClr val="accent1"/>
              </a:buClr>
              <a:buFont typeface="Wingdings 2" panose="05020102010507070707" pitchFamily="18" charset="2"/>
              <a:buChar char=""/>
              <a:defRPr sz="2400" b="1"/>
            </a:lvl1pPr>
            <a:lvl2pPr>
              <a:spcBef>
                <a:spcPts val="3600"/>
              </a:spcBef>
              <a:buClr>
                <a:schemeClr val="accent2"/>
              </a:buClr>
              <a:defRPr sz="2400" b="1"/>
            </a:lvl2pPr>
            <a:lvl3pPr>
              <a:spcBef>
                <a:spcPts val="3600"/>
              </a:spcBef>
              <a:defRPr sz="2400" b="1"/>
            </a:lvl3pPr>
            <a:lvl4pPr>
              <a:spcBef>
                <a:spcPts val="3600"/>
              </a:spcBef>
              <a:defRPr sz="2400" b="1"/>
            </a:lvl4pPr>
            <a:lvl5pPr>
              <a:spcBef>
                <a:spcPts val="3600"/>
              </a:spcBef>
              <a:defRPr sz="2400" b="1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3E564D-7459-4CB0-85DA-F83CFDEC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608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0EB353C2-CAE4-4F10-B8F6-A32C803AE04A}"/>
              </a:ext>
            </a:extLst>
          </p:cNvPr>
          <p:cNvSpPr/>
          <p:nvPr userDrawn="1"/>
        </p:nvSpPr>
        <p:spPr>
          <a:xfrm>
            <a:off x="0" y="5768975"/>
            <a:ext cx="1517650" cy="108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Logo Čistá energie zítřka CZ - z cista_energie_loga_CZ_EN_RGB (správné barvy).svg">
            <a:extLst>
              <a:ext uri="{FF2B5EF4-FFF2-40B4-BE49-F238E27FC236}">
                <a16:creationId xmlns:a16="http://schemas.microsoft.com/office/drawing/2014/main" id="{949FF772-BB40-4F46-A832-A9CC8D9B04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4" y="5788800"/>
            <a:ext cx="1182108" cy="6192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512629C5-9D2B-45E5-A874-9D17CE99F0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4473575"/>
            <a:ext cx="9720263" cy="827088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600" b="0" cap="all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Příjmení | Akce | Místo | Datum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D57667-EAB9-4222-9017-429CCFDEEC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475" y="1808164"/>
            <a:ext cx="9720263" cy="2520950"/>
          </a:xfrm>
        </p:spPr>
        <p:txBody>
          <a:bodyPr tIns="72000" anchor="t" anchorCtr="0">
            <a:normAutofit/>
          </a:bodyPr>
          <a:lstStyle>
            <a:lvl1pPr algn="l">
              <a:lnSpc>
                <a:spcPct val="90000"/>
              </a:lnSpc>
              <a:defRPr sz="4600" b="1"/>
            </a:lvl1pPr>
          </a:lstStyle>
          <a:p>
            <a:r>
              <a:rPr lang="cs-CZ" dirty="0"/>
              <a:t>Název</a:t>
            </a:r>
            <a:br>
              <a:rPr lang="cs-CZ" dirty="0"/>
            </a:br>
            <a:r>
              <a:rPr lang="cs-CZ" dirty="0"/>
              <a:t>prezentace</a:t>
            </a:r>
          </a:p>
        </p:txBody>
      </p:sp>
      <p:cxnSp>
        <p:nvCxnSpPr>
          <p:cNvPr id="16" name="Název 3. ř. úč. Y 10,1 cm" hidden="1">
            <a:extLst>
              <a:ext uri="{FF2B5EF4-FFF2-40B4-BE49-F238E27FC236}">
                <a16:creationId xmlns:a16="http://schemas.microsoft.com/office/drawing/2014/main" id="{4F74584B-EED4-4A11-80E6-3AE8BB17B1D0}"/>
              </a:ext>
            </a:extLst>
          </p:cNvPr>
          <p:cNvCxnSpPr/>
          <p:nvPr userDrawn="1"/>
        </p:nvCxnSpPr>
        <p:spPr>
          <a:xfrm>
            <a:off x="0" y="36360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Název 2. ř. úč. Y 8,37 cm" hidden="1">
            <a:extLst>
              <a:ext uri="{FF2B5EF4-FFF2-40B4-BE49-F238E27FC236}">
                <a16:creationId xmlns:a16="http://schemas.microsoft.com/office/drawing/2014/main" id="{10EC4019-E128-45B5-B489-84247C13EC97}"/>
              </a:ext>
            </a:extLst>
          </p:cNvPr>
          <p:cNvCxnSpPr/>
          <p:nvPr userDrawn="1"/>
        </p:nvCxnSpPr>
        <p:spPr>
          <a:xfrm>
            <a:off x="0" y="3013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Název 1. ř. úč. Y 6,64 cm" hidden="1">
            <a:extLst>
              <a:ext uri="{FF2B5EF4-FFF2-40B4-BE49-F238E27FC236}">
                <a16:creationId xmlns:a16="http://schemas.microsoft.com/office/drawing/2014/main" id="{001AAD22-DC15-4474-9BC0-F4A80E070210}"/>
              </a:ext>
            </a:extLst>
          </p:cNvPr>
          <p:cNvCxnSpPr/>
          <p:nvPr userDrawn="1"/>
        </p:nvCxnSpPr>
        <p:spPr>
          <a:xfrm>
            <a:off x="0" y="2390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Oříznutí listu zleva X 3,84 cm" hidden="1">
            <a:extLst>
              <a:ext uri="{FF2B5EF4-FFF2-40B4-BE49-F238E27FC236}">
                <a16:creationId xmlns:a16="http://schemas.microsoft.com/office/drawing/2014/main" id="{332E511C-01B4-48FE-9FB7-A01E725BB31D}"/>
              </a:ext>
            </a:extLst>
          </p:cNvPr>
          <p:cNvCxnSpPr/>
          <p:nvPr userDrawn="1"/>
        </p:nvCxnSpPr>
        <p:spPr>
          <a:xfrm>
            <a:off x="13824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 okraj 1 cm" hidden="1">
            <a:extLst>
              <a:ext uri="{FF2B5EF4-FFF2-40B4-BE49-F238E27FC236}">
                <a16:creationId xmlns:a16="http://schemas.microsoft.com/office/drawing/2014/main" id="{72B8B034-579F-4985-BA02-F2D7A72B575A}"/>
              </a:ext>
            </a:extLst>
          </p:cNvPr>
          <p:cNvCxnSpPr/>
          <p:nvPr userDrawn="1"/>
        </p:nvCxnSpPr>
        <p:spPr>
          <a:xfrm>
            <a:off x="3600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878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57">
          <p15:clr>
            <a:srgbClr val="FBAE40"/>
          </p15:clr>
        </p15:guide>
        <p15:guide id="2" orient="horz" pos="2727">
          <p15:clr>
            <a:srgbClr val="FBAE40"/>
          </p15:clr>
        </p15:guide>
        <p15:guide id="3" orient="horz" pos="2818">
          <p15:clr>
            <a:srgbClr val="FBAE40"/>
          </p15:clr>
        </p15:guide>
        <p15:guide id="4" orient="horz" pos="333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C35C77-E4E4-4CBD-A4DB-7B0979151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218D-1C9A-4946-9812-D8135B9CA333}" type="datetime1">
              <a:rPr lang="cs-CZ" smtClean="0"/>
              <a:t>19.09.2025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6805A2C-87E5-480C-812E-74D9D40B4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2247191-6F05-4260-BD2D-D79E2750F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369E5E-FEB2-4E0D-89DE-44A17D84E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5764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43B296A-C350-4342-8DBC-B5CBB633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EFFA-059C-46F5-9F43-E3EC7C6443E0}" type="datetime1">
              <a:rPr lang="cs-CZ" smtClean="0"/>
              <a:t>19.09.2025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AAE3102-415B-4F2A-9129-003E70456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C80A953-8DCA-49A0-8756-11A2DFFA4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74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F26109-1388-4147-8767-EB2B8918C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CDFA4-AA79-4CF1-A2FB-65448BAEA2E6}" type="datetime1">
              <a:rPr lang="cs-CZ" smtClean="0"/>
              <a:t>19.09.2025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99D419-FCC8-4085-B838-3BAEBDB8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74DE8B-876E-4B3E-842D-BB967709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D0124B-3E7B-4F10-BF41-CF7CADACA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3E564D-7459-4CB0-85DA-F83CFDEC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2435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s šipk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F26109-1388-4147-8767-EB2B8918C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CDFA4-AA79-4CF1-A2FB-65448BAEA2E6}" type="datetime1">
              <a:rPr lang="cs-CZ" smtClean="0"/>
              <a:t>19.09.2025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99D419-FCC8-4085-B838-3BAEBDB8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74DE8B-876E-4B3E-842D-BB967709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D0124B-3E7B-4F10-BF41-CF7CADACA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75" y="1808163"/>
            <a:ext cx="9650412" cy="3960812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2" name="Zástupná šipka">
            <a:extLst>
              <a:ext uri="{FF2B5EF4-FFF2-40B4-BE49-F238E27FC236}">
                <a16:creationId xmlns:a16="http://schemas.microsoft.com/office/drawing/2014/main" id="{135F79FF-9DD8-4E2E-ACD7-A5B52ECBF0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390" y="1808163"/>
            <a:ext cx="376365" cy="615697"/>
          </a:xfrm>
          <a:custGeom>
            <a:avLst/>
            <a:gdLst>
              <a:gd name="connsiteX0" fmla="*/ 0 w 377953"/>
              <a:gd name="connsiteY0" fmla="*/ 0 h 615697"/>
              <a:gd name="connsiteX1" fmla="*/ 188977 w 377953"/>
              <a:gd name="connsiteY1" fmla="*/ 0 h 615697"/>
              <a:gd name="connsiteX2" fmla="*/ 377953 w 377953"/>
              <a:gd name="connsiteY2" fmla="*/ 307849 h 615697"/>
              <a:gd name="connsiteX3" fmla="*/ 188977 w 377953"/>
              <a:gd name="connsiteY3" fmla="*/ 615697 h 615697"/>
              <a:gd name="connsiteX4" fmla="*/ 0 w 377953"/>
              <a:gd name="connsiteY4" fmla="*/ 615697 h 615697"/>
              <a:gd name="connsiteX5" fmla="*/ 188977 w 377953"/>
              <a:gd name="connsiteY5" fmla="*/ 307849 h 615697"/>
              <a:gd name="connsiteX6" fmla="*/ 0 w 377953"/>
              <a:gd name="connsiteY6" fmla="*/ 0 h 615697"/>
              <a:gd name="connsiteX0" fmla="*/ 0 w 377953"/>
              <a:gd name="connsiteY0" fmla="*/ 0 h 615697"/>
              <a:gd name="connsiteX1" fmla="*/ 188977 w 377953"/>
              <a:gd name="connsiteY1" fmla="*/ 0 h 615697"/>
              <a:gd name="connsiteX2" fmla="*/ 377953 w 377953"/>
              <a:gd name="connsiteY2" fmla="*/ 307849 h 615697"/>
              <a:gd name="connsiteX3" fmla="*/ 188977 w 377953"/>
              <a:gd name="connsiteY3" fmla="*/ 615697 h 615697"/>
              <a:gd name="connsiteX4" fmla="*/ 0 w 377953"/>
              <a:gd name="connsiteY4" fmla="*/ 615697 h 615697"/>
              <a:gd name="connsiteX5" fmla="*/ 174690 w 377953"/>
              <a:gd name="connsiteY5" fmla="*/ 304674 h 615697"/>
              <a:gd name="connsiteX6" fmla="*/ 0 w 377953"/>
              <a:gd name="connsiteY6" fmla="*/ 0 h 615697"/>
              <a:gd name="connsiteX0" fmla="*/ 3175 w 377953"/>
              <a:gd name="connsiteY0" fmla="*/ 103188 h 615697"/>
              <a:gd name="connsiteX1" fmla="*/ 188977 w 377953"/>
              <a:gd name="connsiteY1" fmla="*/ 0 h 615697"/>
              <a:gd name="connsiteX2" fmla="*/ 377953 w 377953"/>
              <a:gd name="connsiteY2" fmla="*/ 307849 h 615697"/>
              <a:gd name="connsiteX3" fmla="*/ 188977 w 377953"/>
              <a:gd name="connsiteY3" fmla="*/ 615697 h 615697"/>
              <a:gd name="connsiteX4" fmla="*/ 0 w 377953"/>
              <a:gd name="connsiteY4" fmla="*/ 615697 h 615697"/>
              <a:gd name="connsiteX5" fmla="*/ 174690 w 377953"/>
              <a:gd name="connsiteY5" fmla="*/ 304674 h 615697"/>
              <a:gd name="connsiteX6" fmla="*/ 3175 w 377953"/>
              <a:gd name="connsiteY6" fmla="*/ 103188 h 615697"/>
              <a:gd name="connsiteX0" fmla="*/ 3175 w 377953"/>
              <a:gd name="connsiteY0" fmla="*/ 101601 h 614110"/>
              <a:gd name="connsiteX1" fmla="*/ 127065 w 377953"/>
              <a:gd name="connsiteY1" fmla="*/ 0 h 614110"/>
              <a:gd name="connsiteX2" fmla="*/ 377953 w 377953"/>
              <a:gd name="connsiteY2" fmla="*/ 306262 h 614110"/>
              <a:gd name="connsiteX3" fmla="*/ 188977 w 377953"/>
              <a:gd name="connsiteY3" fmla="*/ 614110 h 614110"/>
              <a:gd name="connsiteX4" fmla="*/ 0 w 377953"/>
              <a:gd name="connsiteY4" fmla="*/ 614110 h 614110"/>
              <a:gd name="connsiteX5" fmla="*/ 174690 w 377953"/>
              <a:gd name="connsiteY5" fmla="*/ 303087 h 614110"/>
              <a:gd name="connsiteX6" fmla="*/ 3175 w 377953"/>
              <a:gd name="connsiteY6" fmla="*/ 101601 h 614110"/>
              <a:gd name="connsiteX0" fmla="*/ 0 w 374778"/>
              <a:gd name="connsiteY0" fmla="*/ 101601 h 614110"/>
              <a:gd name="connsiteX1" fmla="*/ 123890 w 374778"/>
              <a:gd name="connsiteY1" fmla="*/ 0 h 614110"/>
              <a:gd name="connsiteX2" fmla="*/ 374778 w 374778"/>
              <a:gd name="connsiteY2" fmla="*/ 306262 h 614110"/>
              <a:gd name="connsiteX3" fmla="*/ 185802 w 374778"/>
              <a:gd name="connsiteY3" fmla="*/ 614110 h 614110"/>
              <a:gd name="connsiteX4" fmla="*/ 4763 w 374778"/>
              <a:gd name="connsiteY4" fmla="*/ 514098 h 614110"/>
              <a:gd name="connsiteX5" fmla="*/ 171515 w 374778"/>
              <a:gd name="connsiteY5" fmla="*/ 303087 h 614110"/>
              <a:gd name="connsiteX6" fmla="*/ 0 w 374778"/>
              <a:gd name="connsiteY6" fmla="*/ 101601 h 614110"/>
              <a:gd name="connsiteX0" fmla="*/ 0 w 374778"/>
              <a:gd name="connsiteY0" fmla="*/ 101601 h 615697"/>
              <a:gd name="connsiteX1" fmla="*/ 123890 w 374778"/>
              <a:gd name="connsiteY1" fmla="*/ 0 h 615697"/>
              <a:gd name="connsiteX2" fmla="*/ 374778 w 374778"/>
              <a:gd name="connsiteY2" fmla="*/ 306262 h 615697"/>
              <a:gd name="connsiteX3" fmla="*/ 127064 w 374778"/>
              <a:gd name="connsiteY3" fmla="*/ 615697 h 615697"/>
              <a:gd name="connsiteX4" fmla="*/ 4763 w 374778"/>
              <a:gd name="connsiteY4" fmla="*/ 514098 h 615697"/>
              <a:gd name="connsiteX5" fmla="*/ 171515 w 374778"/>
              <a:gd name="connsiteY5" fmla="*/ 303087 h 615697"/>
              <a:gd name="connsiteX6" fmla="*/ 0 w 374778"/>
              <a:gd name="connsiteY6" fmla="*/ 101601 h 615697"/>
              <a:gd name="connsiteX0" fmla="*/ 0 w 374778"/>
              <a:gd name="connsiteY0" fmla="*/ 101601 h 615697"/>
              <a:gd name="connsiteX1" fmla="*/ 123890 w 374778"/>
              <a:gd name="connsiteY1" fmla="*/ 0 h 615697"/>
              <a:gd name="connsiteX2" fmla="*/ 374778 w 374778"/>
              <a:gd name="connsiteY2" fmla="*/ 306262 h 615697"/>
              <a:gd name="connsiteX3" fmla="*/ 127064 w 374778"/>
              <a:gd name="connsiteY3" fmla="*/ 615697 h 615697"/>
              <a:gd name="connsiteX4" fmla="*/ 1588 w 374778"/>
              <a:gd name="connsiteY4" fmla="*/ 514098 h 615697"/>
              <a:gd name="connsiteX5" fmla="*/ 171515 w 374778"/>
              <a:gd name="connsiteY5" fmla="*/ 303087 h 615697"/>
              <a:gd name="connsiteX6" fmla="*/ 0 w 374778"/>
              <a:gd name="connsiteY6" fmla="*/ 101601 h 615697"/>
              <a:gd name="connsiteX0" fmla="*/ 0 w 376365"/>
              <a:gd name="connsiteY0" fmla="*/ 101601 h 615697"/>
              <a:gd name="connsiteX1" fmla="*/ 123890 w 376365"/>
              <a:gd name="connsiteY1" fmla="*/ 0 h 615697"/>
              <a:gd name="connsiteX2" fmla="*/ 376365 w 376365"/>
              <a:gd name="connsiteY2" fmla="*/ 304675 h 615697"/>
              <a:gd name="connsiteX3" fmla="*/ 127064 w 376365"/>
              <a:gd name="connsiteY3" fmla="*/ 615697 h 615697"/>
              <a:gd name="connsiteX4" fmla="*/ 1588 w 376365"/>
              <a:gd name="connsiteY4" fmla="*/ 514098 h 615697"/>
              <a:gd name="connsiteX5" fmla="*/ 171515 w 376365"/>
              <a:gd name="connsiteY5" fmla="*/ 303087 h 615697"/>
              <a:gd name="connsiteX6" fmla="*/ 0 w 376365"/>
              <a:gd name="connsiteY6" fmla="*/ 101601 h 615697"/>
              <a:gd name="connsiteX0" fmla="*/ 0 w 376365"/>
              <a:gd name="connsiteY0" fmla="*/ 101601 h 615697"/>
              <a:gd name="connsiteX1" fmla="*/ 123890 w 376365"/>
              <a:gd name="connsiteY1" fmla="*/ 0 h 615697"/>
              <a:gd name="connsiteX2" fmla="*/ 376365 w 376365"/>
              <a:gd name="connsiteY2" fmla="*/ 304675 h 615697"/>
              <a:gd name="connsiteX3" fmla="*/ 127064 w 376365"/>
              <a:gd name="connsiteY3" fmla="*/ 615697 h 615697"/>
              <a:gd name="connsiteX4" fmla="*/ 1 w 376365"/>
              <a:gd name="connsiteY4" fmla="*/ 514098 h 615697"/>
              <a:gd name="connsiteX5" fmla="*/ 171515 w 376365"/>
              <a:gd name="connsiteY5" fmla="*/ 303087 h 615697"/>
              <a:gd name="connsiteX6" fmla="*/ 0 w 376365"/>
              <a:gd name="connsiteY6" fmla="*/ 101601 h 61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365" h="615697">
                <a:moveTo>
                  <a:pt x="0" y="101601"/>
                </a:moveTo>
                <a:lnTo>
                  <a:pt x="123890" y="0"/>
                </a:lnTo>
                <a:lnTo>
                  <a:pt x="376365" y="304675"/>
                </a:lnTo>
                <a:lnTo>
                  <a:pt x="127064" y="615697"/>
                </a:lnTo>
                <a:lnTo>
                  <a:pt x="1" y="514098"/>
                </a:lnTo>
                <a:lnTo>
                  <a:pt x="171515" y="303087"/>
                </a:lnTo>
                <a:lnTo>
                  <a:pt x="0" y="101601"/>
                </a:lnTo>
                <a:close/>
              </a:path>
            </a:pathLst>
          </a:custGeom>
          <a:solidFill>
            <a:schemeClr val="accent6"/>
          </a:solidFill>
        </p:spPr>
        <p:txBody>
          <a:bodyPr>
            <a:noAutofit/>
          </a:bodyPr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800">
                <a:solidFill>
                  <a:schemeClr val="accent1"/>
                </a:solidFill>
              </a:defRPr>
            </a:lvl2pPr>
            <a:lvl3pPr marL="252000" indent="0">
              <a:buFontTx/>
              <a:buNone/>
              <a:defRPr sz="800">
                <a:solidFill>
                  <a:schemeClr val="accent1"/>
                </a:solidFill>
              </a:defRPr>
            </a:lvl3pPr>
            <a:lvl4pPr marL="504000" indent="0">
              <a:buFontTx/>
              <a:buNone/>
              <a:defRPr sz="800">
                <a:solidFill>
                  <a:schemeClr val="accent1"/>
                </a:solidFill>
              </a:defRPr>
            </a:lvl4pPr>
            <a:lvl5pPr marL="756000" indent="0">
              <a:buFontTx/>
              <a:buNone/>
              <a:defRPr sz="800"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3E564D-7459-4CB0-85DA-F83CFDEC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cxnSp>
        <p:nvCxnSpPr>
          <p:cNvPr id="8" name="Text zleva X 4,6 cm (vod. -12,3)" hidden="1">
            <a:extLst>
              <a:ext uri="{FF2B5EF4-FFF2-40B4-BE49-F238E27FC236}">
                <a16:creationId xmlns:a16="http://schemas.microsoft.com/office/drawing/2014/main" id="{BC5D71E0-8BB0-4266-AC66-A87174A272AF}"/>
              </a:ext>
            </a:extLst>
          </p:cNvPr>
          <p:cNvCxnSpPr/>
          <p:nvPr userDrawn="1"/>
        </p:nvCxnSpPr>
        <p:spPr>
          <a:xfrm>
            <a:off x="1656000" y="0"/>
            <a:ext cx="0" cy="685800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864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19.09.2025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206064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s podna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7C46CCA-091B-4B6E-8C2E-CDDFD8442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FA9-3A7A-4563-9317-18864127274D}" type="datetime1">
              <a:rPr lang="cs-CZ" smtClean="0"/>
              <a:t>19.09.2025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6A0B8EF-EB21-4745-9530-09AC3375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163BEB-9B8B-4392-81DA-4B533CA0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CD163E32-2B4E-4CCA-AD68-1898CA3D568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2600325"/>
            <a:ext cx="4897438" cy="316865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podnadpis 2">
            <a:extLst>
              <a:ext uri="{FF2B5EF4-FFF2-40B4-BE49-F238E27FC236}">
                <a16:creationId xmlns:a16="http://schemas.microsoft.com/office/drawing/2014/main" id="{EA0E5B31-4187-4377-B0BC-617CC92311A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19850" y="1808163"/>
            <a:ext cx="4897438" cy="6127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4" name="Zástupný obsah 1">
            <a:extLst>
              <a:ext uri="{FF2B5EF4-FFF2-40B4-BE49-F238E27FC236}">
                <a16:creationId xmlns:a16="http://schemas.microsoft.com/office/drawing/2014/main" id="{393CC1CF-FEDB-47E9-8640-B61C14302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2609273"/>
            <a:ext cx="4464049" cy="315970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3" name="Zástupný podnadpis 1">
            <a:extLst>
              <a:ext uri="{FF2B5EF4-FFF2-40B4-BE49-F238E27FC236}">
                <a16:creationId xmlns:a16="http://schemas.microsoft.com/office/drawing/2014/main" id="{DACAB927-EC56-4593-B3FB-13BCF538D5D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200" y="1808163"/>
            <a:ext cx="4464049" cy="6127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16E1EB53-CD30-4977-B979-A9D40565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6" name="2. sl. X 17,88 cm (vod. 0,9)" hidden="1">
            <a:extLst>
              <a:ext uri="{FF2B5EF4-FFF2-40B4-BE49-F238E27FC236}">
                <a16:creationId xmlns:a16="http://schemas.microsoft.com/office/drawing/2014/main" id="{D530F66C-4F43-411B-9E0A-97DFDF232B8F}"/>
              </a:ext>
            </a:extLst>
          </p:cNvPr>
          <p:cNvCxnSpPr/>
          <p:nvPr userDrawn="1"/>
        </p:nvCxnSpPr>
        <p:spPr>
          <a:xfrm>
            <a:off x="6436800" y="0"/>
            <a:ext cx="0" cy="685800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563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638">
          <p15:clr>
            <a:srgbClr val="FBAE40"/>
          </p15:clr>
        </p15:guide>
        <p15:guide id="3" pos="4044">
          <p15:clr>
            <a:srgbClr val="FBAE40"/>
          </p15:clr>
        </p15:guide>
        <p15:guide id="5" pos="350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s podnadpis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7C46CCA-091B-4B6E-8C2E-CDDFD8442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FA9-3A7A-4563-9317-18864127274D}" type="datetime1">
              <a:rPr lang="cs-CZ" smtClean="0"/>
              <a:t>19.09.2025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6A0B8EF-EB21-4745-9530-09AC3375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163BEB-9B8B-4392-81DA-4B533CA0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CD163E32-2B4E-4CCA-AD68-1898CA3D568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17038" y="2600325"/>
            <a:ext cx="3100250" cy="316865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podnadpis 2">
            <a:extLst>
              <a:ext uri="{FF2B5EF4-FFF2-40B4-BE49-F238E27FC236}">
                <a16:creationId xmlns:a16="http://schemas.microsoft.com/office/drawing/2014/main" id="{EA0E5B31-4187-4377-B0BC-617CC92311A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217038" y="1808163"/>
            <a:ext cx="3100249" cy="6127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4" name="Zástupný obsah 1">
            <a:extLst>
              <a:ext uri="{FF2B5EF4-FFF2-40B4-BE49-F238E27FC236}">
                <a16:creationId xmlns:a16="http://schemas.microsoft.com/office/drawing/2014/main" id="{393CC1CF-FEDB-47E9-8640-B61C14302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200" y="2609273"/>
            <a:ext cx="6696074" cy="315970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3" name="Zástupný podnadpis 1">
            <a:extLst>
              <a:ext uri="{FF2B5EF4-FFF2-40B4-BE49-F238E27FC236}">
                <a16:creationId xmlns:a16="http://schemas.microsoft.com/office/drawing/2014/main" id="{DACAB927-EC56-4593-B3FB-13BCF538D5D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201" y="1808163"/>
            <a:ext cx="6696074" cy="6127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16E1EB53-CD30-4977-B979-A9D40565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cxnSp>
        <p:nvCxnSpPr>
          <p:cNvPr id="11" name="2. sloupec X 20,22 cm (vod. 3,3)" hidden="1">
            <a:extLst>
              <a:ext uri="{FF2B5EF4-FFF2-40B4-BE49-F238E27FC236}">
                <a16:creationId xmlns:a16="http://schemas.microsoft.com/office/drawing/2014/main" id="{4FB8B97A-078A-4560-A75C-A7ED86A26C8A}"/>
              </a:ext>
            </a:extLst>
          </p:cNvPr>
          <p:cNvCxnSpPr/>
          <p:nvPr userDrawn="1"/>
        </p:nvCxnSpPr>
        <p:spPr>
          <a:xfrm>
            <a:off x="72792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2. sloupec X 22,83 cm (vod. 5,9)" hidden="1">
            <a:extLst>
              <a:ext uri="{FF2B5EF4-FFF2-40B4-BE49-F238E27FC236}">
                <a16:creationId xmlns:a16="http://schemas.microsoft.com/office/drawing/2014/main" id="{28F1C79B-B5E9-4EE3-9BDE-04D91FD591AA}"/>
              </a:ext>
            </a:extLst>
          </p:cNvPr>
          <p:cNvCxnSpPr/>
          <p:nvPr userDrawn="1"/>
        </p:nvCxnSpPr>
        <p:spPr>
          <a:xfrm>
            <a:off x="82188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. sl. zprava X 21,65 cm (vod. 4,7)" hidden="1">
            <a:extLst>
              <a:ext uri="{FF2B5EF4-FFF2-40B4-BE49-F238E27FC236}">
                <a16:creationId xmlns:a16="http://schemas.microsoft.com/office/drawing/2014/main" id="{D112D5C8-9DBB-4589-9064-CE24A88C7136}"/>
              </a:ext>
            </a:extLst>
          </p:cNvPr>
          <p:cNvCxnSpPr/>
          <p:nvPr userDrawn="1"/>
        </p:nvCxnSpPr>
        <p:spPr>
          <a:xfrm>
            <a:off x="77940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73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638">
          <p15:clr>
            <a:srgbClr val="FBAE40"/>
          </p15:clr>
        </p15:guide>
        <p15:guide id="3" pos="5178">
          <p15:clr>
            <a:srgbClr val="FBAE40"/>
          </p15:clr>
        </p15:guide>
        <p15:guide id="5" pos="490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7C46CCA-091B-4B6E-8C2E-CDDFD8442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FA9-3A7A-4563-9317-18864127274D}" type="datetime1">
              <a:rPr lang="cs-CZ" smtClean="0"/>
              <a:t>19.09.2025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6A0B8EF-EB21-4745-9530-09AC3375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163BEB-9B8B-4392-81DA-4B533CA0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CD163E32-2B4E-4CCA-AD68-1898CA3D568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283450" y="2600325"/>
            <a:ext cx="4033838" cy="316865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podnadpis 2">
            <a:extLst>
              <a:ext uri="{FF2B5EF4-FFF2-40B4-BE49-F238E27FC236}">
                <a16:creationId xmlns:a16="http://schemas.microsoft.com/office/drawing/2014/main" id="{EA0E5B31-4187-4377-B0BC-617CC92311A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283450" y="1808163"/>
            <a:ext cx="4033838" cy="6127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3" name="Zástupná šipka">
            <a:extLst>
              <a:ext uri="{FF2B5EF4-FFF2-40B4-BE49-F238E27FC236}">
                <a16:creationId xmlns:a16="http://schemas.microsoft.com/office/drawing/2014/main" id="{D7737025-3007-444E-9046-D609D9D0FC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224" y="3619146"/>
            <a:ext cx="701041" cy="1139954"/>
          </a:xfrm>
          <a:custGeom>
            <a:avLst/>
            <a:gdLst>
              <a:gd name="connsiteX0" fmla="*/ 0 w 377953"/>
              <a:gd name="connsiteY0" fmla="*/ 0 h 615697"/>
              <a:gd name="connsiteX1" fmla="*/ 188977 w 377953"/>
              <a:gd name="connsiteY1" fmla="*/ 0 h 615697"/>
              <a:gd name="connsiteX2" fmla="*/ 377953 w 377953"/>
              <a:gd name="connsiteY2" fmla="*/ 307849 h 615697"/>
              <a:gd name="connsiteX3" fmla="*/ 188977 w 377953"/>
              <a:gd name="connsiteY3" fmla="*/ 615697 h 615697"/>
              <a:gd name="connsiteX4" fmla="*/ 0 w 377953"/>
              <a:gd name="connsiteY4" fmla="*/ 615697 h 615697"/>
              <a:gd name="connsiteX5" fmla="*/ 188977 w 377953"/>
              <a:gd name="connsiteY5" fmla="*/ 307849 h 615697"/>
              <a:gd name="connsiteX6" fmla="*/ 0 w 377953"/>
              <a:gd name="connsiteY6" fmla="*/ 0 h 615697"/>
              <a:gd name="connsiteX0" fmla="*/ 0 w 377953"/>
              <a:gd name="connsiteY0" fmla="*/ 0 h 615697"/>
              <a:gd name="connsiteX1" fmla="*/ 188977 w 377953"/>
              <a:gd name="connsiteY1" fmla="*/ 0 h 615697"/>
              <a:gd name="connsiteX2" fmla="*/ 377953 w 377953"/>
              <a:gd name="connsiteY2" fmla="*/ 307849 h 615697"/>
              <a:gd name="connsiteX3" fmla="*/ 188977 w 377953"/>
              <a:gd name="connsiteY3" fmla="*/ 615697 h 615697"/>
              <a:gd name="connsiteX4" fmla="*/ 0 w 377953"/>
              <a:gd name="connsiteY4" fmla="*/ 615697 h 615697"/>
              <a:gd name="connsiteX5" fmla="*/ 174690 w 377953"/>
              <a:gd name="connsiteY5" fmla="*/ 304674 h 615697"/>
              <a:gd name="connsiteX6" fmla="*/ 0 w 377953"/>
              <a:gd name="connsiteY6" fmla="*/ 0 h 615697"/>
              <a:gd name="connsiteX0" fmla="*/ 3175 w 377953"/>
              <a:gd name="connsiteY0" fmla="*/ 103188 h 615697"/>
              <a:gd name="connsiteX1" fmla="*/ 188977 w 377953"/>
              <a:gd name="connsiteY1" fmla="*/ 0 h 615697"/>
              <a:gd name="connsiteX2" fmla="*/ 377953 w 377953"/>
              <a:gd name="connsiteY2" fmla="*/ 307849 h 615697"/>
              <a:gd name="connsiteX3" fmla="*/ 188977 w 377953"/>
              <a:gd name="connsiteY3" fmla="*/ 615697 h 615697"/>
              <a:gd name="connsiteX4" fmla="*/ 0 w 377953"/>
              <a:gd name="connsiteY4" fmla="*/ 615697 h 615697"/>
              <a:gd name="connsiteX5" fmla="*/ 174690 w 377953"/>
              <a:gd name="connsiteY5" fmla="*/ 304674 h 615697"/>
              <a:gd name="connsiteX6" fmla="*/ 3175 w 377953"/>
              <a:gd name="connsiteY6" fmla="*/ 103188 h 615697"/>
              <a:gd name="connsiteX0" fmla="*/ 3175 w 377953"/>
              <a:gd name="connsiteY0" fmla="*/ 101601 h 614110"/>
              <a:gd name="connsiteX1" fmla="*/ 127065 w 377953"/>
              <a:gd name="connsiteY1" fmla="*/ 0 h 614110"/>
              <a:gd name="connsiteX2" fmla="*/ 377953 w 377953"/>
              <a:gd name="connsiteY2" fmla="*/ 306262 h 614110"/>
              <a:gd name="connsiteX3" fmla="*/ 188977 w 377953"/>
              <a:gd name="connsiteY3" fmla="*/ 614110 h 614110"/>
              <a:gd name="connsiteX4" fmla="*/ 0 w 377953"/>
              <a:gd name="connsiteY4" fmla="*/ 614110 h 614110"/>
              <a:gd name="connsiteX5" fmla="*/ 174690 w 377953"/>
              <a:gd name="connsiteY5" fmla="*/ 303087 h 614110"/>
              <a:gd name="connsiteX6" fmla="*/ 3175 w 377953"/>
              <a:gd name="connsiteY6" fmla="*/ 101601 h 614110"/>
              <a:gd name="connsiteX0" fmla="*/ 0 w 374778"/>
              <a:gd name="connsiteY0" fmla="*/ 101601 h 614110"/>
              <a:gd name="connsiteX1" fmla="*/ 123890 w 374778"/>
              <a:gd name="connsiteY1" fmla="*/ 0 h 614110"/>
              <a:gd name="connsiteX2" fmla="*/ 374778 w 374778"/>
              <a:gd name="connsiteY2" fmla="*/ 306262 h 614110"/>
              <a:gd name="connsiteX3" fmla="*/ 185802 w 374778"/>
              <a:gd name="connsiteY3" fmla="*/ 614110 h 614110"/>
              <a:gd name="connsiteX4" fmla="*/ 4763 w 374778"/>
              <a:gd name="connsiteY4" fmla="*/ 514098 h 614110"/>
              <a:gd name="connsiteX5" fmla="*/ 171515 w 374778"/>
              <a:gd name="connsiteY5" fmla="*/ 303087 h 614110"/>
              <a:gd name="connsiteX6" fmla="*/ 0 w 374778"/>
              <a:gd name="connsiteY6" fmla="*/ 101601 h 614110"/>
              <a:gd name="connsiteX0" fmla="*/ 0 w 374778"/>
              <a:gd name="connsiteY0" fmla="*/ 101601 h 615697"/>
              <a:gd name="connsiteX1" fmla="*/ 123890 w 374778"/>
              <a:gd name="connsiteY1" fmla="*/ 0 h 615697"/>
              <a:gd name="connsiteX2" fmla="*/ 374778 w 374778"/>
              <a:gd name="connsiteY2" fmla="*/ 306262 h 615697"/>
              <a:gd name="connsiteX3" fmla="*/ 127064 w 374778"/>
              <a:gd name="connsiteY3" fmla="*/ 615697 h 615697"/>
              <a:gd name="connsiteX4" fmla="*/ 4763 w 374778"/>
              <a:gd name="connsiteY4" fmla="*/ 514098 h 615697"/>
              <a:gd name="connsiteX5" fmla="*/ 171515 w 374778"/>
              <a:gd name="connsiteY5" fmla="*/ 303087 h 615697"/>
              <a:gd name="connsiteX6" fmla="*/ 0 w 374778"/>
              <a:gd name="connsiteY6" fmla="*/ 101601 h 615697"/>
              <a:gd name="connsiteX0" fmla="*/ 0 w 374778"/>
              <a:gd name="connsiteY0" fmla="*/ 101601 h 615697"/>
              <a:gd name="connsiteX1" fmla="*/ 123890 w 374778"/>
              <a:gd name="connsiteY1" fmla="*/ 0 h 615697"/>
              <a:gd name="connsiteX2" fmla="*/ 374778 w 374778"/>
              <a:gd name="connsiteY2" fmla="*/ 306262 h 615697"/>
              <a:gd name="connsiteX3" fmla="*/ 127064 w 374778"/>
              <a:gd name="connsiteY3" fmla="*/ 615697 h 615697"/>
              <a:gd name="connsiteX4" fmla="*/ 1588 w 374778"/>
              <a:gd name="connsiteY4" fmla="*/ 514098 h 615697"/>
              <a:gd name="connsiteX5" fmla="*/ 171515 w 374778"/>
              <a:gd name="connsiteY5" fmla="*/ 303087 h 615697"/>
              <a:gd name="connsiteX6" fmla="*/ 0 w 374778"/>
              <a:gd name="connsiteY6" fmla="*/ 101601 h 615697"/>
              <a:gd name="connsiteX0" fmla="*/ 0 w 376365"/>
              <a:gd name="connsiteY0" fmla="*/ 101601 h 615697"/>
              <a:gd name="connsiteX1" fmla="*/ 123890 w 376365"/>
              <a:gd name="connsiteY1" fmla="*/ 0 h 615697"/>
              <a:gd name="connsiteX2" fmla="*/ 376365 w 376365"/>
              <a:gd name="connsiteY2" fmla="*/ 304675 h 615697"/>
              <a:gd name="connsiteX3" fmla="*/ 127064 w 376365"/>
              <a:gd name="connsiteY3" fmla="*/ 615697 h 615697"/>
              <a:gd name="connsiteX4" fmla="*/ 1588 w 376365"/>
              <a:gd name="connsiteY4" fmla="*/ 514098 h 615697"/>
              <a:gd name="connsiteX5" fmla="*/ 171515 w 376365"/>
              <a:gd name="connsiteY5" fmla="*/ 303087 h 615697"/>
              <a:gd name="connsiteX6" fmla="*/ 0 w 376365"/>
              <a:gd name="connsiteY6" fmla="*/ 101601 h 615697"/>
              <a:gd name="connsiteX0" fmla="*/ 0 w 376365"/>
              <a:gd name="connsiteY0" fmla="*/ 101601 h 615697"/>
              <a:gd name="connsiteX1" fmla="*/ 123890 w 376365"/>
              <a:gd name="connsiteY1" fmla="*/ 0 h 615697"/>
              <a:gd name="connsiteX2" fmla="*/ 376365 w 376365"/>
              <a:gd name="connsiteY2" fmla="*/ 304675 h 615697"/>
              <a:gd name="connsiteX3" fmla="*/ 127064 w 376365"/>
              <a:gd name="connsiteY3" fmla="*/ 615697 h 615697"/>
              <a:gd name="connsiteX4" fmla="*/ 1 w 376365"/>
              <a:gd name="connsiteY4" fmla="*/ 514098 h 615697"/>
              <a:gd name="connsiteX5" fmla="*/ 171515 w 376365"/>
              <a:gd name="connsiteY5" fmla="*/ 303087 h 615697"/>
              <a:gd name="connsiteX6" fmla="*/ 0 w 376365"/>
              <a:gd name="connsiteY6" fmla="*/ 101601 h 61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365" h="615697">
                <a:moveTo>
                  <a:pt x="0" y="101601"/>
                </a:moveTo>
                <a:lnTo>
                  <a:pt x="123890" y="0"/>
                </a:lnTo>
                <a:lnTo>
                  <a:pt x="376365" y="304675"/>
                </a:lnTo>
                <a:lnTo>
                  <a:pt x="127064" y="615697"/>
                </a:lnTo>
                <a:lnTo>
                  <a:pt x="1" y="514098"/>
                </a:lnTo>
                <a:lnTo>
                  <a:pt x="171515" y="303087"/>
                </a:lnTo>
                <a:lnTo>
                  <a:pt x="0" y="101601"/>
                </a:lnTo>
                <a:close/>
              </a:path>
            </a:pathLst>
          </a:custGeom>
          <a:solidFill>
            <a:schemeClr val="accent6"/>
          </a:solidFill>
        </p:spPr>
        <p:txBody>
          <a:bodyPr>
            <a:noAutofit/>
          </a:bodyPr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800">
                <a:solidFill>
                  <a:schemeClr val="accent1"/>
                </a:solidFill>
              </a:defRPr>
            </a:lvl2pPr>
            <a:lvl3pPr marL="252000" indent="0">
              <a:buFontTx/>
              <a:buNone/>
              <a:defRPr sz="800">
                <a:solidFill>
                  <a:schemeClr val="accent1"/>
                </a:solidFill>
              </a:defRPr>
            </a:lvl3pPr>
            <a:lvl4pPr marL="504000" indent="0">
              <a:buFontTx/>
              <a:buNone/>
              <a:defRPr sz="800">
                <a:solidFill>
                  <a:schemeClr val="accent1"/>
                </a:solidFill>
              </a:defRPr>
            </a:lvl4pPr>
            <a:lvl5pPr marL="756000" indent="0">
              <a:buFontTx/>
              <a:buNone/>
              <a:defRPr sz="800">
                <a:solidFill>
                  <a:schemeClr val="accent1"/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4" name="Zástupný obsah 1">
            <a:extLst>
              <a:ext uri="{FF2B5EF4-FFF2-40B4-BE49-F238E27FC236}">
                <a16:creationId xmlns:a16="http://schemas.microsoft.com/office/drawing/2014/main" id="{393CC1CF-FEDB-47E9-8640-B61C14302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200" y="2609273"/>
            <a:ext cx="4035600" cy="315970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3" name="Zástupný podnadpis 1">
            <a:extLst>
              <a:ext uri="{FF2B5EF4-FFF2-40B4-BE49-F238E27FC236}">
                <a16:creationId xmlns:a16="http://schemas.microsoft.com/office/drawing/2014/main" id="{DACAB927-EC56-4593-B3FB-13BCF538D5D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201" y="1808163"/>
            <a:ext cx="4033838" cy="6127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16E1EB53-CD30-4977-B979-A9D40565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cxnSp>
        <p:nvCxnSpPr>
          <p:cNvPr id="11" name="2. sloupec X 20,22 cm (vod. 3,3)" hidden="1">
            <a:extLst>
              <a:ext uri="{FF2B5EF4-FFF2-40B4-BE49-F238E27FC236}">
                <a16:creationId xmlns:a16="http://schemas.microsoft.com/office/drawing/2014/main" id="{4FB8B97A-078A-4560-A75C-A7ED86A26C8A}"/>
              </a:ext>
            </a:extLst>
          </p:cNvPr>
          <p:cNvCxnSpPr/>
          <p:nvPr userDrawn="1"/>
        </p:nvCxnSpPr>
        <p:spPr>
          <a:xfrm>
            <a:off x="72792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45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638">
          <p15:clr>
            <a:srgbClr val="FBAE40"/>
          </p15:clr>
        </p15:guide>
        <p15:guide id="3" pos="4588">
          <p15:clr>
            <a:srgbClr val="FBAE40"/>
          </p15:clr>
        </p15:guide>
        <p15:guide id="4" pos="322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nad seb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F26109-1388-4147-8767-EB2B8918C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CDFA4-AA79-4CF1-A2FB-65448BAEA2E6}" type="datetime1">
              <a:rPr lang="cs-CZ" smtClean="0"/>
              <a:t>19.09.2025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99D419-FCC8-4085-B838-3BAEBDB8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74DE8B-876E-4B3E-842D-BB967709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087BFE9A-D341-4612-855F-662DD1EB5BB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91406" y="3758537"/>
            <a:ext cx="10225088" cy="2010438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3147C4B4-EB0D-4E00-9241-AF895EB96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200" y="1808163"/>
            <a:ext cx="10225088" cy="1620837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3E564D-7459-4CB0-85DA-F83CFDEC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5498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6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D68E68F-BDD7-43F1-8CE5-11D4A3AA50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6864171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415" imgH="416" progId="TCLayout.ActiveDocument.1">
                  <p:embed/>
                </p:oleObj>
              </mc:Choice>
              <mc:Fallback>
                <p:oleObj name="think-cell Slide" r:id="rId24" imgW="415" imgH="416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D68E68F-BDD7-43F1-8CE5-11D4A3AA50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Skupina 9">
            <a:extLst>
              <a:ext uri="{FF2B5EF4-FFF2-40B4-BE49-F238E27FC236}">
                <a16:creationId xmlns:a16="http://schemas.microsoft.com/office/drawing/2014/main" id="{DDAD5E2F-C17D-4CEC-A62A-6A9B0F45944F}"/>
              </a:ext>
            </a:extLst>
          </p:cNvPr>
          <p:cNvGrpSpPr/>
          <p:nvPr userDrawn="1"/>
        </p:nvGrpSpPr>
        <p:grpSpPr>
          <a:xfrm>
            <a:off x="367200" y="6387283"/>
            <a:ext cx="283574" cy="60374"/>
            <a:chOff x="380253" y="6387283"/>
            <a:chExt cx="283574" cy="60374"/>
          </a:xfrm>
        </p:grpSpPr>
        <p:sp>
          <p:nvSpPr>
            <p:cNvPr id="30" name="Ovál světle zelený">
              <a:extLst>
                <a:ext uri="{FF2B5EF4-FFF2-40B4-BE49-F238E27FC236}">
                  <a16:creationId xmlns:a16="http://schemas.microsoft.com/office/drawing/2014/main" id="{E383237F-2510-40BF-AC76-504B56630ACF}"/>
                </a:ext>
              </a:extLst>
            </p:cNvPr>
            <p:cNvSpPr/>
            <p:nvPr userDrawn="1"/>
          </p:nvSpPr>
          <p:spPr>
            <a:xfrm>
              <a:off x="603453" y="6387283"/>
              <a:ext cx="60374" cy="603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vál zelený">
              <a:extLst>
                <a:ext uri="{FF2B5EF4-FFF2-40B4-BE49-F238E27FC236}">
                  <a16:creationId xmlns:a16="http://schemas.microsoft.com/office/drawing/2014/main" id="{438560B2-C5A6-421D-B861-983FE4F644D8}"/>
                </a:ext>
              </a:extLst>
            </p:cNvPr>
            <p:cNvSpPr/>
            <p:nvPr userDrawn="1"/>
          </p:nvSpPr>
          <p:spPr>
            <a:xfrm>
              <a:off x="529053" y="6387283"/>
              <a:ext cx="60374" cy="6037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vál tmavě zelený">
              <a:extLst>
                <a:ext uri="{FF2B5EF4-FFF2-40B4-BE49-F238E27FC236}">
                  <a16:creationId xmlns:a16="http://schemas.microsoft.com/office/drawing/2014/main" id="{0114187B-CFC9-44A6-9865-BFECA1BA2F4C}"/>
                </a:ext>
              </a:extLst>
            </p:cNvPr>
            <p:cNvSpPr/>
            <p:nvPr userDrawn="1"/>
          </p:nvSpPr>
          <p:spPr>
            <a:xfrm>
              <a:off x="454653" y="6387283"/>
              <a:ext cx="60374" cy="603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vál oranžový">
              <a:extLst>
                <a:ext uri="{FF2B5EF4-FFF2-40B4-BE49-F238E27FC236}">
                  <a16:creationId xmlns:a16="http://schemas.microsoft.com/office/drawing/2014/main" id="{AC4A2AFC-08D9-4C0F-82F5-3C965D4564F3}"/>
                </a:ext>
              </a:extLst>
            </p:cNvPr>
            <p:cNvSpPr/>
            <p:nvPr userDrawn="1"/>
          </p:nvSpPr>
          <p:spPr>
            <a:xfrm>
              <a:off x="380253" y="6387283"/>
              <a:ext cx="60374" cy="6037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9" name="Logo ČEZ (z EMF)">
            <a:extLst>
              <a:ext uri="{FF2B5EF4-FFF2-40B4-BE49-F238E27FC236}">
                <a16:creationId xmlns:a16="http://schemas.microsoft.com/office/drawing/2014/main" id="{E971CB3E-3B07-4F3D-81F2-68A8024CC37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317288" y="360000"/>
            <a:ext cx="504000" cy="504000"/>
            <a:chOff x="3638" y="1958"/>
            <a:chExt cx="1694" cy="1694"/>
          </a:xfrm>
        </p:grpSpPr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6B9BF6A5-55BF-437B-BE93-DFD1C78456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38" y="1958"/>
              <a:ext cx="1694" cy="1694"/>
            </a:xfrm>
            <a:prstGeom prst="rect">
              <a:avLst/>
            </a:prstGeom>
            <a:solidFill>
              <a:srgbClr val="F2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A6A5EA0C-43DE-408C-B141-2CDA936E9E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57" y="2278"/>
              <a:ext cx="1055" cy="1054"/>
            </a:xfrm>
            <a:custGeom>
              <a:avLst/>
              <a:gdLst>
                <a:gd name="T0" fmla="*/ 0 w 1055"/>
                <a:gd name="T1" fmla="*/ 1054 h 1054"/>
                <a:gd name="T2" fmla="*/ 1055 w 1055"/>
                <a:gd name="T3" fmla="*/ 1054 h 1054"/>
                <a:gd name="T4" fmla="*/ 1055 w 1055"/>
                <a:gd name="T5" fmla="*/ 841 h 1054"/>
                <a:gd name="T6" fmla="*/ 213 w 1055"/>
                <a:gd name="T7" fmla="*/ 841 h 1054"/>
                <a:gd name="T8" fmla="*/ 213 w 1055"/>
                <a:gd name="T9" fmla="*/ 213 h 1054"/>
                <a:gd name="T10" fmla="*/ 1055 w 1055"/>
                <a:gd name="T11" fmla="*/ 213 h 1054"/>
                <a:gd name="T12" fmla="*/ 1055 w 1055"/>
                <a:gd name="T13" fmla="*/ 0 h 1054"/>
                <a:gd name="T14" fmla="*/ 0 w 1055"/>
                <a:gd name="T15" fmla="*/ 0 h 1054"/>
                <a:gd name="T16" fmla="*/ 0 w 1055"/>
                <a:gd name="T17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5" h="1054">
                  <a:moveTo>
                    <a:pt x="0" y="1054"/>
                  </a:moveTo>
                  <a:lnTo>
                    <a:pt x="1055" y="1054"/>
                  </a:lnTo>
                  <a:lnTo>
                    <a:pt x="1055" y="841"/>
                  </a:lnTo>
                  <a:lnTo>
                    <a:pt x="213" y="841"/>
                  </a:lnTo>
                  <a:lnTo>
                    <a:pt x="213" y="213"/>
                  </a:lnTo>
                  <a:lnTo>
                    <a:pt x="1055" y="213"/>
                  </a:lnTo>
                  <a:lnTo>
                    <a:pt x="1055" y="0"/>
                  </a:lnTo>
                  <a:lnTo>
                    <a:pt x="0" y="0"/>
                  </a:lnTo>
                  <a:lnTo>
                    <a:pt x="0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AA396371-FA7D-40ED-ABEB-095706DB062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83" y="2704"/>
              <a:ext cx="619" cy="2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884A17-2B5D-491A-A3D2-5E6B0EEC1C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2211" y="6237289"/>
            <a:ext cx="944576" cy="360363"/>
          </a:xfrm>
          <a:prstGeom prst="rect">
            <a:avLst/>
          </a:prstGeom>
        </p:spPr>
        <p:txBody>
          <a:bodyPr vert="horz" lIns="0" tIns="3600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1A25D1A-E534-493D-B989-AC1636275515}" type="datetime1">
              <a:rPr lang="cs-CZ" smtClean="0"/>
              <a:pPr/>
              <a:t>19.09.2025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333B29-0A2D-4979-BD40-693CCEB6D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6785" y="6237289"/>
            <a:ext cx="9280501" cy="360362"/>
          </a:xfrm>
          <a:prstGeom prst="rect">
            <a:avLst/>
          </a:prstGeom>
        </p:spPr>
        <p:txBody>
          <a:bodyPr vert="horz" lIns="0" tIns="36000" rIns="115200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847A18-7611-4851-8ADC-E57D5248A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237289"/>
            <a:ext cx="505112" cy="3651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2FC4441-48AB-466E-B5E2-7FA789F3829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150368-87AE-47ED-8717-7F8BCCE5F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200" y="1808163"/>
            <a:ext cx="10225087" cy="39608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737259C-0CCE-4640-A07E-A0E34675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9996525" cy="11874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cxnSp>
        <p:nvCxnSpPr>
          <p:cNvPr id="28" name="Paginace úč. Y 18,05 cm" hidden="1">
            <a:extLst>
              <a:ext uri="{FF2B5EF4-FFF2-40B4-BE49-F238E27FC236}">
                <a16:creationId xmlns:a16="http://schemas.microsoft.com/office/drawing/2014/main" id="{9EF2FD41-4E9D-412B-A6E0-E89AD54EC547}"/>
              </a:ext>
            </a:extLst>
          </p:cNvPr>
          <p:cNvCxnSpPr/>
          <p:nvPr userDrawn="1"/>
        </p:nvCxnSpPr>
        <p:spPr>
          <a:xfrm>
            <a:off x="0" y="64980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Nadpis zprava X 28,8 cm" hidden="1">
            <a:extLst>
              <a:ext uri="{FF2B5EF4-FFF2-40B4-BE49-F238E27FC236}">
                <a16:creationId xmlns:a16="http://schemas.microsoft.com/office/drawing/2014/main" id="{F7D72DE5-F601-4FAF-AF54-BE4C26981DC0}"/>
              </a:ext>
            </a:extLst>
          </p:cNvPr>
          <p:cNvCxnSpPr/>
          <p:nvPr userDrawn="1"/>
        </p:nvCxnSpPr>
        <p:spPr>
          <a:xfrm>
            <a:off x="103680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Nadpis 3. ř. úč. Y 3,78 cm" hidden="1">
            <a:extLst>
              <a:ext uri="{FF2B5EF4-FFF2-40B4-BE49-F238E27FC236}">
                <a16:creationId xmlns:a16="http://schemas.microsoft.com/office/drawing/2014/main" id="{C7E060D9-E995-4F96-90D9-3BA204DE18FB}"/>
              </a:ext>
            </a:extLst>
          </p:cNvPr>
          <p:cNvCxnSpPr/>
          <p:nvPr userDrawn="1"/>
        </p:nvCxnSpPr>
        <p:spPr>
          <a:xfrm>
            <a:off x="0" y="13608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Nadpis 1. ř. úč. Y 1,67 cm" hidden="1">
            <a:extLst>
              <a:ext uri="{FF2B5EF4-FFF2-40B4-BE49-F238E27FC236}">
                <a16:creationId xmlns:a16="http://schemas.microsoft.com/office/drawing/2014/main" id="{B384E7F1-9275-4992-A578-2EECEE0EF371}"/>
              </a:ext>
            </a:extLst>
          </p:cNvPr>
          <p:cNvCxnSpPr/>
          <p:nvPr userDrawn="1"/>
        </p:nvCxnSpPr>
        <p:spPr>
          <a:xfrm>
            <a:off x="0" y="6012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 okraj X 2,42 cm (vod. 14,5 cm)" hidden="1">
            <a:extLst>
              <a:ext uri="{FF2B5EF4-FFF2-40B4-BE49-F238E27FC236}">
                <a16:creationId xmlns:a16="http://schemas.microsoft.com/office/drawing/2014/main" id="{A009267D-0A93-4CA5-BF26-7C0751A55AAC}"/>
              </a:ext>
            </a:extLst>
          </p:cNvPr>
          <p:cNvCxnSpPr/>
          <p:nvPr userDrawn="1"/>
        </p:nvCxnSpPr>
        <p:spPr>
          <a:xfrm>
            <a:off x="113220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 okraj 1 cm X 32,87 cm (vod. 15,9)" hidden="1">
            <a:extLst>
              <a:ext uri="{FF2B5EF4-FFF2-40B4-BE49-F238E27FC236}">
                <a16:creationId xmlns:a16="http://schemas.microsoft.com/office/drawing/2014/main" id="{8BE7422E-CE53-4EED-B7AC-AF2D75C3DCF7}"/>
              </a:ext>
            </a:extLst>
          </p:cNvPr>
          <p:cNvCxnSpPr/>
          <p:nvPr userDrawn="1"/>
        </p:nvCxnSpPr>
        <p:spPr>
          <a:xfrm>
            <a:off x="118332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 okraj X 3 cm (vod. -13,9 cm)" hidden="1">
            <a:extLst>
              <a:ext uri="{FF2B5EF4-FFF2-40B4-BE49-F238E27FC236}">
                <a16:creationId xmlns:a16="http://schemas.microsoft.com/office/drawing/2014/main" id="{272E27E0-D388-481E-9FFC-956E139F7AD4}"/>
              </a:ext>
            </a:extLst>
          </p:cNvPr>
          <p:cNvCxnSpPr/>
          <p:nvPr userDrawn="1"/>
        </p:nvCxnSpPr>
        <p:spPr>
          <a:xfrm>
            <a:off x="10800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 okraj X 1 cm (vod. -15,9 cm)" hidden="1">
            <a:extLst>
              <a:ext uri="{FF2B5EF4-FFF2-40B4-BE49-F238E27FC236}">
                <a16:creationId xmlns:a16="http://schemas.microsoft.com/office/drawing/2014/main" id="{AE5ED447-2AF2-4741-8A79-0C2948BFDBFC}"/>
              </a:ext>
            </a:extLst>
          </p:cNvPr>
          <p:cNvCxnSpPr/>
          <p:nvPr userDrawn="1"/>
        </p:nvCxnSpPr>
        <p:spPr>
          <a:xfrm>
            <a:off x="3600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D okraj Y 16,02 cm (vod. 6,5)" hidden="1">
            <a:extLst>
              <a:ext uri="{FF2B5EF4-FFF2-40B4-BE49-F238E27FC236}">
                <a16:creationId xmlns:a16="http://schemas.microsoft.com/office/drawing/2014/main" id="{08B767C3-0254-4B68-91CE-75B52A5C5AFA}"/>
              </a:ext>
            </a:extLst>
          </p:cNvPr>
          <p:cNvCxnSpPr/>
          <p:nvPr userDrawn="1"/>
        </p:nvCxnSpPr>
        <p:spPr>
          <a:xfrm>
            <a:off x="0" y="57672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 okraj Y 5,03 cm (vod. -4,5)" hidden="1">
            <a:extLst>
              <a:ext uri="{FF2B5EF4-FFF2-40B4-BE49-F238E27FC236}">
                <a16:creationId xmlns:a16="http://schemas.microsoft.com/office/drawing/2014/main" id="{06A9E99C-AC1D-4D4A-82B2-7AA7793AE2CB}"/>
              </a:ext>
            </a:extLst>
          </p:cNvPr>
          <p:cNvCxnSpPr/>
          <p:nvPr userDrawn="1"/>
        </p:nvCxnSpPr>
        <p:spPr>
          <a:xfrm>
            <a:off x="0" y="18108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9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6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5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150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1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1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34">
          <p15:clr>
            <a:srgbClr val="F26B43"/>
          </p15:clr>
        </p15:guide>
        <p15:guide id="4" pos="7446">
          <p15:clr>
            <a:srgbClr val="F26B43"/>
          </p15:clr>
        </p15:guide>
        <p15:guide id="5" pos="688">
          <p15:clr>
            <a:srgbClr val="F26B43"/>
          </p15:clr>
        </p15:guide>
        <p15:guide id="6" pos="7129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orient="horz" pos="3634">
          <p15:clr>
            <a:srgbClr val="F26B43"/>
          </p15:clr>
        </p15:guide>
        <p15:guide id="9" orient="horz" pos="187">
          <p15:clr>
            <a:srgbClr val="F26B43"/>
          </p15:clr>
        </p15:guide>
        <p15:guide id="10" orient="horz" pos="935">
          <p15:clr>
            <a:srgbClr val="F26B43"/>
          </p15:clr>
        </p15:guide>
        <p15:guide id="11" orient="horz" pos="3929">
          <p15:clr>
            <a:srgbClr val="F26B43"/>
          </p15:clr>
        </p15:guide>
        <p15:guide id="12" orient="horz" pos="41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549AC86A-79AA-4EAF-99E1-FE3915F49D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cs-CZ" sz="9600" dirty="0"/>
              <a:t>Chemické fórum 2025</a:t>
            </a:r>
          </a:p>
          <a:p>
            <a:endParaRPr lang="cs-CZ" sz="9600" dirty="0"/>
          </a:p>
          <a:p>
            <a:endParaRPr lang="cs-CZ" sz="9600" dirty="0"/>
          </a:p>
          <a:p>
            <a:r>
              <a:rPr lang="cs-CZ" sz="9600" dirty="0"/>
              <a:t>Aleš Laciok, Výzkum a vývoj ČEZ, září 2025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5C0E35C-F021-4169-878E-2671B7A7C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1808164"/>
            <a:ext cx="9720263" cy="1879916"/>
          </a:xfrm>
        </p:spPr>
        <p:txBody>
          <a:bodyPr>
            <a:normAutofit/>
          </a:bodyPr>
          <a:lstStyle/>
          <a:p>
            <a:r>
              <a:rPr lang="it-IT" dirty="0"/>
              <a:t>Inovace pro dekarbonizaci</a:t>
            </a:r>
            <a:br>
              <a:rPr lang="cs-CZ" dirty="0"/>
            </a:br>
            <a:r>
              <a:rPr lang="it-IT" dirty="0"/>
              <a:t>v energetice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903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C10ADF9-1834-402F-8E76-488F79706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94" y="211210"/>
            <a:ext cx="9996525" cy="1187450"/>
          </a:xfrm>
        </p:spPr>
        <p:txBody>
          <a:bodyPr/>
          <a:lstStyle/>
          <a:p>
            <a:r>
              <a:rPr lang="cs-CZ" noProof="0" dirty="0"/>
              <a:t>Návrat k Energetickému trilema (tři vyvážené požadavky) = návrat k zdravému rozumu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9539BB-ACF3-4C71-B188-507E7D60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C4441-48AB-466E-B5E2-7FA789F38293}" type="slidenum">
              <a:rPr kumimoji="0" lang="cs-CZ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délník 1">
            <a:extLst>
              <a:ext uri="{FF2B5EF4-FFF2-40B4-BE49-F238E27FC236}">
                <a16:creationId xmlns:a16="http://schemas.microsoft.com/office/drawing/2014/main" id="{52646810-44CF-43E2-8DE6-122C3C2A6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75" y="4356824"/>
            <a:ext cx="5670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        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" name="TextovéPole 8">
            <a:extLst>
              <a:ext uri="{FF2B5EF4-FFF2-40B4-BE49-F238E27FC236}">
                <a16:creationId xmlns:a16="http://schemas.microsoft.com/office/drawing/2014/main" id="{1096DD22-82A4-4AC9-80A3-A4EE17C89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535" y="2720857"/>
            <a:ext cx="47167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0000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Nevyváženost vede k deformacím energetiky</a:t>
            </a:r>
          </a:p>
        </p:txBody>
      </p:sp>
      <p:sp>
        <p:nvSpPr>
          <p:cNvPr id="8" name="Rovnoramenný trojúhelník 7">
            <a:extLst>
              <a:ext uri="{FF2B5EF4-FFF2-40B4-BE49-F238E27FC236}">
                <a16:creationId xmlns:a16="http://schemas.microsoft.com/office/drawing/2014/main" id="{0FE822D3-4D5F-43D3-8B40-388905491AAC}"/>
              </a:ext>
            </a:extLst>
          </p:cNvPr>
          <p:cNvSpPr/>
          <p:nvPr/>
        </p:nvSpPr>
        <p:spPr bwMode="auto">
          <a:xfrm>
            <a:off x="1747838" y="2454930"/>
            <a:ext cx="3332162" cy="1804988"/>
          </a:xfrm>
          <a:prstGeom prst="triangle">
            <a:avLst/>
          </a:prstGeom>
          <a:solidFill>
            <a:srgbClr val="FFFFFF">
              <a:lumMod val="85000"/>
            </a:srgbClr>
          </a:solidFill>
          <a:ln w="12700" cap="flat" cmpd="sng" algn="ctr">
            <a:solidFill>
              <a:srgbClr val="000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8762" tIns="39382" rIns="78762" bIns="39382" anchor="ctr"/>
          <a:lstStyle/>
          <a:p>
            <a:pPr lvl="0" algn="ctr" defTabSz="65246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CC66"/>
              </a:buClr>
              <a:defRPr/>
            </a:pPr>
            <a:endParaRPr kumimoji="0" lang="cs-CZ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F3C40F-2236-4D2E-9D73-CF230BA121ED}"/>
              </a:ext>
            </a:extLst>
          </p:cNvPr>
          <p:cNvSpPr txBox="1"/>
          <p:nvPr/>
        </p:nvSpPr>
        <p:spPr>
          <a:xfrm>
            <a:off x="1483359" y="1797527"/>
            <a:ext cx="43775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Bezpečnost dodávek energie</a:t>
            </a:r>
          </a:p>
          <a:p>
            <a:r>
              <a:rPr lang="cs-CZ" b="1" kern="0" cap="none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(v množství, kvalitě a potřebném čase)</a:t>
            </a:r>
            <a:br>
              <a:rPr lang="cs-CZ" sz="1800" b="1" kern="0" cap="none" dirty="0">
                <a:solidFill>
                  <a:srgbClr val="000000"/>
                </a:solidFill>
              </a:rPr>
            </a:br>
            <a:endParaRPr lang="cs-CZ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CBDF8C7-6E41-4AA9-9C3C-75A9087CB3E9}"/>
              </a:ext>
            </a:extLst>
          </p:cNvPr>
          <p:cNvSpPr txBox="1"/>
          <p:nvPr/>
        </p:nvSpPr>
        <p:spPr>
          <a:xfrm>
            <a:off x="81280" y="4286318"/>
            <a:ext cx="426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Environmentální) udržitelnost</a:t>
            </a:r>
          </a:p>
          <a:p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(minimalizace vlivů na klima, vypouštění polutantů, spotřeby vody, zábor půdy,…)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F2E9BE5-58DE-4B4B-BE2D-2A7100678CB0}"/>
              </a:ext>
            </a:extLst>
          </p:cNvPr>
          <p:cNvSpPr txBox="1"/>
          <p:nvPr/>
        </p:nvSpPr>
        <p:spPr>
          <a:xfrm>
            <a:off x="4596673" y="4330424"/>
            <a:ext cx="40422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C</a:t>
            </a: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enová přijatelnost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(podpora konkurenceschopnosti firem a kvalitního života obyvatelstva)</a:t>
            </a: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88746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C10ADF9-1834-402F-8E76-488F7970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Dekarbonizace energetiky je řešitelná (těžší bude doprava a průmysl) - 1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9539BB-ACF3-4C71-B188-507E7D60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C4441-48AB-466E-B5E2-7FA789F38293}" type="slidenum">
              <a:rPr kumimoji="0" lang="cs-CZ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2AD6DC-3687-4A6D-BE06-BAC4FD264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4" y="1439350"/>
            <a:ext cx="10861994" cy="546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89535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120000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463" indent="-142875" algn="l" defTabSz="89535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295275" indent="-149225" algn="l" defTabSz="89535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431800" indent="-134938" algn="l" defTabSz="89535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9000"/>
              <a:defRPr sz="1400">
                <a:solidFill>
                  <a:schemeClr val="tx1"/>
                </a:solidFill>
                <a:latin typeface="+mn-lt"/>
              </a:defRPr>
            </a:lvl4pPr>
            <a:lvl5pPr marL="582613" indent="-149225" algn="l" defTabSz="89535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 sz="1200">
                <a:solidFill>
                  <a:schemeClr val="tx1"/>
                </a:solidFill>
                <a:latin typeface="+mn-lt"/>
              </a:defRPr>
            </a:lvl5pPr>
            <a:lvl6pPr marL="1039813" indent="-149225" algn="l" defTabSz="89535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 sz="1200">
                <a:solidFill>
                  <a:schemeClr val="tx1"/>
                </a:solidFill>
                <a:latin typeface="+mn-lt"/>
              </a:defRPr>
            </a:lvl6pPr>
            <a:lvl7pPr marL="1497013" indent="-149225" algn="l" defTabSz="89535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 sz="1200">
                <a:solidFill>
                  <a:schemeClr val="tx1"/>
                </a:solidFill>
                <a:latin typeface="+mn-lt"/>
              </a:defRPr>
            </a:lvl7pPr>
            <a:lvl8pPr marL="1954213" indent="-149225" algn="l" defTabSz="89535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 sz="1200">
                <a:solidFill>
                  <a:schemeClr val="tx1"/>
                </a:solidFill>
                <a:latin typeface="+mn-lt"/>
              </a:defRPr>
            </a:lvl8pPr>
            <a:lvl9pPr marL="2411413" indent="-149225" algn="l" defTabSz="89535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285750" lvl="0" indent="-285750"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 </a:t>
            </a:r>
            <a:r>
              <a:rPr lang="cs-CZ" altLang="cs-CZ" sz="1800" b="1" kern="0" cap="all" dirty="0">
                <a:solidFill>
                  <a:srgbClr val="000000"/>
                </a:solidFill>
                <a:highlight>
                  <a:srgbClr val="00FF00"/>
                </a:highlight>
                <a:latin typeface="Arial CE"/>
              </a:rPr>
              <a:t>Obnovitelné zdroje </a:t>
            </a: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– nově hlavně fotovoltaika a větrná energie (komplementarita, důležité v ČR)</a:t>
            </a:r>
          </a:p>
          <a:p>
            <a:pPr marL="0" lvl="0" indent="358775" eaLnBrk="1" hangingPunct="1">
              <a:defRPr/>
            </a:pPr>
            <a:endParaRPr lang="cs-CZ" altLang="cs-CZ" sz="1800" b="1" kern="0" dirty="0">
              <a:solidFill>
                <a:srgbClr val="000000"/>
              </a:solidFill>
              <a:latin typeface="Arial CE"/>
            </a:endParaRPr>
          </a:p>
          <a:p>
            <a:pPr marL="0" lvl="0" indent="358775" eaLnBrk="1" hangingPunct="1">
              <a:defRPr/>
            </a:pPr>
            <a:r>
              <a:rPr lang="cs-CZ" altLang="cs-CZ" sz="1800" b="1" kern="0" dirty="0">
                <a:solidFill>
                  <a:srgbClr val="000000"/>
                </a:solidFill>
                <a:latin typeface="Arial CE"/>
              </a:rPr>
              <a:t>Fotovoltaika: </a:t>
            </a: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inovace -</a:t>
            </a:r>
            <a:r>
              <a:rPr lang="cs-CZ" altLang="cs-CZ" sz="1800" b="1" kern="0" dirty="0">
                <a:solidFill>
                  <a:srgbClr val="000000"/>
                </a:solidFill>
                <a:latin typeface="Arial CE"/>
              </a:rPr>
              <a:t> </a:t>
            </a: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nové typy panelů, konstrukce </a:t>
            </a:r>
          </a:p>
          <a:p>
            <a:pPr marL="0" lvl="0" indent="358775" eaLnBrk="1" hangingPunct="1">
              <a:defRPr/>
            </a:pP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(Si – bifaciály, HJT, IBC; v budoucnu pravděpodobně i nekřemíkové) </a:t>
            </a:r>
          </a:p>
          <a:p>
            <a:pPr marL="0" lvl="0" indent="358775" eaLnBrk="1" hangingPunct="1">
              <a:defRPr/>
            </a:pPr>
            <a:endParaRPr lang="cs-CZ" altLang="cs-CZ" sz="1800" b="1" kern="0" dirty="0">
              <a:solidFill>
                <a:srgbClr val="000000"/>
              </a:solidFill>
              <a:latin typeface="Arial CE"/>
            </a:endParaRPr>
          </a:p>
          <a:p>
            <a:pPr marL="0" lvl="0" indent="358775" eaLnBrk="1" hangingPunct="1">
              <a:defRPr/>
            </a:pPr>
            <a:r>
              <a:rPr lang="cs-CZ" altLang="cs-CZ" sz="1800" b="1" kern="0" dirty="0">
                <a:solidFill>
                  <a:srgbClr val="000000"/>
                </a:solidFill>
                <a:latin typeface="Arial CE"/>
              </a:rPr>
              <a:t>Větrná energie: </a:t>
            </a: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inovace -</a:t>
            </a:r>
            <a:r>
              <a:rPr lang="cs-CZ" altLang="cs-CZ" sz="1800" b="1" kern="0" dirty="0">
                <a:solidFill>
                  <a:srgbClr val="000000"/>
                </a:solidFill>
                <a:latin typeface="Arial CE"/>
              </a:rPr>
              <a:t> </a:t>
            </a: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větší rozměry</a:t>
            </a:r>
          </a:p>
          <a:p>
            <a:pPr marL="0" lvl="0" indent="358775" eaLnBrk="1" hangingPunct="1">
              <a:defRPr/>
            </a:pP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(výkon, účinnost, úspory z rozsahu)</a:t>
            </a:r>
          </a:p>
          <a:p>
            <a:pPr marL="0" lvl="0" indent="358775" eaLnBrk="1" hangingPunct="1">
              <a:defRPr/>
            </a:pPr>
            <a:endParaRPr lang="cs-CZ" altLang="cs-CZ" sz="1800" kern="0" dirty="0">
              <a:solidFill>
                <a:srgbClr val="000000"/>
              </a:solidFill>
              <a:latin typeface="Arial CE"/>
            </a:endParaRPr>
          </a:p>
          <a:p>
            <a:pPr marL="285750" marR="0" lvl="0" indent="-285750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Wingdings" panose="05000000000000000000" pitchFamily="2" charset="2"/>
              <a:buChar char="v"/>
              <a:tabLst/>
              <a:defRPr/>
            </a:pPr>
            <a:r>
              <a:rPr lang="cs-CZ" altLang="cs-CZ" sz="1800" b="1" kern="0" cap="all" dirty="0">
                <a:solidFill>
                  <a:srgbClr val="000000"/>
                </a:solidFill>
                <a:highlight>
                  <a:srgbClr val="00FF00"/>
                </a:highlight>
                <a:latin typeface="Arial CE"/>
              </a:rPr>
              <a:t>Jaderná energetika </a:t>
            </a: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endParaRPr lang="cs-CZ" altLang="cs-CZ" sz="1800" b="1" kern="0" cap="all" dirty="0">
              <a:solidFill>
                <a:srgbClr val="000000"/>
              </a:solidFill>
              <a:latin typeface="Arial CE"/>
            </a:endParaRP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r>
              <a:rPr lang="cs-CZ" altLang="cs-CZ" sz="1800" b="1" kern="0" cap="all" dirty="0">
                <a:solidFill>
                  <a:srgbClr val="000000"/>
                </a:solidFill>
                <a:latin typeface="Arial CE"/>
              </a:rPr>
              <a:t>S</a:t>
            </a:r>
            <a:r>
              <a:rPr lang="cs-CZ" altLang="cs-CZ" sz="1800" b="1" kern="0" dirty="0">
                <a:solidFill>
                  <a:srgbClr val="000000"/>
                </a:solidFill>
                <a:latin typeface="Arial CE"/>
              </a:rPr>
              <a:t>tandardní (velké) zdroje:</a:t>
            </a: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 inovace – prodlužování životnosti; </a:t>
            </a: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nové zdroje v kategorii GEN III+ </a:t>
            </a: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endParaRPr lang="cs-CZ" altLang="cs-CZ" sz="1800" kern="0" dirty="0">
              <a:solidFill>
                <a:srgbClr val="000000"/>
              </a:solidFill>
              <a:latin typeface="Arial CE"/>
            </a:endParaRP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endParaRPr lang="cs-CZ" altLang="cs-CZ" sz="1800" b="1" kern="0" dirty="0">
              <a:solidFill>
                <a:srgbClr val="000000"/>
              </a:solidFill>
              <a:latin typeface="Arial CE"/>
            </a:endParaRP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endParaRPr lang="cs-CZ" altLang="cs-CZ" sz="1800" b="1" kern="0" dirty="0">
              <a:solidFill>
                <a:srgbClr val="000000"/>
              </a:solidFill>
              <a:latin typeface="Arial CE"/>
            </a:endParaRP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r>
              <a:rPr lang="cs-CZ" altLang="cs-CZ" sz="1800" b="1" kern="0" dirty="0">
                <a:solidFill>
                  <a:srgbClr val="000000"/>
                </a:solidFill>
                <a:latin typeface="Arial CE"/>
              </a:rPr>
              <a:t>Malé modulární reaktory:</a:t>
            </a: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 inovace – systém jako takový </a:t>
            </a:r>
          </a:p>
          <a:p>
            <a:pPr marL="285750" marR="0" lvl="0" indent="-285750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Wingdings" panose="05000000000000000000" pitchFamily="2" charset="2"/>
              <a:buChar char="v"/>
              <a:tabLst/>
              <a:defRPr/>
            </a:pPr>
            <a:endParaRPr lang="cs-CZ" altLang="cs-CZ" sz="1800" kern="0" dirty="0">
              <a:solidFill>
                <a:srgbClr val="000000"/>
              </a:solidFill>
              <a:latin typeface="Arial CE"/>
            </a:endParaRPr>
          </a:p>
          <a:p>
            <a:pPr marL="0" marR="0" lvl="0" indent="0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endParaRPr lang="cs-CZ" altLang="cs-CZ" sz="1800" kern="0" dirty="0">
              <a:solidFill>
                <a:srgbClr val="000000"/>
              </a:solidFill>
              <a:latin typeface="Arial CE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02192DC-95D9-BBA4-5101-4537428F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975" y="4282073"/>
            <a:ext cx="2269560" cy="11874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249FFBC-E60B-C1F9-C99B-391DF2ECD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975" y="5768034"/>
            <a:ext cx="2648548" cy="92699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3F15EEE-C719-0523-7479-26349102A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738" y="1886067"/>
            <a:ext cx="1626035" cy="10842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3B7F481-CEC4-6125-0D35-4D07B3478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272" y="3105184"/>
            <a:ext cx="1472966" cy="107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945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C10ADF9-1834-402F-8E76-488F7970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Dekarbonizace energetiky je řešitelná (těžší bude doprava a průmysl) - 2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9539BB-ACF3-4C71-B188-507E7D60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C4441-48AB-466E-B5E2-7FA789F38293}" type="slidenum">
              <a:rPr kumimoji="0" lang="cs-CZ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2AD6DC-3687-4A6D-BE06-BAC4FD264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29" y="1304879"/>
            <a:ext cx="10338212" cy="546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89535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120000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463" indent="-142875" algn="l" defTabSz="89535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295275" indent="-149225" algn="l" defTabSz="89535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431800" indent="-134938" algn="l" defTabSz="89535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9000"/>
              <a:defRPr sz="1400">
                <a:solidFill>
                  <a:schemeClr val="tx1"/>
                </a:solidFill>
                <a:latin typeface="+mn-lt"/>
              </a:defRPr>
            </a:lvl4pPr>
            <a:lvl5pPr marL="582613" indent="-149225" algn="l" defTabSz="89535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 sz="1200">
                <a:solidFill>
                  <a:schemeClr val="tx1"/>
                </a:solidFill>
                <a:latin typeface="+mn-lt"/>
              </a:defRPr>
            </a:lvl5pPr>
            <a:lvl6pPr marL="1039813" indent="-149225" algn="l" defTabSz="89535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 sz="1200">
                <a:solidFill>
                  <a:schemeClr val="tx1"/>
                </a:solidFill>
                <a:latin typeface="+mn-lt"/>
              </a:defRPr>
            </a:lvl6pPr>
            <a:lvl7pPr marL="1497013" indent="-149225" algn="l" defTabSz="89535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 sz="1200">
                <a:solidFill>
                  <a:schemeClr val="tx1"/>
                </a:solidFill>
                <a:latin typeface="+mn-lt"/>
              </a:defRPr>
            </a:lvl7pPr>
            <a:lvl8pPr marL="1954213" indent="-149225" algn="l" defTabSz="89535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 sz="1200">
                <a:solidFill>
                  <a:schemeClr val="tx1"/>
                </a:solidFill>
                <a:latin typeface="+mn-lt"/>
              </a:defRPr>
            </a:lvl8pPr>
            <a:lvl9pPr marL="2411413" indent="-149225" algn="l" defTabSz="89535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eaLnBrk="1" hangingPunct="1">
              <a:defRPr/>
            </a:pPr>
            <a:endParaRPr lang="cs-CZ" altLang="cs-CZ" sz="1800" kern="0" dirty="0">
              <a:solidFill>
                <a:srgbClr val="000000"/>
              </a:solidFill>
              <a:latin typeface="Arial CE"/>
            </a:endParaRPr>
          </a:p>
          <a:p>
            <a:pPr marL="285750" marR="0" lvl="0" indent="-285750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Wingdings" panose="05000000000000000000" pitchFamily="2" charset="2"/>
              <a:buChar char="v"/>
              <a:tabLst/>
              <a:defRPr/>
            </a:pPr>
            <a:r>
              <a:rPr lang="cs-CZ" altLang="cs-CZ" sz="1800" b="1" kern="0" cap="all" dirty="0">
                <a:solidFill>
                  <a:srgbClr val="000000"/>
                </a:solidFill>
                <a:highlight>
                  <a:srgbClr val="FFFF00"/>
                </a:highlight>
                <a:latin typeface="Arial CE"/>
              </a:rPr>
              <a:t>Využití (zemního) plynu</a:t>
            </a:r>
            <a:r>
              <a:rPr lang="cs-CZ" altLang="cs-CZ" sz="1800" b="1" kern="0" dirty="0">
                <a:solidFill>
                  <a:srgbClr val="000000"/>
                </a:solidFill>
                <a:highlight>
                  <a:srgbClr val="FFFF00"/>
                </a:highlight>
                <a:latin typeface="Arial CE"/>
              </a:rPr>
              <a:t> </a:t>
            </a: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– hlavně kogenerace (plynové turbíny a motory)</a:t>
            </a:r>
          </a:p>
          <a:p>
            <a:pPr marL="0" marR="0" lvl="0" indent="0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endParaRPr lang="cs-CZ" altLang="cs-CZ" sz="1800" kern="0" dirty="0">
              <a:solidFill>
                <a:srgbClr val="000000"/>
              </a:solidFill>
              <a:latin typeface="Arial CE"/>
            </a:endParaRP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Možné inovace: Náhrada zemního plynu alternativami (biometan, vodík)</a:t>
            </a:r>
          </a:p>
          <a:p>
            <a:pPr marL="0" marR="0" lvl="0" indent="2062163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Separace CO</a:t>
            </a:r>
            <a:r>
              <a:rPr lang="cs-CZ" altLang="cs-CZ" sz="1800" kern="0" baseline="-25000" dirty="0">
                <a:solidFill>
                  <a:srgbClr val="000000"/>
                </a:solidFill>
                <a:latin typeface="Arial CE"/>
              </a:rPr>
              <a:t>2</a:t>
            </a: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 (carbon capture) + ukládání nebo užití</a:t>
            </a:r>
          </a:p>
          <a:p>
            <a:pPr marL="0" marR="0" lvl="0" indent="2062163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Aplikace průmyslových tepelných čerpadel</a:t>
            </a: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Otázka uplatnitelnosti emisních kreditů</a:t>
            </a: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Zbytkové emise ??</a:t>
            </a:r>
          </a:p>
          <a:p>
            <a:pPr marL="0" marR="0" lvl="0" indent="0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endParaRPr lang="cs-CZ" altLang="cs-CZ" sz="1800" kern="0" dirty="0">
              <a:solidFill>
                <a:srgbClr val="000000"/>
              </a:solidFill>
              <a:latin typeface="Arial CE"/>
            </a:endParaRPr>
          </a:p>
          <a:p>
            <a:pPr marL="0" marR="0" lvl="0" indent="0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endParaRPr lang="cs-CZ" altLang="cs-CZ" sz="1800" kern="0" dirty="0">
              <a:solidFill>
                <a:srgbClr val="000000"/>
              </a:solidFill>
              <a:latin typeface="Arial CE"/>
            </a:endParaRPr>
          </a:p>
          <a:p>
            <a:pPr marL="285750" marR="0" lvl="0" indent="-285750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Wingdings" panose="05000000000000000000" pitchFamily="2" charset="2"/>
              <a:buChar char="q"/>
              <a:tabLst/>
              <a:defRPr/>
            </a:pP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 </a:t>
            </a:r>
            <a:r>
              <a:rPr lang="cs-CZ" altLang="cs-CZ" sz="1800" b="1" kern="0" dirty="0">
                <a:solidFill>
                  <a:srgbClr val="000000"/>
                </a:solidFill>
                <a:highlight>
                  <a:srgbClr val="00FFFF"/>
                </a:highlight>
                <a:latin typeface="Arial CE"/>
              </a:rPr>
              <a:t>FLEXIBILITA SYSTÉMU</a:t>
            </a: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r>
              <a:rPr lang="cs-CZ" altLang="cs-CZ" sz="1800" b="1" kern="0" dirty="0">
                <a:solidFill>
                  <a:srgbClr val="000000"/>
                </a:solidFill>
                <a:latin typeface="Arial CE"/>
              </a:rPr>
              <a:t>Smart grids</a:t>
            </a: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r>
              <a:rPr lang="cs-CZ" altLang="cs-CZ" sz="1800" b="1" kern="0" dirty="0">
                <a:solidFill>
                  <a:srgbClr val="000000"/>
                </a:solidFill>
                <a:latin typeface="Arial CE"/>
              </a:rPr>
              <a:t>Flexibilita zdrojů</a:t>
            </a: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r>
              <a:rPr lang="cs-CZ" altLang="cs-CZ" sz="1800" b="1" kern="0" dirty="0">
                <a:solidFill>
                  <a:srgbClr val="000000"/>
                </a:solidFill>
                <a:latin typeface="Arial CE"/>
              </a:rPr>
              <a:t>Agregace menších zdrojů</a:t>
            </a: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r>
              <a:rPr lang="cs-CZ" altLang="cs-CZ" sz="1800" b="1" kern="0" dirty="0">
                <a:solidFill>
                  <a:srgbClr val="000000"/>
                </a:solidFill>
                <a:latin typeface="Arial CE"/>
              </a:rPr>
              <a:t>Akumulace energie – různé technologie</a:t>
            </a: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r>
              <a:rPr lang="cs-CZ" altLang="cs-CZ" sz="1800" b="1" kern="0" dirty="0">
                <a:solidFill>
                  <a:srgbClr val="000000"/>
                </a:solidFill>
                <a:latin typeface="Arial CE"/>
              </a:rPr>
              <a:t>Řízení spotřeby</a:t>
            </a: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endParaRPr lang="cs-CZ" altLang="cs-CZ" sz="1800" b="1" kern="0" dirty="0">
              <a:solidFill>
                <a:srgbClr val="000000"/>
              </a:solidFill>
              <a:latin typeface="Arial CE"/>
            </a:endParaRPr>
          </a:p>
          <a:p>
            <a:pPr marL="0" marR="0" lvl="0" indent="358775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  <a:defRPr/>
            </a:pPr>
            <a:endParaRPr lang="cs-CZ" altLang="cs-CZ" sz="1800" kern="0" dirty="0">
              <a:solidFill>
                <a:srgbClr val="000000"/>
              </a:solidFill>
              <a:highlight>
                <a:srgbClr val="00FFFF"/>
              </a:highlight>
              <a:latin typeface="Arial CE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185F1A5-0F40-16FA-8947-8F895EAC2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009" y="2360682"/>
            <a:ext cx="1984788" cy="121648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D4E428E-74F0-8EB4-07B1-08B74C423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216" y="1131739"/>
            <a:ext cx="2319837" cy="118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10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C10ADF9-1834-402F-8E76-488F7970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Vhled ČEZ do 2 oblastí – vodíkové technologie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9539BB-ACF3-4C71-B188-507E7D60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C4441-48AB-466E-B5E2-7FA789F38293}" type="slidenum">
              <a:rPr kumimoji="0" lang="cs-CZ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2AD6DC-3687-4A6D-BE06-BAC4FD264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92" y="1174017"/>
            <a:ext cx="11266658" cy="1804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89535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120000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463" indent="-142875" algn="l" defTabSz="89535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295275" indent="-149225" algn="l" defTabSz="89535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431800" indent="-134938" algn="l" defTabSz="89535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9000"/>
              <a:defRPr sz="1400">
                <a:solidFill>
                  <a:schemeClr val="tx1"/>
                </a:solidFill>
                <a:latin typeface="+mn-lt"/>
              </a:defRPr>
            </a:lvl4pPr>
            <a:lvl5pPr marL="582613" indent="-149225" algn="l" defTabSz="89535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 sz="1200">
                <a:solidFill>
                  <a:schemeClr val="tx1"/>
                </a:solidFill>
                <a:latin typeface="+mn-lt"/>
              </a:defRPr>
            </a:lvl5pPr>
            <a:lvl6pPr marL="1039813" indent="-149225" algn="l" defTabSz="89535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 sz="1200">
                <a:solidFill>
                  <a:schemeClr val="tx1"/>
                </a:solidFill>
                <a:latin typeface="+mn-lt"/>
              </a:defRPr>
            </a:lvl6pPr>
            <a:lvl7pPr marL="1497013" indent="-149225" algn="l" defTabSz="89535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 sz="1200">
                <a:solidFill>
                  <a:schemeClr val="tx1"/>
                </a:solidFill>
                <a:latin typeface="+mn-lt"/>
              </a:defRPr>
            </a:lvl7pPr>
            <a:lvl8pPr marL="1954213" indent="-149225" algn="l" defTabSz="89535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 sz="1200">
                <a:solidFill>
                  <a:schemeClr val="tx1"/>
                </a:solidFill>
                <a:latin typeface="+mn-lt"/>
              </a:defRPr>
            </a:lvl8pPr>
            <a:lvl9pPr marL="2411413" indent="-149225" algn="l" defTabSz="89535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5000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285750" lvl="0" indent="-285750" eaLnBrk="1" hangingPunct="1">
              <a:buFont typeface="Wingdings" panose="05000000000000000000" pitchFamily="2" charset="2"/>
              <a:buChar char="v"/>
              <a:defRPr/>
            </a:pP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 </a:t>
            </a:r>
            <a:r>
              <a:rPr lang="cs-CZ" altLang="cs-CZ" sz="1800" b="1" kern="0" dirty="0">
                <a:solidFill>
                  <a:srgbClr val="000000"/>
                </a:solidFill>
                <a:latin typeface="Arial CE"/>
              </a:rPr>
              <a:t>Velké plány (EU, ČR, firmy), ale nyní procházíme velkým vystřízlivěním </a:t>
            </a: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– nereálné předpoklady, špatně a nespravedlivě nastavená regulatorika EU (RFNBO, LCH</a:t>
            </a:r>
            <a:r>
              <a:rPr lang="cs-CZ" altLang="cs-CZ" sz="1800" kern="0" baseline="-25000" dirty="0">
                <a:solidFill>
                  <a:srgbClr val="000000"/>
                </a:solidFill>
                <a:latin typeface="Arial CE"/>
              </a:rPr>
              <a:t>2</a:t>
            </a: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), otázka vhodnosti </a:t>
            </a:r>
            <a:r>
              <a:rPr lang="cs-CZ" altLang="cs-CZ" sz="1800" kern="0" dirty="0" err="1">
                <a:solidFill>
                  <a:srgbClr val="000000"/>
                </a:solidFill>
                <a:latin typeface="Arial CE"/>
              </a:rPr>
              <a:t>incentiv</a:t>
            </a: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 v ČR</a:t>
            </a:r>
          </a:p>
          <a:p>
            <a:pPr marL="0" lvl="0" indent="361950" eaLnBrk="1" hangingPunct="1">
              <a:defRPr/>
            </a:pP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       Politika a optimismus předběhly vývoj a skutečný stav technologií</a:t>
            </a:r>
          </a:p>
          <a:p>
            <a:pPr marL="0" lvl="0" indent="361950" eaLnBrk="1" hangingPunct="1">
              <a:defRPr/>
            </a:pPr>
            <a:endParaRPr lang="cs-CZ" altLang="cs-CZ" sz="1800" kern="0" dirty="0">
              <a:solidFill>
                <a:srgbClr val="000000"/>
              </a:solidFill>
              <a:latin typeface="Arial CE"/>
            </a:endParaRPr>
          </a:p>
          <a:p>
            <a:pPr marL="285750" marR="0" lvl="0" indent="-285750" algn="l" defTabSz="8953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Wingdings" panose="05000000000000000000" pitchFamily="2" charset="2"/>
              <a:buChar char="v"/>
              <a:tabLst/>
              <a:defRPr/>
            </a:pP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 </a:t>
            </a:r>
            <a:r>
              <a:rPr lang="cs-CZ" altLang="cs-CZ" sz="1800" b="1" kern="0" dirty="0">
                <a:solidFill>
                  <a:srgbClr val="000000"/>
                </a:solidFill>
                <a:latin typeface="Arial CE"/>
              </a:rPr>
              <a:t>Velmi důležité realizovat (integrální) pilotní a demonstrační projekty </a:t>
            </a:r>
            <a:r>
              <a:rPr lang="cs-CZ" altLang="cs-CZ" sz="1800" kern="0" dirty="0">
                <a:solidFill>
                  <a:srgbClr val="000000"/>
                </a:solidFill>
                <a:latin typeface="Arial CE"/>
              </a:rPr>
              <a:t>– proto ČEZ inicioval 2 konkrétní projekty:</a:t>
            </a:r>
          </a:p>
        </p:txBody>
      </p:sp>
      <p:pic>
        <p:nvPicPr>
          <p:cNvPr id="2" name="Obrázek 1" descr="Obsah obrázku obloha, mrak, venku, budova&#10;&#10;Popis byl vytvořen automaticky">
            <a:extLst>
              <a:ext uri="{FF2B5EF4-FFF2-40B4-BE49-F238E27FC236}">
                <a16:creationId xmlns:a16="http://schemas.microsoft.com/office/drawing/2014/main" id="{91C5C0C5-E39D-8C67-7CBC-92B3EE06F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02" y="3141275"/>
            <a:ext cx="3589812" cy="169104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261881-4A2F-4C15-651D-AF58DE9E02E1}"/>
              </a:ext>
            </a:extLst>
          </p:cNvPr>
          <p:cNvSpPr txBox="1"/>
          <p:nvPr/>
        </p:nvSpPr>
        <p:spPr>
          <a:xfrm>
            <a:off x="1198821" y="4832321"/>
            <a:ext cx="46278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Areál TRNAVA Modranka – EMPARK</a:t>
            </a:r>
          </a:p>
          <a:p>
            <a:r>
              <a:rPr lang="cs-CZ" sz="1400" dirty="0"/>
              <a:t>Ele z PV (Jaslovské Bohunice), virtuálně</a:t>
            </a:r>
          </a:p>
          <a:p>
            <a:r>
              <a:rPr lang="cs-CZ" sz="1400" dirty="0"/>
              <a:t>Elektrolyzér – PEM, výrobce PERIC (Čína), 4 x 250 kW</a:t>
            </a:r>
          </a:p>
          <a:p>
            <a:r>
              <a:rPr lang="cs-CZ" sz="1400" dirty="0"/>
              <a:t>Kompresory – 20 MPa a 45 MPa</a:t>
            </a:r>
          </a:p>
          <a:p>
            <a:r>
              <a:rPr lang="cs-CZ" sz="1400" dirty="0"/>
              <a:t>Výdejní stojan – 35 MPa</a:t>
            </a:r>
          </a:p>
          <a:p>
            <a:r>
              <a:rPr lang="cs-CZ" sz="1400" dirty="0"/>
              <a:t>Možnost odvozu (trajlery)</a:t>
            </a:r>
          </a:p>
          <a:p>
            <a:r>
              <a:rPr lang="cs-CZ" sz="1400" dirty="0"/>
              <a:t>Zvažována možnost využití pro SVR</a:t>
            </a:r>
          </a:p>
          <a:p>
            <a:r>
              <a:rPr lang="cs-CZ" sz="1400" dirty="0"/>
              <a:t>Nyní zprovozňování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6B1EAEE-CECC-9B3B-B4AD-7342B26EB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1" y="2673915"/>
            <a:ext cx="1962819" cy="194243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CCC7086-045C-AE4E-8C07-7993C17A538E}"/>
              </a:ext>
            </a:extLst>
          </p:cNvPr>
          <p:cNvSpPr txBox="1"/>
          <p:nvPr/>
        </p:nvSpPr>
        <p:spPr>
          <a:xfrm>
            <a:off x="5885569" y="4611231"/>
            <a:ext cx="60977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 indent="-542925"/>
            <a:r>
              <a:rPr lang="cs-CZ" sz="1400" dirty="0"/>
              <a:t>Spolupráce kraje, IDSK, Martin Uher Bus a ČEZ</a:t>
            </a:r>
          </a:p>
          <a:p>
            <a:pPr marL="542925" indent="-542925"/>
            <a:r>
              <a:rPr lang="cs-CZ" sz="1400" dirty="0"/>
              <a:t>Výroba H</a:t>
            </a:r>
            <a:r>
              <a:rPr lang="cs-CZ" sz="1400" baseline="-25000" dirty="0"/>
              <a:t>2</a:t>
            </a:r>
            <a:r>
              <a:rPr lang="cs-CZ" sz="1400" dirty="0"/>
              <a:t> pro provoz 10 autobus v regionální dopravě (Solaris Urbino Hydrogen 12)</a:t>
            </a:r>
          </a:p>
          <a:p>
            <a:pPr marL="542925" indent="-542925"/>
            <a:r>
              <a:rPr lang="cs-CZ" sz="1400" dirty="0"/>
              <a:t>Ele z vodní elektrárny (Vrané n. Vltavou), virtuálně</a:t>
            </a:r>
          </a:p>
          <a:p>
            <a:pPr marL="542925" indent="-542925"/>
            <a:r>
              <a:rPr lang="cs-CZ" sz="1400" dirty="0"/>
              <a:t>Elektrolyzér – alkalický, výrobce Erredue (Itálie), 3 x 190 kW, výroba cca 200 kg H</a:t>
            </a:r>
            <a:r>
              <a:rPr lang="cs-CZ" sz="1400" baseline="-25000" dirty="0"/>
              <a:t>2</a:t>
            </a:r>
            <a:r>
              <a:rPr lang="cs-CZ" sz="1400" dirty="0"/>
              <a:t> / den</a:t>
            </a:r>
          </a:p>
          <a:p>
            <a:pPr marL="542925" indent="-542925"/>
            <a:r>
              <a:rPr lang="cs-CZ" sz="1400" dirty="0"/>
              <a:t>Skladovací kapacity – 500 kg H</a:t>
            </a:r>
            <a:r>
              <a:rPr lang="cs-CZ" sz="1400" baseline="-25000" dirty="0"/>
              <a:t>2</a:t>
            </a:r>
            <a:endParaRPr lang="cs-CZ" sz="1400" dirty="0"/>
          </a:p>
          <a:p>
            <a:pPr marL="542925" indent="-542925"/>
            <a:r>
              <a:rPr lang="cs-CZ" sz="1400" dirty="0"/>
              <a:t>Kompresory – 3x</a:t>
            </a:r>
          </a:p>
          <a:p>
            <a:pPr marL="542925" indent="-542925"/>
            <a:r>
              <a:rPr lang="cs-CZ" sz="1400" dirty="0"/>
              <a:t>Výdejní stojan – 35 MPa</a:t>
            </a:r>
          </a:p>
          <a:p>
            <a:pPr marL="542925" indent="-542925"/>
            <a:r>
              <a:rPr lang="cs-CZ" sz="1400" dirty="0"/>
              <a:t>Nyní stavební práce a výroba technologií, zprovoznění – přelom roku</a:t>
            </a: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39DE09A4-63CD-0CF5-C154-ED4DDAE479C8}"/>
              </a:ext>
            </a:extLst>
          </p:cNvPr>
          <p:cNvSpPr/>
          <p:nvPr/>
        </p:nvSpPr>
        <p:spPr>
          <a:xfrm>
            <a:off x="793501" y="1809615"/>
            <a:ext cx="405320" cy="266700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9019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C10ADF9-1834-402F-8E76-488F7970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Vhled ČEZ do 2 oblastí – Dlouhodobá (až sezónní) akumulace</a:t>
            </a:r>
            <a:br>
              <a:rPr lang="cs-CZ" noProof="0" dirty="0"/>
            </a:br>
            <a:endParaRPr lang="cs-CZ" noProof="0" dirty="0"/>
          </a:p>
        </p:txBody>
      </p:sp>
      <p:pic>
        <p:nvPicPr>
          <p:cNvPr id="2" name="Picture 13" descr="A sign with white text and orange and green symbols&#10;&#10;AI-generated content may be incorrect.">
            <a:extLst>
              <a:ext uri="{FF2B5EF4-FFF2-40B4-BE49-F238E27FC236}">
                <a16:creationId xmlns:a16="http://schemas.microsoft.com/office/drawing/2014/main" id="{486A8485-063D-B72A-5377-33D3F0AE8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74" y="1112645"/>
            <a:ext cx="3594974" cy="1367505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3B070CE8-EB4B-21D5-B554-8BDB3A4B711E}"/>
              </a:ext>
            </a:extLst>
          </p:cNvPr>
          <p:cNvSpPr txBox="1"/>
          <p:nvPr/>
        </p:nvSpPr>
        <p:spPr>
          <a:xfrm>
            <a:off x="5568433" y="996178"/>
            <a:ext cx="523154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400" kern="0" dirty="0"/>
              <a:t>Porovnání technicko-ekonomických parametrů:</a:t>
            </a:r>
          </a:p>
          <a:p>
            <a:pPr marL="742950" lvl="2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sz="1400" kern="0" dirty="0"/>
              <a:t>Technologická vyspělost, ověření v projektech</a:t>
            </a:r>
          </a:p>
          <a:p>
            <a:pPr marL="742950" lvl="2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sz="1400" kern="0" dirty="0"/>
              <a:t>Plánované projekty v zahraničí</a:t>
            </a:r>
          </a:p>
          <a:p>
            <a:pPr marL="742950" lvl="2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sz="1400" kern="0" dirty="0"/>
              <a:t>Komplexita</a:t>
            </a:r>
          </a:p>
          <a:p>
            <a:pPr marL="742950" lvl="2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sz="1400" kern="0" dirty="0"/>
              <a:t>CAPEX</a:t>
            </a:r>
          </a:p>
          <a:p>
            <a:pPr marL="742950" lvl="2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sz="1400" kern="0" dirty="0"/>
              <a:t>OPEX</a:t>
            </a:r>
          </a:p>
          <a:p>
            <a:pPr marL="742950" lvl="3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sz="1400" kern="0" dirty="0"/>
              <a:t>Legislativní aspekty, bezpečnost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4751E73-9DCF-4EA6-83C4-CCB59CDC5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28" y="2596616"/>
            <a:ext cx="10129937" cy="409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75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C10ADF9-1834-402F-8E76-488F7970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Dovětek – Příklady států s hluboce dekarbonizovanou (elektro)energetikou</a:t>
            </a:r>
            <a:br>
              <a:rPr lang="cs-CZ" noProof="0" dirty="0"/>
            </a:br>
            <a:endParaRPr lang="cs-CZ" noProof="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9539BB-ACF3-4C71-B188-507E7D60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C4441-48AB-466E-B5E2-7FA789F38293}" type="slidenum">
              <a:rPr kumimoji="0" lang="cs-CZ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410D8A6-6A96-7E6C-EC62-2E68E89ED252}"/>
              </a:ext>
            </a:extLst>
          </p:cNvPr>
          <p:cNvSpPr txBox="1"/>
          <p:nvPr/>
        </p:nvSpPr>
        <p:spPr>
          <a:xfrm>
            <a:off x="812073" y="6233081"/>
            <a:ext cx="8278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kern="100" dirty="0">
                <a:effectLst/>
                <a:latin typeface="Arial CE" panose="020B0604020202020204" pitchFamily="34" charset="0"/>
                <a:ea typeface="Aptos" panose="020B0004020202020204" pitchFamily="34" charset="0"/>
                <a:cs typeface="Arial CE" panose="020B0604020202020204" pitchFamily="34" charset="0"/>
              </a:rPr>
              <a:t>Pro srovnání: ČR - 414 (g CO2eq / kWh), Německo – 344 (g CO2eq / kWh)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BBD7AB0-9223-38D3-F255-9EB0A31D2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19" y="1234352"/>
            <a:ext cx="11910999" cy="492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047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ČEZ PPT 16:9">
  <a:themeElements>
    <a:clrScheme name="ČEZ PPT 2021">
      <a:dk1>
        <a:sysClr val="windowText" lastClr="000000"/>
      </a:dk1>
      <a:lt1>
        <a:sysClr val="window" lastClr="FFFFFF"/>
      </a:lt1>
      <a:dk2>
        <a:srgbClr val="808285"/>
      </a:dk2>
      <a:lt2>
        <a:srgbClr val="BCBEC0"/>
      </a:lt2>
      <a:accent1>
        <a:srgbClr val="007236"/>
      </a:accent1>
      <a:accent2>
        <a:srgbClr val="8DC63F"/>
      </a:accent2>
      <a:accent3>
        <a:srgbClr val="00A651"/>
      </a:accent3>
      <a:accent4>
        <a:srgbClr val="68A513"/>
      </a:accent4>
      <a:accent5>
        <a:srgbClr val="808285"/>
      </a:accent5>
      <a:accent6>
        <a:srgbClr val="F24F00"/>
      </a:accent6>
      <a:hlink>
        <a:srgbClr val="007236"/>
      </a:hlink>
      <a:folHlink>
        <a:srgbClr val="0072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Z_PPT_16x9_Cista_energie_zitrka_v11_CZ_naplnena.potm" id="{6C6F336F-38A9-43FC-9314-27AFCB38BE65}" vid="{8914184E-4725-4F42-8F42-778485EF1A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2498</TotalTime>
  <Words>533</Words>
  <Application>Microsoft Office PowerPoint</Application>
  <PresentationFormat>Širokoúhlá obrazovka</PresentationFormat>
  <Paragraphs>86</Paragraphs>
  <Slides>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3" baseType="lpstr">
      <vt:lpstr>Arial</vt:lpstr>
      <vt:lpstr>Arial CE</vt:lpstr>
      <vt:lpstr>Wingdings</vt:lpstr>
      <vt:lpstr>Wingdings 2</vt:lpstr>
      <vt:lpstr>ČEZ PPT 16:9</vt:lpstr>
      <vt:lpstr>think-cell Slide</vt:lpstr>
      <vt:lpstr>Inovace pro dekarbonizaci v energetice</vt:lpstr>
      <vt:lpstr>Návrat k Energetickému trilema (tři vyvážené požadavky) = návrat k zdravému rozumu</vt:lpstr>
      <vt:lpstr>Dekarbonizace energetiky je řešitelná (těžší bude doprava a průmysl) - 1</vt:lpstr>
      <vt:lpstr>Dekarbonizace energetiky je řešitelná (těžší bude doprava a průmysl) - 2</vt:lpstr>
      <vt:lpstr>Vhled ČEZ do 2 oblastí – vodíkové technologie</vt:lpstr>
      <vt:lpstr>Vhled ČEZ do 2 oblastí – Dlouhodobá (až sezónní) akumulace </vt:lpstr>
      <vt:lpstr>Dovětek – Příklady států s hluboce dekarbonizovanou (elektro)energetikou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Bioplyn – poznámky k interní diskuzi</dc:title>
  <dc:creator>Laciok Aleš</dc:creator>
  <cp:lastModifiedBy>Laciok Aleš</cp:lastModifiedBy>
  <cp:revision>147</cp:revision>
  <dcterms:created xsi:type="dcterms:W3CDTF">2022-01-03T19:27:16Z</dcterms:created>
  <dcterms:modified xsi:type="dcterms:W3CDTF">2025-09-19T05:10:41Z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4802d90-fa5d-45d4-90c5-99c9f08cc860_Enabled">
    <vt:lpwstr>true</vt:lpwstr>
  </property>
  <property fmtid="{D5CDD505-2E9C-101B-9397-08002B2CF9AE}" pid="3" name="MSIP_Label_04802d90-fa5d-45d4-90c5-99c9f08cc860_SetDate">
    <vt:lpwstr>2023-08-31T08:46:20Z</vt:lpwstr>
  </property>
  <property fmtid="{D5CDD505-2E9C-101B-9397-08002B2CF9AE}" pid="4" name="MSIP_Label_04802d90-fa5d-45d4-90c5-99c9f08cc860_Method">
    <vt:lpwstr>Privileged</vt:lpwstr>
  </property>
  <property fmtid="{D5CDD505-2E9C-101B-9397-08002B2CF9AE}" pid="5" name="MSIP_Label_04802d90-fa5d-45d4-90c5-99c9f08cc860_Name">
    <vt:lpwstr>L00097</vt:lpwstr>
  </property>
  <property fmtid="{D5CDD505-2E9C-101B-9397-08002B2CF9AE}" pid="6" name="MSIP_Label_04802d90-fa5d-45d4-90c5-99c9f08cc860_SiteId">
    <vt:lpwstr>b233f9e1-5599-4693-9cef-38858fe25406</vt:lpwstr>
  </property>
  <property fmtid="{D5CDD505-2E9C-101B-9397-08002B2CF9AE}" pid="7" name="MSIP_Label_04802d90-fa5d-45d4-90c5-99c9f08cc860_ActionId">
    <vt:lpwstr>cc6ed1ae-3c6a-443f-9db3-fff207d2f275</vt:lpwstr>
  </property>
  <property fmtid="{D5CDD505-2E9C-101B-9397-08002B2CF9AE}" pid="8" name="MSIP_Label_04802d90-fa5d-45d4-90c5-99c9f08cc860_ContentBits">
    <vt:lpwstr>0</vt:lpwstr>
  </property>
  <property fmtid="{D5CDD505-2E9C-101B-9397-08002B2CF9AE}" pid="9" name="DocumentClasification">
    <vt:lpwstr>Veřejné</vt:lpwstr>
  </property>
  <property fmtid="{D5CDD505-2E9C-101B-9397-08002B2CF9AE}" pid="10" name="CEZ_DLP">
    <vt:lpwstr>CEZ:CEZ-DOS:D</vt:lpwstr>
  </property>
  <property fmtid="{D5CDD505-2E9C-101B-9397-08002B2CF9AE}" pid="11" name="CEZ_MIPLabelName">
    <vt:lpwstr>Public-CEZ-DOS</vt:lpwstr>
  </property>
</Properties>
</file>