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omments/comment1.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4942" r:id="rId2"/>
    <p:sldMasterId id="2147485086" r:id="rId3"/>
    <p:sldMasterId id="2147485119" r:id="rId4"/>
    <p:sldMasterId id="2147485132" r:id="rId5"/>
  </p:sldMasterIdLst>
  <p:notesMasterIdLst>
    <p:notesMasterId r:id="rId30"/>
  </p:notesMasterIdLst>
  <p:handoutMasterIdLst>
    <p:handoutMasterId r:id="rId31"/>
  </p:handoutMasterIdLst>
  <p:sldIdLst>
    <p:sldId id="2147377225" r:id="rId6"/>
    <p:sldId id="2147377252" r:id="rId7"/>
    <p:sldId id="2147377211" r:id="rId8"/>
    <p:sldId id="2147377235" r:id="rId9"/>
    <p:sldId id="826" r:id="rId10"/>
    <p:sldId id="2147377233" r:id="rId11"/>
    <p:sldId id="2147377258" r:id="rId12"/>
    <p:sldId id="2147377257" r:id="rId13"/>
    <p:sldId id="260" r:id="rId14"/>
    <p:sldId id="262" r:id="rId15"/>
    <p:sldId id="2147377236" r:id="rId16"/>
    <p:sldId id="2147377266" r:id="rId17"/>
    <p:sldId id="2147377217" r:id="rId18"/>
    <p:sldId id="2147377218" r:id="rId19"/>
    <p:sldId id="230719075" r:id="rId20"/>
    <p:sldId id="2147377267" r:id="rId21"/>
    <p:sldId id="2147377239" r:id="rId22"/>
    <p:sldId id="2147377246" r:id="rId23"/>
    <p:sldId id="2147377240" r:id="rId24"/>
    <p:sldId id="566" r:id="rId25"/>
    <p:sldId id="2147377224" r:id="rId26"/>
    <p:sldId id="490" r:id="rId27"/>
    <p:sldId id="2147377213" r:id="rId28"/>
    <p:sldId id="2147377231" r:id="rId29"/>
  </p:sldIdLst>
  <p:sldSz cx="12192000" cy="6858000"/>
  <p:notesSz cx="6797675" cy="9926638"/>
  <p:defaultTextStyle>
    <a:defPPr>
      <a:defRPr lang="cs-CZ"/>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ltr Lubomír" initials="" lastIdx="2" clrIdx="0"/>
  <p:cmAuthor id="2" name="Věk Radomír" initials="VR" lastIdx="2" clrIdx="1">
    <p:extLst>
      <p:ext uri="{19B8F6BF-5375-455C-9EA6-DF929625EA0E}">
        <p15:presenceInfo xmlns:p15="http://schemas.microsoft.com/office/powerpoint/2012/main" userId="S-1-5-21-3257847852-1616624773-1592315496-8975" providerId="AD"/>
      </p:ext>
    </p:extLst>
  </p:cmAuthor>
  <p:cmAuthor id="3" name="Kocánek Marek" initials="KM" lastIdx="1" clrIdx="2">
    <p:extLst>
      <p:ext uri="{19B8F6BF-5375-455C-9EA6-DF929625EA0E}">
        <p15:presenceInfo xmlns:p15="http://schemas.microsoft.com/office/powerpoint/2012/main" userId="S-1-5-21-3257847852-1616624773-1592315496-290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CCFFCC"/>
    <a:srgbClr val="669900"/>
    <a:srgbClr val="FFFFCC"/>
    <a:srgbClr val="99FFCC"/>
    <a:srgbClr val="00AEC7"/>
    <a:srgbClr val="009900"/>
    <a:srgbClr val="33CC33"/>
    <a:srgbClr val="6366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31" autoAdjust="0"/>
    <p:restoredTop sz="93099" autoAdjust="0"/>
  </p:normalViewPr>
  <p:slideViewPr>
    <p:cSldViewPr>
      <p:cViewPr>
        <p:scale>
          <a:sx n="96" d="100"/>
          <a:sy n="96" d="100"/>
        </p:scale>
        <p:origin x="2669" y="504"/>
      </p:cViewPr>
      <p:guideLst>
        <p:guide orient="horz" pos="2160"/>
        <p:guide pos="3840"/>
      </p:guideLst>
    </p:cSldViewPr>
  </p:slideViewPr>
  <p:notesTextViewPr>
    <p:cViewPr>
      <p:scale>
        <a:sx n="100" d="100"/>
        <a:sy n="100" d="100"/>
      </p:scale>
      <p:origin x="0" y="0"/>
    </p:cViewPr>
  </p:notesTextViewPr>
  <p:notesViewPr>
    <p:cSldViewPr>
      <p:cViewPr varScale="1">
        <p:scale>
          <a:sx n="69" d="100"/>
          <a:sy n="69" d="100"/>
        </p:scale>
        <p:origin x="-3318" y="-108"/>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C:\Davidj\pr&#225;ce\FE\Carbon%20foot%20print\VUCHT_kalkulator\Nov&#253;%20kalkul&#225;tor\varianty%20KD7\pro%20ostatn&#237;\porada%20vedeni\CFP2022_soucasny%20stav%20KD6_&#250;prava%20graf&#367;.xlsm"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Davidj\pr&#225;ce\FE\Carbon%20foot%20print\VUCHT_kalkulator\Nov&#253;%20kalkul&#225;tor\varianty%20KD7\pro%20ostatn&#237;\porada%20vedeni\KD7_biomasa_2.xlsm"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Davidj\pr&#225;ce\FE\Carbon%20foot%20print\VUCHT_kalkulator\Nov&#253;%20kalkul&#225;tor\varianty%20KD7\pro%20ostatn&#237;\porada%20vedeni\CFP2022_soucasny%20stav%20KD6_&#250;prava%20graf&#367;.xlsm"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Davidj\pr&#225;ce\FE\Carbon%20foot%20print\VUCHT_kalkulator\Nov&#253;%20kalkul&#225;tor\varianty%20KD7\pro%20ostatn&#237;\porada%20vedeni\KD7_biomasa_2_&#250;prava%20graf&#367;.xlsm"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Se&#353;it1"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lovochemie.cz\dfs\users\vekr\Se&#353;it1(automaticky%20obnoveno).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cs-CZ" b="1"/>
              <a:t>LAD</a:t>
            </a:r>
            <a:r>
              <a:rPr lang="cs-CZ" b="1" baseline="0"/>
              <a:t> (LAVIII) </a:t>
            </a:r>
            <a:endParaRPr lang="cs-CZ" b="1"/>
          </a:p>
        </c:rich>
      </c:tx>
      <c:layout>
        <c:manualLayout>
          <c:xMode val="edge"/>
          <c:yMode val="edge"/>
          <c:x val="0.49442348689813004"/>
          <c:y val="2.57045890989873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cs-CZ"/>
        </a:p>
      </c:txPr>
    </c:title>
    <c:autoTitleDeleted val="0"/>
    <c:plotArea>
      <c:layout/>
      <c:pieChart>
        <c:varyColors val="1"/>
        <c:ser>
          <c:idx val="0"/>
          <c:order val="0"/>
          <c:dPt>
            <c:idx val="0"/>
            <c:bubble3D val="0"/>
            <c:spPr>
              <a:solidFill>
                <a:srgbClr val="BFBFBF"/>
              </a:solidFill>
              <a:ln w="19050">
                <a:solidFill>
                  <a:schemeClr val="lt1"/>
                </a:solidFill>
              </a:ln>
              <a:effectLst/>
            </c:spPr>
            <c:extLst>
              <c:ext xmlns:c16="http://schemas.microsoft.com/office/drawing/2014/chart" uri="{C3380CC4-5D6E-409C-BE32-E72D297353CC}">
                <c16:uniqueId val="{00000001-807C-49DA-83B1-045EB7BD648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07C-49DA-83B1-045EB7BD648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07C-49DA-83B1-045EB7BD648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07C-49DA-83B1-045EB7BD6486}"/>
              </c:ext>
            </c:extLst>
          </c:dPt>
          <c:dPt>
            <c:idx val="4"/>
            <c:bubble3D val="0"/>
            <c:explosion val="15"/>
            <c:spPr>
              <a:solidFill>
                <a:schemeClr val="accent1">
                  <a:lumMod val="20000"/>
                  <a:lumOff val="80000"/>
                </a:schemeClr>
              </a:solidFill>
              <a:ln w="19050">
                <a:solidFill>
                  <a:schemeClr val="lt1"/>
                </a:solidFill>
              </a:ln>
              <a:effectLst/>
            </c:spPr>
            <c:extLst>
              <c:ext xmlns:c16="http://schemas.microsoft.com/office/drawing/2014/chart" uri="{C3380CC4-5D6E-409C-BE32-E72D297353CC}">
                <c16:uniqueId val="{00000009-807C-49DA-83B1-045EB7BD6486}"/>
              </c:ext>
            </c:extLst>
          </c:dPt>
          <c:dPt>
            <c:idx val="5"/>
            <c:bubble3D val="0"/>
            <c:explosion val="15"/>
            <c:spPr>
              <a:solidFill>
                <a:srgbClr val="264478"/>
              </a:solidFill>
              <a:ln w="19050">
                <a:solidFill>
                  <a:schemeClr val="lt1"/>
                </a:solidFill>
              </a:ln>
              <a:effectLst/>
            </c:spPr>
            <c:extLst>
              <c:ext xmlns:c16="http://schemas.microsoft.com/office/drawing/2014/chart" uri="{C3380CC4-5D6E-409C-BE32-E72D297353CC}">
                <c16:uniqueId val="{0000000B-807C-49DA-83B1-045EB7BD6486}"/>
              </c:ext>
            </c:extLst>
          </c:dPt>
          <c:dPt>
            <c:idx val="6"/>
            <c:bubble3D val="0"/>
            <c:explosion val="15"/>
            <c:spPr>
              <a:solidFill>
                <a:srgbClr val="9E480E"/>
              </a:solidFill>
              <a:ln w="19050">
                <a:solidFill>
                  <a:schemeClr val="lt1"/>
                </a:solidFill>
              </a:ln>
              <a:effectLst/>
            </c:spPr>
            <c:extLst>
              <c:ext xmlns:c16="http://schemas.microsoft.com/office/drawing/2014/chart" uri="{C3380CC4-5D6E-409C-BE32-E72D297353CC}">
                <c16:uniqueId val="{0000000D-807C-49DA-83B1-045EB7BD6486}"/>
              </c:ext>
            </c:extLst>
          </c:dPt>
          <c:dPt>
            <c:idx val="7"/>
            <c:bubble3D val="0"/>
            <c:explosion val="15"/>
            <c:spPr>
              <a:solidFill>
                <a:srgbClr val="636363"/>
              </a:solidFill>
              <a:ln w="19050">
                <a:solidFill>
                  <a:schemeClr val="lt1"/>
                </a:solidFill>
              </a:ln>
              <a:effectLst/>
            </c:spPr>
            <c:extLst>
              <c:ext xmlns:c16="http://schemas.microsoft.com/office/drawing/2014/chart" uri="{C3380CC4-5D6E-409C-BE32-E72D297353CC}">
                <c16:uniqueId val="{0000000F-807C-49DA-83B1-045EB7BD6486}"/>
              </c:ext>
            </c:extLst>
          </c:dPt>
          <c:dPt>
            <c:idx val="8"/>
            <c:bubble3D val="0"/>
            <c:explosion val="15"/>
            <c:spPr>
              <a:solidFill>
                <a:srgbClr val="404040"/>
              </a:solidFill>
              <a:ln w="19050">
                <a:solidFill>
                  <a:schemeClr val="lt1"/>
                </a:solidFill>
              </a:ln>
              <a:effectLst/>
            </c:spPr>
            <c:extLst>
              <c:ext xmlns:c16="http://schemas.microsoft.com/office/drawing/2014/chart" uri="{C3380CC4-5D6E-409C-BE32-E72D297353CC}">
                <c16:uniqueId val="{00000011-807C-49DA-83B1-045EB7BD6486}"/>
              </c:ext>
            </c:extLst>
          </c:dPt>
          <c:dLbls>
            <c:dLbl>
              <c:idx val="0"/>
              <c:layout>
                <c:manualLayout>
                  <c:x val="7.386888989405728E-2"/>
                  <c:y val="-0.38948723710764954"/>
                </c:manualLayout>
              </c:layout>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rgbClr val="C00000"/>
                      </a:solidFill>
                      <a:latin typeface="+mn-lt"/>
                      <a:ea typeface="+mn-ea"/>
                      <a:cs typeface="+mn-cs"/>
                    </a:defRPr>
                  </a:pPr>
                  <a:endParaRPr lang="cs-CZ"/>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807C-49DA-83B1-045EB7BD6486}"/>
                </c:ext>
              </c:extLst>
            </c:dLbl>
            <c:dLbl>
              <c:idx val="3"/>
              <c:layout>
                <c:manualLayout>
                  <c:x val="-3.8821487642463286E-2"/>
                  <c:y val="2.570458909898736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807C-49DA-83B1-045EB7BD6486}"/>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cs-CZ"/>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'LAV3 - LAD 27'!$AA$38:$AA$46</c:f>
              <c:strCache>
                <c:ptCount val="9"/>
                <c:pt idx="0">
                  <c:v>čpavek</c:v>
                </c:pt>
                <c:pt idx="1">
                  <c:v>KD</c:v>
                </c:pt>
                <c:pt idx="2">
                  <c:v>SK fert</c:v>
                </c:pt>
                <c:pt idx="3">
                  <c:v>KS</c:v>
                </c:pt>
                <c:pt idx="4">
                  <c:v>dolomit</c:v>
                </c:pt>
                <c:pt idx="5">
                  <c:v>voda</c:v>
                </c:pt>
                <c:pt idx="6">
                  <c:v>pára</c:v>
                </c:pt>
                <c:pt idx="7">
                  <c:v>elektřina</c:v>
                </c:pt>
                <c:pt idx="8">
                  <c:v>přímá emise</c:v>
                </c:pt>
              </c:strCache>
            </c:strRef>
          </c:cat>
          <c:val>
            <c:numRef>
              <c:f>'LAV3 - LAD 27'!$AB$38:$AB$46</c:f>
              <c:numCache>
                <c:formatCode>General</c:formatCode>
                <c:ptCount val="9"/>
                <c:pt idx="0" formatCode="#,##0.00">
                  <c:v>816.9195940161768</c:v>
                </c:pt>
                <c:pt idx="2" formatCode="#,##0.00">
                  <c:v>1.155856</c:v>
                </c:pt>
                <c:pt idx="3" formatCode="#,##0.00">
                  <c:v>1.680553</c:v>
                </c:pt>
                <c:pt idx="4" formatCode="#,##0.00">
                  <c:v>16.22257507280602</c:v>
                </c:pt>
                <c:pt idx="5" formatCode="#,##0.00">
                  <c:v>15.229794253073191</c:v>
                </c:pt>
                <c:pt idx="6" formatCode="#,##0.00">
                  <c:v>69.687479919230981</c:v>
                </c:pt>
                <c:pt idx="7" formatCode="#,##0.00">
                  <c:v>15.266255543863661</c:v>
                </c:pt>
                <c:pt idx="8" formatCode="#,##0.00">
                  <c:v>135.00240880227523</c:v>
                </c:pt>
              </c:numCache>
            </c:numRef>
          </c:val>
          <c:extLst>
            <c:ext xmlns:c16="http://schemas.microsoft.com/office/drawing/2014/chart" uri="{C3380CC4-5D6E-409C-BE32-E72D297353CC}">
              <c16:uniqueId val="{00000012-807C-49DA-83B1-045EB7BD6486}"/>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egendEntry>
        <c:idx val="1"/>
        <c:delete val="1"/>
      </c:legendEntry>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cs-CZ"/>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cs-CZ"/>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cs-CZ" b="1"/>
              <a:t>LAD (LAVIII)</a:t>
            </a:r>
            <a:r>
              <a:rPr lang="cs-CZ"/>
              <a:t>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cs-CZ"/>
        </a:p>
      </c:txPr>
    </c:title>
    <c:autoTitleDeleted val="0"/>
    <c:plotArea>
      <c:layout/>
      <c:pieChart>
        <c:varyColors val="1"/>
        <c:ser>
          <c:idx val="0"/>
          <c:order val="0"/>
          <c:explosion val="5"/>
          <c:dPt>
            <c:idx val="0"/>
            <c:bubble3D val="0"/>
            <c:spPr>
              <a:solidFill>
                <a:srgbClr val="BFBFBF"/>
              </a:solidFill>
              <a:ln w="19050">
                <a:solidFill>
                  <a:schemeClr val="lt1"/>
                </a:solidFill>
              </a:ln>
              <a:effectLst/>
            </c:spPr>
            <c:extLst>
              <c:ext xmlns:c16="http://schemas.microsoft.com/office/drawing/2014/chart" uri="{C3380CC4-5D6E-409C-BE32-E72D297353CC}">
                <c16:uniqueId val="{00000001-D8EF-476B-B183-8DF8CD169FC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8EF-476B-B183-8DF8CD169FC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8EF-476B-B183-8DF8CD169FC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8EF-476B-B183-8DF8CD169FC0}"/>
              </c:ext>
            </c:extLst>
          </c:dPt>
          <c:dPt>
            <c:idx val="4"/>
            <c:bubble3D val="0"/>
            <c:spPr>
              <a:solidFill>
                <a:schemeClr val="accent1">
                  <a:lumMod val="20000"/>
                  <a:lumOff val="80000"/>
                </a:schemeClr>
              </a:solidFill>
              <a:ln w="19050">
                <a:solidFill>
                  <a:schemeClr val="lt1"/>
                </a:solidFill>
              </a:ln>
              <a:effectLst/>
            </c:spPr>
            <c:extLst>
              <c:ext xmlns:c16="http://schemas.microsoft.com/office/drawing/2014/chart" uri="{C3380CC4-5D6E-409C-BE32-E72D297353CC}">
                <c16:uniqueId val="{00000009-D8EF-476B-B183-8DF8CD169FC0}"/>
              </c:ext>
            </c:extLst>
          </c:dPt>
          <c:dPt>
            <c:idx val="5"/>
            <c:bubble3D val="0"/>
            <c:spPr>
              <a:solidFill>
                <a:srgbClr val="264478"/>
              </a:solidFill>
              <a:ln w="19050">
                <a:solidFill>
                  <a:schemeClr val="lt1"/>
                </a:solidFill>
              </a:ln>
              <a:effectLst/>
            </c:spPr>
            <c:extLst>
              <c:ext xmlns:c16="http://schemas.microsoft.com/office/drawing/2014/chart" uri="{C3380CC4-5D6E-409C-BE32-E72D297353CC}">
                <c16:uniqueId val="{0000000B-D8EF-476B-B183-8DF8CD169FC0}"/>
              </c:ext>
            </c:extLst>
          </c:dPt>
          <c:dPt>
            <c:idx val="6"/>
            <c:bubble3D val="0"/>
            <c:spPr>
              <a:solidFill>
                <a:srgbClr val="984E0E"/>
              </a:solidFill>
              <a:ln w="19050">
                <a:solidFill>
                  <a:schemeClr val="lt1"/>
                </a:solidFill>
              </a:ln>
              <a:effectLst/>
            </c:spPr>
            <c:extLst>
              <c:ext xmlns:c16="http://schemas.microsoft.com/office/drawing/2014/chart" uri="{C3380CC4-5D6E-409C-BE32-E72D297353CC}">
                <c16:uniqueId val="{0000000D-D8EF-476B-B183-8DF8CD169FC0}"/>
              </c:ext>
            </c:extLst>
          </c:dPt>
          <c:dPt>
            <c:idx val="7"/>
            <c:bubble3D val="0"/>
            <c:spPr>
              <a:solidFill>
                <a:srgbClr val="636363"/>
              </a:solidFill>
              <a:ln w="19050">
                <a:solidFill>
                  <a:schemeClr val="lt1"/>
                </a:solidFill>
              </a:ln>
              <a:effectLst/>
            </c:spPr>
            <c:extLst>
              <c:ext xmlns:c16="http://schemas.microsoft.com/office/drawing/2014/chart" uri="{C3380CC4-5D6E-409C-BE32-E72D297353CC}">
                <c16:uniqueId val="{0000000F-D8EF-476B-B183-8DF8CD169FC0}"/>
              </c:ext>
            </c:extLst>
          </c:dPt>
          <c:dPt>
            <c:idx val="8"/>
            <c:bubble3D val="0"/>
            <c:spPr>
              <a:solidFill>
                <a:srgbClr val="404040"/>
              </a:solidFill>
              <a:ln w="19050">
                <a:solidFill>
                  <a:schemeClr val="lt1"/>
                </a:solidFill>
              </a:ln>
              <a:effectLst/>
            </c:spPr>
            <c:extLst>
              <c:ext xmlns:c16="http://schemas.microsoft.com/office/drawing/2014/chart" uri="{C3380CC4-5D6E-409C-BE32-E72D297353CC}">
                <c16:uniqueId val="{00000011-D8EF-476B-B183-8DF8CD169FC0}"/>
              </c:ext>
            </c:extLst>
          </c:dPt>
          <c:dLbls>
            <c:dLbl>
              <c:idx val="0"/>
              <c:layout>
                <c:manualLayout>
                  <c:x val="0.25860387468098783"/>
                  <c:y val="-0.46346728589465092"/>
                </c:manualLayout>
              </c:layout>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rgbClr val="C00000"/>
                      </a:solidFill>
                      <a:latin typeface="+mn-lt"/>
                      <a:ea typeface="+mn-ea"/>
                      <a:cs typeface="+mn-cs"/>
                    </a:defRPr>
                  </a:pPr>
                  <a:endParaRPr lang="cs-CZ"/>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D8EF-476B-B183-8DF8CD169FC0}"/>
                </c:ext>
              </c:extLst>
            </c:dLbl>
            <c:dLbl>
              <c:idx val="3"/>
              <c:layout>
                <c:manualLayout>
                  <c:x val="-5.004019442843733E-2"/>
                  <c:y val="1.120731287438043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D8EF-476B-B183-8DF8CD169FC0}"/>
                </c:ext>
              </c:extLst>
            </c:dLbl>
            <c:dLbl>
              <c:idx val="4"/>
              <c:layout>
                <c:manualLayout>
                  <c:x val="4.3295403035918972E-2"/>
                  <c:y val="-1.5767275069778503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D8EF-476B-B183-8DF8CD169FC0}"/>
                </c:ext>
              </c:extLst>
            </c:dLbl>
            <c:dLbl>
              <c:idx val="5"/>
              <c:layout>
                <c:manualLayout>
                  <c:x val="6.0459469079583446E-2"/>
                  <c:y val="-9.0269486460510945E-3"/>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B-D8EF-476B-B183-8DF8CD169FC0}"/>
                </c:ext>
              </c:extLst>
            </c:dLbl>
            <c:dLbl>
              <c:idx val="6"/>
              <c:layout>
                <c:manualLayout>
                  <c:x val="-5.4687994658847786E-2"/>
                  <c:y val="-2.9989035918314998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D-D8EF-476B-B183-8DF8CD169FC0}"/>
                </c:ext>
              </c:extLst>
            </c:dLbl>
            <c:dLbl>
              <c:idx val="7"/>
              <c:layout>
                <c:manualLayout>
                  <c:x val="2.664625897356444E-4"/>
                  <c:y val="-4.2443427476117374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F-D8EF-476B-B183-8DF8CD169FC0}"/>
                </c:ext>
              </c:extLst>
            </c:dLbl>
            <c:dLbl>
              <c:idx val="8"/>
              <c:layout>
                <c:manualLayout>
                  <c:x val="9.2828151387367649E-2"/>
                  <c:y val="-1.3786559650477611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1-D8EF-476B-B183-8DF8CD169FC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cs-CZ"/>
              </a:p>
            </c:txPr>
            <c:dLblPos val="bestFit"/>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'LAV3 - LAD 27'!$AA$38:$AA$46</c:f>
              <c:strCache>
                <c:ptCount val="9"/>
                <c:pt idx="0">
                  <c:v>čpavek</c:v>
                </c:pt>
                <c:pt idx="1">
                  <c:v>KD</c:v>
                </c:pt>
                <c:pt idx="2">
                  <c:v>SK fert</c:v>
                </c:pt>
                <c:pt idx="3">
                  <c:v>KS</c:v>
                </c:pt>
                <c:pt idx="4">
                  <c:v>dolomit</c:v>
                </c:pt>
                <c:pt idx="5">
                  <c:v>voda</c:v>
                </c:pt>
                <c:pt idx="6">
                  <c:v>pára</c:v>
                </c:pt>
                <c:pt idx="7">
                  <c:v>elektřina</c:v>
                </c:pt>
                <c:pt idx="8">
                  <c:v>přímá emise</c:v>
                </c:pt>
              </c:strCache>
            </c:strRef>
          </c:cat>
          <c:val>
            <c:numRef>
              <c:f>'LAV3 - LAD 27'!$AB$38:$AB$46</c:f>
              <c:numCache>
                <c:formatCode>General</c:formatCode>
                <c:ptCount val="9"/>
                <c:pt idx="0" formatCode="#,##0.00">
                  <c:v>808.16044352845984</c:v>
                </c:pt>
                <c:pt idx="2" formatCode="#,##0.00">
                  <c:v>1.155856</c:v>
                </c:pt>
                <c:pt idx="3" formatCode="#,##0.00">
                  <c:v>1.680553</c:v>
                </c:pt>
                <c:pt idx="4" formatCode="#,##0.00">
                  <c:v>12.433581222273933</c:v>
                </c:pt>
                <c:pt idx="5" formatCode="#,##0.00">
                  <c:v>0.41424730351174532</c:v>
                </c:pt>
                <c:pt idx="6" formatCode="#,##0.00">
                  <c:v>0.40387577273603653</c:v>
                </c:pt>
                <c:pt idx="7" formatCode="#,##0.00">
                  <c:v>0.51175254769719247</c:v>
                </c:pt>
                <c:pt idx="8" formatCode="#,##0.00">
                  <c:v>5.8481650138226904</c:v>
                </c:pt>
              </c:numCache>
            </c:numRef>
          </c:val>
          <c:extLst>
            <c:ext xmlns:c16="http://schemas.microsoft.com/office/drawing/2014/chart" uri="{C3380CC4-5D6E-409C-BE32-E72D297353CC}">
              <c16:uniqueId val="{00000012-D8EF-476B-B183-8DF8CD169FC0}"/>
            </c:ext>
          </c:extLst>
        </c:ser>
        <c:dLbls>
          <c:showLegendKey val="0"/>
          <c:showVal val="0"/>
          <c:showCatName val="0"/>
          <c:showSerName val="0"/>
          <c:showPercent val="0"/>
          <c:showBubbleSize val="0"/>
          <c:showLeaderLines val="1"/>
        </c:dLbls>
        <c:firstSliceAng val="0"/>
      </c:pieChart>
      <c:spPr>
        <a:noFill/>
        <a:ln>
          <a:noFill/>
        </a:ln>
        <a:effectLst/>
      </c:spPr>
    </c:plotArea>
    <c:legend>
      <c:legendPos val="r"/>
      <c:legendEntry>
        <c:idx val="1"/>
        <c:delete val="1"/>
      </c:legendEntry>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cs-CZ"/>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cs-CZ"/>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cs-CZ"/>
              <a:t>ZENFERT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cs-CZ"/>
        </a:p>
      </c:txPr>
    </c:title>
    <c:autoTitleDeleted val="0"/>
    <c:plotArea>
      <c:layout/>
      <c:pieChart>
        <c:varyColors val="1"/>
        <c:ser>
          <c:idx val="0"/>
          <c:order val="0"/>
          <c:dPt>
            <c:idx val="0"/>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1-46BA-4DC2-B9A1-0E42249DD31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6BA-4DC2-B9A1-0E42249DD31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6BA-4DC2-B9A1-0E42249DD31F}"/>
              </c:ext>
            </c:extLst>
          </c:dPt>
          <c:dPt>
            <c:idx val="3"/>
            <c:bubble3D val="0"/>
            <c:explosion val="15"/>
            <c:spPr>
              <a:solidFill>
                <a:schemeClr val="accent4"/>
              </a:solidFill>
              <a:ln w="19050">
                <a:solidFill>
                  <a:schemeClr val="lt1"/>
                </a:solidFill>
              </a:ln>
              <a:effectLst/>
            </c:spPr>
            <c:extLst>
              <c:ext xmlns:c16="http://schemas.microsoft.com/office/drawing/2014/chart" uri="{C3380CC4-5D6E-409C-BE32-E72D297353CC}">
                <c16:uniqueId val="{00000007-46BA-4DC2-B9A1-0E42249DD31F}"/>
              </c:ext>
            </c:extLst>
          </c:dPt>
          <c:dPt>
            <c:idx val="4"/>
            <c:bubble3D val="0"/>
            <c:explosion val="15"/>
            <c:spPr>
              <a:solidFill>
                <a:srgbClr val="DAE3F3"/>
              </a:solidFill>
              <a:ln w="19050">
                <a:solidFill>
                  <a:schemeClr val="lt1"/>
                </a:solidFill>
              </a:ln>
              <a:effectLst/>
            </c:spPr>
            <c:extLst>
              <c:ext xmlns:c16="http://schemas.microsoft.com/office/drawing/2014/chart" uri="{C3380CC4-5D6E-409C-BE32-E72D297353CC}">
                <c16:uniqueId val="{00000009-46BA-4DC2-B9A1-0E42249DD31F}"/>
              </c:ext>
            </c:extLst>
          </c:dPt>
          <c:dPt>
            <c:idx val="5"/>
            <c:bubble3D val="0"/>
            <c:explosion val="15"/>
            <c:spPr>
              <a:solidFill>
                <a:srgbClr val="264478"/>
              </a:solidFill>
              <a:ln w="19050">
                <a:solidFill>
                  <a:schemeClr val="lt1"/>
                </a:solidFill>
              </a:ln>
              <a:effectLst/>
            </c:spPr>
            <c:extLst>
              <c:ext xmlns:c16="http://schemas.microsoft.com/office/drawing/2014/chart" uri="{C3380CC4-5D6E-409C-BE32-E72D297353CC}">
                <c16:uniqueId val="{0000000B-46BA-4DC2-B9A1-0E42249DD31F}"/>
              </c:ext>
            </c:extLst>
          </c:dPt>
          <c:dPt>
            <c:idx val="6"/>
            <c:bubble3D val="0"/>
            <c:explosion val="15"/>
            <c:spPr>
              <a:solidFill>
                <a:srgbClr val="9E480E"/>
              </a:solidFill>
              <a:ln w="19050">
                <a:solidFill>
                  <a:schemeClr val="lt1"/>
                </a:solidFill>
              </a:ln>
              <a:effectLst/>
            </c:spPr>
            <c:extLst>
              <c:ext xmlns:c16="http://schemas.microsoft.com/office/drawing/2014/chart" uri="{C3380CC4-5D6E-409C-BE32-E72D297353CC}">
                <c16:uniqueId val="{0000000D-46BA-4DC2-B9A1-0E42249DD31F}"/>
              </c:ext>
            </c:extLst>
          </c:dPt>
          <c:dPt>
            <c:idx val="7"/>
            <c:bubble3D val="0"/>
            <c:explosion val="15"/>
            <c:spPr>
              <a:solidFill>
                <a:srgbClr val="636363"/>
              </a:solidFill>
              <a:ln w="19050">
                <a:solidFill>
                  <a:schemeClr val="lt1"/>
                </a:solidFill>
              </a:ln>
              <a:effectLst/>
            </c:spPr>
            <c:extLst>
              <c:ext xmlns:c16="http://schemas.microsoft.com/office/drawing/2014/chart" uri="{C3380CC4-5D6E-409C-BE32-E72D297353CC}">
                <c16:uniqueId val="{0000000F-46BA-4DC2-B9A1-0E42249DD31F}"/>
              </c:ext>
            </c:extLst>
          </c:dPt>
          <c:dPt>
            <c:idx val="8"/>
            <c:bubble3D val="0"/>
            <c:explosion val="15"/>
            <c:spPr>
              <a:solidFill>
                <a:srgbClr val="404040"/>
              </a:solidFill>
              <a:ln w="19050">
                <a:solidFill>
                  <a:schemeClr val="lt1"/>
                </a:solidFill>
              </a:ln>
              <a:effectLst/>
            </c:spPr>
            <c:extLst>
              <c:ext xmlns:c16="http://schemas.microsoft.com/office/drawing/2014/chart" uri="{C3380CC4-5D6E-409C-BE32-E72D297353CC}">
                <c16:uniqueId val="{00000011-46BA-4DC2-B9A1-0E42249DD31F}"/>
              </c:ext>
            </c:extLst>
          </c:dPt>
          <c:dLbls>
            <c:dLbl>
              <c:idx val="0"/>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rgbClr val="C00000"/>
                      </a:solidFill>
                      <a:latin typeface="+mn-lt"/>
                      <a:ea typeface="+mn-ea"/>
                      <a:cs typeface="+mn-cs"/>
                    </a:defRPr>
                  </a:pPr>
                  <a:endParaRPr lang="cs-CZ"/>
                </a:p>
              </c:txPr>
              <c:dLblPos val="outEnd"/>
              <c:showLegendKey val="0"/>
              <c:showVal val="0"/>
              <c:showCatName val="0"/>
              <c:showSerName val="0"/>
              <c:showPercent val="1"/>
              <c:showBubbleSize val="0"/>
              <c:extLst>
                <c:ext xmlns:c16="http://schemas.microsoft.com/office/drawing/2014/chart" uri="{C3380CC4-5D6E-409C-BE32-E72D297353CC}">
                  <c16:uniqueId val="{00000001-46BA-4DC2-B9A1-0E42249DD31F}"/>
                </c:ext>
              </c:extLst>
            </c:dLbl>
            <c:dLbl>
              <c:idx val="8"/>
              <c:layout>
                <c:manualLayout>
                  <c:x val="-2.4622963298019094E-3"/>
                  <c:y val="0"/>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1-46BA-4DC2-B9A1-0E42249DD31F}"/>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cs-CZ"/>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'LAV3 - ZENFERT'!$AA$38:$AA$46</c:f>
              <c:strCache>
                <c:ptCount val="9"/>
                <c:pt idx="0">
                  <c:v>čpavek</c:v>
                </c:pt>
                <c:pt idx="1">
                  <c:v>KD</c:v>
                </c:pt>
                <c:pt idx="2">
                  <c:v>SK fert</c:v>
                </c:pt>
                <c:pt idx="3">
                  <c:v>Zeolit</c:v>
                </c:pt>
                <c:pt idx="4">
                  <c:v>dolomit</c:v>
                </c:pt>
                <c:pt idx="5">
                  <c:v>voda</c:v>
                </c:pt>
                <c:pt idx="6">
                  <c:v>pára</c:v>
                </c:pt>
                <c:pt idx="7">
                  <c:v>elektřina</c:v>
                </c:pt>
                <c:pt idx="8">
                  <c:v>přímá emise</c:v>
                </c:pt>
              </c:strCache>
            </c:strRef>
          </c:cat>
          <c:val>
            <c:numRef>
              <c:f>'LAV3 - ZENFERT'!$AB$38:$AB$46</c:f>
              <c:numCache>
                <c:formatCode>General</c:formatCode>
                <c:ptCount val="9"/>
                <c:pt idx="0" formatCode="#,##0.00">
                  <c:v>741.47449281097329</c:v>
                </c:pt>
                <c:pt idx="2" formatCode="#,##0.00">
                  <c:v>1.155856</c:v>
                </c:pt>
                <c:pt idx="3" formatCode="#,##0.00">
                  <c:v>24.091199999999997</c:v>
                </c:pt>
                <c:pt idx="4" formatCode="#,##0.00">
                  <c:v>4.2319761059493954</c:v>
                </c:pt>
                <c:pt idx="5" formatCode="#,##0.00">
                  <c:v>14.159563336633131</c:v>
                </c:pt>
                <c:pt idx="6" formatCode="#,##0.00">
                  <c:v>69.379934963581761</c:v>
                </c:pt>
                <c:pt idx="7" formatCode="#,##0.00">
                  <c:v>16.495683296888551</c:v>
                </c:pt>
                <c:pt idx="8" formatCode="0.00">
                  <c:v>123.53161589750675</c:v>
                </c:pt>
              </c:numCache>
            </c:numRef>
          </c:val>
          <c:extLst>
            <c:ext xmlns:c16="http://schemas.microsoft.com/office/drawing/2014/chart" uri="{C3380CC4-5D6E-409C-BE32-E72D297353CC}">
              <c16:uniqueId val="{00000012-46BA-4DC2-B9A1-0E42249DD31F}"/>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egendEntry>
        <c:idx val="1"/>
        <c:delete val="1"/>
      </c:legendEntry>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cs-CZ"/>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cs-CZ"/>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cs-CZ"/>
              <a:t>ZENFERT</a:t>
            </a:r>
          </a:p>
        </c:rich>
      </c:tx>
      <c:layout>
        <c:manualLayout>
          <c:xMode val="edge"/>
          <c:yMode val="edge"/>
          <c:x val="0.46065037812681792"/>
          <c:y val="3.3231209150326797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cs-CZ"/>
        </a:p>
      </c:txPr>
    </c:title>
    <c:autoTitleDeleted val="0"/>
    <c:plotArea>
      <c:layout/>
      <c:pieChart>
        <c:varyColors val="1"/>
        <c:ser>
          <c:idx val="0"/>
          <c:order val="0"/>
          <c:dPt>
            <c:idx val="0"/>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1-B36D-48D7-931D-F32EB77F9CE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36D-48D7-931D-F32EB77F9CE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36D-48D7-931D-F32EB77F9CE9}"/>
              </c:ext>
            </c:extLst>
          </c:dPt>
          <c:dPt>
            <c:idx val="3"/>
            <c:bubble3D val="0"/>
            <c:explosion val="15"/>
            <c:spPr>
              <a:solidFill>
                <a:schemeClr val="accent4"/>
              </a:solidFill>
              <a:ln w="19050">
                <a:solidFill>
                  <a:schemeClr val="lt1"/>
                </a:solidFill>
              </a:ln>
              <a:effectLst/>
            </c:spPr>
            <c:extLst>
              <c:ext xmlns:c16="http://schemas.microsoft.com/office/drawing/2014/chart" uri="{C3380CC4-5D6E-409C-BE32-E72D297353CC}">
                <c16:uniqueId val="{00000007-B36D-48D7-931D-F32EB77F9CE9}"/>
              </c:ext>
            </c:extLst>
          </c:dPt>
          <c:dPt>
            <c:idx val="4"/>
            <c:bubble3D val="0"/>
            <c:explosion val="15"/>
            <c:spPr>
              <a:solidFill>
                <a:schemeClr val="accent1">
                  <a:lumMod val="20000"/>
                  <a:lumOff val="80000"/>
                </a:schemeClr>
              </a:solidFill>
              <a:ln w="19050">
                <a:solidFill>
                  <a:schemeClr val="lt1"/>
                </a:solidFill>
              </a:ln>
              <a:effectLst/>
            </c:spPr>
            <c:extLst>
              <c:ext xmlns:c16="http://schemas.microsoft.com/office/drawing/2014/chart" uri="{C3380CC4-5D6E-409C-BE32-E72D297353CC}">
                <c16:uniqueId val="{00000009-B36D-48D7-931D-F32EB77F9CE9}"/>
              </c:ext>
            </c:extLst>
          </c:dPt>
          <c:dPt>
            <c:idx val="5"/>
            <c:bubble3D val="0"/>
            <c:spPr>
              <a:solidFill>
                <a:srgbClr val="264478"/>
              </a:solidFill>
              <a:ln w="19050">
                <a:solidFill>
                  <a:schemeClr val="lt1"/>
                </a:solidFill>
              </a:ln>
              <a:effectLst/>
            </c:spPr>
            <c:extLst>
              <c:ext xmlns:c16="http://schemas.microsoft.com/office/drawing/2014/chart" uri="{C3380CC4-5D6E-409C-BE32-E72D297353CC}">
                <c16:uniqueId val="{0000000B-B36D-48D7-931D-F32EB77F9CE9}"/>
              </c:ext>
            </c:extLst>
          </c:dPt>
          <c:dPt>
            <c:idx val="6"/>
            <c:bubble3D val="0"/>
            <c:explosion val="15"/>
            <c:spPr>
              <a:solidFill>
                <a:srgbClr val="984E0E"/>
              </a:solidFill>
              <a:ln w="19050">
                <a:solidFill>
                  <a:schemeClr val="lt1"/>
                </a:solidFill>
              </a:ln>
              <a:effectLst/>
            </c:spPr>
            <c:extLst>
              <c:ext xmlns:c16="http://schemas.microsoft.com/office/drawing/2014/chart" uri="{C3380CC4-5D6E-409C-BE32-E72D297353CC}">
                <c16:uniqueId val="{0000000D-B36D-48D7-931D-F32EB77F9CE9}"/>
              </c:ext>
            </c:extLst>
          </c:dPt>
          <c:dPt>
            <c:idx val="7"/>
            <c:bubble3D val="0"/>
            <c:spPr>
              <a:solidFill>
                <a:srgbClr val="636363"/>
              </a:solidFill>
              <a:ln w="19050">
                <a:solidFill>
                  <a:schemeClr val="lt1"/>
                </a:solidFill>
              </a:ln>
              <a:effectLst/>
            </c:spPr>
            <c:extLst>
              <c:ext xmlns:c16="http://schemas.microsoft.com/office/drawing/2014/chart" uri="{C3380CC4-5D6E-409C-BE32-E72D297353CC}">
                <c16:uniqueId val="{0000000F-B36D-48D7-931D-F32EB77F9CE9}"/>
              </c:ext>
            </c:extLst>
          </c:dPt>
          <c:dPt>
            <c:idx val="8"/>
            <c:bubble3D val="0"/>
            <c:explosion val="15"/>
            <c:spPr>
              <a:solidFill>
                <a:srgbClr val="404040"/>
              </a:solidFill>
              <a:ln w="19050">
                <a:solidFill>
                  <a:schemeClr val="lt1"/>
                </a:solidFill>
              </a:ln>
              <a:effectLst/>
            </c:spPr>
            <c:extLst>
              <c:ext xmlns:c16="http://schemas.microsoft.com/office/drawing/2014/chart" uri="{C3380CC4-5D6E-409C-BE32-E72D297353CC}">
                <c16:uniqueId val="{00000011-B36D-48D7-931D-F32EB77F9CE9}"/>
              </c:ext>
            </c:extLst>
          </c:dPt>
          <c:dLbls>
            <c:dLbl>
              <c:idx val="0"/>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rgbClr val="C00000"/>
                      </a:solidFill>
                      <a:latin typeface="+mn-lt"/>
                      <a:ea typeface="+mn-ea"/>
                      <a:cs typeface="+mn-cs"/>
                    </a:defRPr>
                  </a:pPr>
                  <a:endParaRPr lang="cs-CZ"/>
                </a:p>
              </c:txPr>
              <c:dLblPos val="outEnd"/>
              <c:showLegendKey val="0"/>
              <c:showVal val="0"/>
              <c:showCatName val="0"/>
              <c:showSerName val="0"/>
              <c:showPercent val="1"/>
              <c:showBubbleSize val="0"/>
              <c:extLst>
                <c:ext xmlns:c16="http://schemas.microsoft.com/office/drawing/2014/chart" uri="{C3380CC4-5D6E-409C-BE32-E72D297353CC}">
                  <c16:uniqueId val="{00000001-B36D-48D7-931D-F32EB77F9CE9}"/>
                </c:ext>
              </c:extLst>
            </c:dLbl>
            <c:dLbl>
              <c:idx val="4"/>
              <c:layout>
                <c:manualLayout>
                  <c:x val="-5.1035211080829326E-2"/>
                  <c:y val="-6.4358627518953326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B36D-48D7-931D-F32EB77F9CE9}"/>
                </c:ext>
              </c:extLst>
            </c:dLbl>
            <c:dLbl>
              <c:idx val="5"/>
              <c:layout>
                <c:manualLayout>
                  <c:x val="1.0207042216165866E-2"/>
                  <c:y val="-3.5754793066085179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B-B36D-48D7-931D-F32EB77F9CE9}"/>
                </c:ext>
              </c:extLst>
            </c:dLbl>
            <c:dLbl>
              <c:idx val="6"/>
              <c:layout>
                <c:manualLayout>
                  <c:x val="-4.8993802637596152E-2"/>
                  <c:y val="-3.09874873239405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D-B36D-48D7-931D-F32EB77F9CE9}"/>
                </c:ext>
              </c:extLst>
            </c:dLbl>
            <c:dLbl>
              <c:idx val="7"/>
              <c:layout>
                <c:manualLayout>
                  <c:x val="5.6284176847004007E-2"/>
                  <c:y val="-2.0261437908496733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F-B36D-48D7-931D-F32EB77F9CE9}"/>
                </c:ext>
              </c:extLst>
            </c:dLbl>
            <c:dLbl>
              <c:idx val="8"/>
              <c:layout>
                <c:manualLayout>
                  <c:x val="-3.2662535091730768E-2"/>
                  <c:y val="-6.6742280390025666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1-B36D-48D7-931D-F32EB77F9CE9}"/>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cs-CZ"/>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'LAV 3 - ZENFERT'!$AA$38:$AA$46</c:f>
              <c:strCache>
                <c:ptCount val="9"/>
                <c:pt idx="0">
                  <c:v>čpavek</c:v>
                </c:pt>
                <c:pt idx="1">
                  <c:v>KD</c:v>
                </c:pt>
                <c:pt idx="2">
                  <c:v>SK fert</c:v>
                </c:pt>
                <c:pt idx="3">
                  <c:v>zeolit</c:v>
                </c:pt>
                <c:pt idx="4">
                  <c:v>dolomit</c:v>
                </c:pt>
                <c:pt idx="5">
                  <c:v>voda</c:v>
                </c:pt>
                <c:pt idx="6">
                  <c:v>pára</c:v>
                </c:pt>
                <c:pt idx="7">
                  <c:v>elektřina</c:v>
                </c:pt>
                <c:pt idx="8">
                  <c:v>přímá emise</c:v>
                </c:pt>
              </c:strCache>
            </c:strRef>
          </c:cat>
          <c:val>
            <c:numRef>
              <c:f>'LAV 3 - ZENFERT'!$AB$38:$AB$46</c:f>
              <c:numCache>
                <c:formatCode>General</c:formatCode>
                <c:ptCount val="9"/>
                <c:pt idx="0" formatCode="#,##0.00">
                  <c:v>733.45958386796451</c:v>
                </c:pt>
                <c:pt idx="2" formatCode="#,##0.00">
                  <c:v>1.155856</c:v>
                </c:pt>
                <c:pt idx="3" formatCode="#,##0.00">
                  <c:v>24.091199999999997</c:v>
                </c:pt>
                <c:pt idx="4" formatCode="#,##0.00">
                  <c:v>3.2435429275497216</c:v>
                </c:pt>
                <c:pt idx="5" formatCode="#,##0.00">
                  <c:v>0.38883079179263702</c:v>
                </c:pt>
                <c:pt idx="6" formatCode="#,##0.00">
                  <c:v>0.48509528938038626</c:v>
                </c:pt>
                <c:pt idx="7" formatCode="#,##0.00">
                  <c:v>0.57868937457413572</c:v>
                </c:pt>
                <c:pt idx="8" formatCode="0.00">
                  <c:v>5.3512621041514823</c:v>
                </c:pt>
              </c:numCache>
            </c:numRef>
          </c:val>
          <c:extLst>
            <c:ext xmlns:c16="http://schemas.microsoft.com/office/drawing/2014/chart" uri="{C3380CC4-5D6E-409C-BE32-E72D297353CC}">
              <c16:uniqueId val="{00000012-B36D-48D7-931D-F32EB77F9CE9}"/>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egendEntry>
        <c:idx val="1"/>
        <c:delete val="1"/>
      </c:legendEntry>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cs-CZ"/>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cs-CZ"/>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cs-CZ" sz="2500" dirty="0"/>
              <a:t>Spotřeba dusíkatých hnojiv v EU27</a:t>
            </a:r>
            <a:r>
              <a:rPr lang="cs-CZ" sz="2500" baseline="0" dirty="0"/>
              <a:t> (v mil. tun N)</a:t>
            </a:r>
          </a:p>
          <a:p>
            <a:pPr>
              <a:defRPr/>
            </a:pPr>
            <a:r>
              <a:rPr lang="cs-CZ" sz="2500" baseline="0" dirty="0"/>
              <a:t>za posledních 35 let poklesla o </a:t>
            </a:r>
            <a:r>
              <a:rPr lang="cs-CZ" sz="2500" baseline="0" dirty="0">
                <a:solidFill>
                  <a:srgbClr val="C00000"/>
                </a:solidFill>
              </a:rPr>
              <a:t>-40 %</a:t>
            </a:r>
            <a:endParaRPr lang="en-US" sz="2500" dirty="0">
              <a:solidFill>
                <a:srgbClr val="C00000"/>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cs-CZ"/>
        </a:p>
      </c:txPr>
    </c:title>
    <c:autoTitleDeleted val="0"/>
    <c:plotArea>
      <c:layout/>
      <c:lineChart>
        <c:grouping val="standard"/>
        <c:varyColors val="0"/>
        <c:ser>
          <c:idx val="0"/>
          <c:order val="0"/>
          <c:tx>
            <c:strRef>
              <c:f>List1!$B$1</c:f>
              <c:strCache>
                <c:ptCount val="1"/>
                <c:pt idx="0">
                  <c:v>N</c:v>
                </c:pt>
              </c:strCache>
            </c:strRef>
          </c:tx>
          <c:spPr>
            <a:ln w="76200" cap="rnd">
              <a:solidFill>
                <a:schemeClr val="accent1"/>
              </a:solidFill>
              <a:round/>
            </a:ln>
            <a:effectLst/>
          </c:spPr>
          <c:marker>
            <c:symbol val="none"/>
          </c:marker>
          <c:dLbls>
            <c:dLbl>
              <c:idx val="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796-4620-8FAD-11DBEC581B2A}"/>
                </c:ext>
              </c:extLst>
            </c:dLbl>
            <c:dLbl>
              <c:idx val="34"/>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F63-4C15-B533-1D0569CA4D40}"/>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accent1"/>
                    </a:solidFill>
                    <a:latin typeface="+mn-lt"/>
                    <a:ea typeface="+mn-ea"/>
                    <a:cs typeface="+mn-cs"/>
                  </a:defRPr>
                </a:pPr>
                <a:endParaRPr lang="cs-CZ"/>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List1!$A$2:$A$36</c:f>
              <c:strCache>
                <c:ptCount val="35"/>
                <c:pt idx="0">
                  <c:v>89/90</c:v>
                </c:pt>
                <c:pt idx="1">
                  <c:v>90/91</c:v>
                </c:pt>
                <c:pt idx="2">
                  <c:v>91/92</c:v>
                </c:pt>
                <c:pt idx="3">
                  <c:v>92/93</c:v>
                </c:pt>
                <c:pt idx="4">
                  <c:v>93/94</c:v>
                </c:pt>
                <c:pt idx="5">
                  <c:v>94/95</c:v>
                </c:pt>
                <c:pt idx="6">
                  <c:v>95/96</c:v>
                </c:pt>
                <c:pt idx="7">
                  <c:v>96/97</c:v>
                </c:pt>
                <c:pt idx="8">
                  <c:v>97/98</c:v>
                </c:pt>
                <c:pt idx="9">
                  <c:v>98/99</c:v>
                </c:pt>
                <c:pt idx="10">
                  <c:v>99/00</c:v>
                </c:pt>
                <c:pt idx="11">
                  <c:v>00/01</c:v>
                </c:pt>
                <c:pt idx="12">
                  <c:v>01/02</c:v>
                </c:pt>
                <c:pt idx="13">
                  <c:v>02/03</c:v>
                </c:pt>
                <c:pt idx="14">
                  <c:v>03/04</c:v>
                </c:pt>
                <c:pt idx="15">
                  <c:v>04/05</c:v>
                </c:pt>
                <c:pt idx="16">
                  <c:v>05/06</c:v>
                </c:pt>
                <c:pt idx="17">
                  <c:v>06/07</c:v>
                </c:pt>
                <c:pt idx="18">
                  <c:v>07/08</c:v>
                </c:pt>
                <c:pt idx="19">
                  <c:v>08/09</c:v>
                </c:pt>
                <c:pt idx="20">
                  <c:v>09/10</c:v>
                </c:pt>
                <c:pt idx="21">
                  <c:v>10/11</c:v>
                </c:pt>
                <c:pt idx="22">
                  <c:v>11/12</c:v>
                </c:pt>
                <c:pt idx="23">
                  <c:v>12/13</c:v>
                </c:pt>
                <c:pt idx="24">
                  <c:v>13/14</c:v>
                </c:pt>
                <c:pt idx="25">
                  <c:v>14/15</c:v>
                </c:pt>
                <c:pt idx="26">
                  <c:v>15/16</c:v>
                </c:pt>
                <c:pt idx="27">
                  <c:v>16/17</c:v>
                </c:pt>
                <c:pt idx="28">
                  <c:v>17/18</c:v>
                </c:pt>
                <c:pt idx="29">
                  <c:v>18/19</c:v>
                </c:pt>
                <c:pt idx="30">
                  <c:v>19/20</c:v>
                </c:pt>
                <c:pt idx="31">
                  <c:v>20/21</c:v>
                </c:pt>
                <c:pt idx="32">
                  <c:v>21/22</c:v>
                </c:pt>
                <c:pt idx="33">
                  <c:v>22/23</c:v>
                </c:pt>
                <c:pt idx="34">
                  <c:v>23/24</c:v>
                </c:pt>
              </c:strCache>
            </c:strRef>
          </c:cat>
          <c:val>
            <c:numRef>
              <c:f>List1!$B$2:$B$36</c:f>
              <c:numCache>
                <c:formatCode>0</c:formatCode>
                <c:ptCount val="35"/>
                <c:pt idx="0">
                  <c:v>13835.9</c:v>
                </c:pt>
                <c:pt idx="1">
                  <c:v>11922.7</c:v>
                </c:pt>
                <c:pt idx="2">
                  <c:v>10858.8</c:v>
                </c:pt>
                <c:pt idx="3">
                  <c:v>9730</c:v>
                </c:pt>
                <c:pt idx="4">
                  <c:v>9887.4</c:v>
                </c:pt>
                <c:pt idx="5">
                  <c:v>10256</c:v>
                </c:pt>
                <c:pt idx="6">
                  <c:v>10192.4</c:v>
                </c:pt>
                <c:pt idx="7">
                  <c:v>10638.4</c:v>
                </c:pt>
                <c:pt idx="8">
                  <c:v>10599.4</c:v>
                </c:pt>
                <c:pt idx="9">
                  <c:v>10673</c:v>
                </c:pt>
                <c:pt idx="10">
                  <c:v>10697.190354999999</c:v>
                </c:pt>
                <c:pt idx="11">
                  <c:v>10236.4</c:v>
                </c:pt>
                <c:pt idx="12">
                  <c:v>10233.02</c:v>
                </c:pt>
                <c:pt idx="13">
                  <c:v>9974.1</c:v>
                </c:pt>
                <c:pt idx="14">
                  <c:v>10180.572820000001</c:v>
                </c:pt>
                <c:pt idx="15">
                  <c:v>9847.0234500000006</c:v>
                </c:pt>
                <c:pt idx="16">
                  <c:v>9824.6403161659364</c:v>
                </c:pt>
                <c:pt idx="17">
                  <c:v>9590.11</c:v>
                </c:pt>
                <c:pt idx="18">
                  <c:v>10300.752999999999</c:v>
                </c:pt>
                <c:pt idx="19">
                  <c:v>8986.3279999999995</c:v>
                </c:pt>
                <c:pt idx="20">
                  <c:v>9177.1637814129099</c:v>
                </c:pt>
                <c:pt idx="21">
                  <c:v>9822.6998824330312</c:v>
                </c:pt>
                <c:pt idx="22">
                  <c:v>9412.6512261488515</c:v>
                </c:pt>
                <c:pt idx="23">
                  <c:v>10026.486910725918</c:v>
                </c:pt>
                <c:pt idx="24">
                  <c:v>10135.552381312738</c:v>
                </c:pt>
                <c:pt idx="25">
                  <c:v>10410.315688399036</c:v>
                </c:pt>
                <c:pt idx="26">
                  <c:v>10505.647004791723</c:v>
                </c:pt>
                <c:pt idx="27">
                  <c:v>10785.275979607</c:v>
                </c:pt>
                <c:pt idx="28">
                  <c:v>10705.079571139</c:v>
                </c:pt>
                <c:pt idx="29">
                  <c:v>10284.622388886</c:v>
                </c:pt>
                <c:pt idx="30">
                  <c:v>10291.747502970971</c:v>
                </c:pt>
                <c:pt idx="31">
                  <c:v>10082.861181839675</c:v>
                </c:pt>
                <c:pt idx="32">
                  <c:v>9007.9997765693697</c:v>
                </c:pt>
                <c:pt idx="33">
                  <c:v>8547.4765951516711</c:v>
                </c:pt>
                <c:pt idx="34">
                  <c:v>8352.4884877093045</c:v>
                </c:pt>
              </c:numCache>
            </c:numRef>
          </c:val>
          <c:smooth val="0"/>
          <c:extLst>
            <c:ext xmlns:c16="http://schemas.microsoft.com/office/drawing/2014/chart" uri="{C3380CC4-5D6E-409C-BE32-E72D297353CC}">
              <c16:uniqueId val="{00000000-8796-4620-8FAD-11DBEC581B2A}"/>
            </c:ext>
          </c:extLst>
        </c:ser>
        <c:dLbls>
          <c:showLegendKey val="0"/>
          <c:showVal val="0"/>
          <c:showCatName val="0"/>
          <c:showSerName val="0"/>
          <c:showPercent val="0"/>
          <c:showBubbleSize val="0"/>
        </c:dLbls>
        <c:smooth val="0"/>
        <c:axId val="753127520"/>
        <c:axId val="753125880"/>
      </c:lineChart>
      <c:catAx>
        <c:axId val="753127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cs-CZ"/>
          </a:p>
        </c:txPr>
        <c:crossAx val="753125880"/>
        <c:crosses val="autoZero"/>
        <c:auto val="1"/>
        <c:lblAlgn val="ctr"/>
        <c:lblOffset val="100"/>
        <c:noMultiLvlLbl val="0"/>
      </c:catAx>
      <c:valAx>
        <c:axId val="7531258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cs-CZ" sz="2000" dirty="0" err="1"/>
                  <a:t>Mi.l</a:t>
                </a:r>
                <a:r>
                  <a:rPr lang="cs-CZ" sz="2000" dirty="0"/>
                  <a:t> tun N</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cs-CZ"/>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cs-CZ"/>
          </a:p>
        </c:txPr>
        <c:crossAx val="753127520"/>
        <c:crosses val="autoZero"/>
        <c:crossBetween val="between"/>
        <c:dispUnits>
          <c:builtInUnit val="thousands"/>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cs-CZ"/>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cs-CZ" sz="1400" dirty="0">
                <a:solidFill>
                  <a:schemeClr val="tx1"/>
                </a:solidFill>
              </a:rPr>
              <a:t>Uhlíková</a:t>
            </a:r>
            <a:r>
              <a:rPr lang="cs-CZ" sz="1400" baseline="0" dirty="0">
                <a:solidFill>
                  <a:schemeClr val="tx1"/>
                </a:solidFill>
              </a:rPr>
              <a:t> stopa      </a:t>
            </a:r>
            <a:r>
              <a:rPr lang="cs-CZ" sz="1400" dirty="0">
                <a:solidFill>
                  <a:schemeClr val="tx1"/>
                </a:solidFill>
              </a:rPr>
              <a:t>kg CO</a:t>
            </a:r>
            <a:r>
              <a:rPr lang="cs-CZ" sz="1400" baseline="-25000" dirty="0">
                <a:solidFill>
                  <a:schemeClr val="tx1"/>
                </a:solidFill>
              </a:rPr>
              <a:t>2</a:t>
            </a:r>
            <a:r>
              <a:rPr lang="cs-CZ" sz="1400" dirty="0">
                <a:solidFill>
                  <a:schemeClr val="tx1"/>
                </a:solidFill>
              </a:rPr>
              <a:t>e / kg N  (CAN)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cs-CZ"/>
        </a:p>
      </c:txPr>
    </c:title>
    <c:autoTitleDeleted val="0"/>
    <c:plotArea>
      <c:layout/>
      <c:barChart>
        <c:barDir val="col"/>
        <c:grouping val="stacked"/>
        <c:varyColors val="0"/>
        <c:ser>
          <c:idx val="0"/>
          <c:order val="0"/>
          <c:tx>
            <c:strRef>
              <c:f>'Carbon Foot Print_CAN'!$B$3</c:f>
              <c:strCache>
                <c:ptCount val="1"/>
                <c:pt idx="0">
                  <c:v>Carbon Footprint  kg CO2e / kg N  (CAN)</c:v>
                </c:pt>
              </c:strCache>
            </c:strRef>
          </c:tx>
          <c:spPr>
            <a:solidFill>
              <a:srgbClr val="00B0F0"/>
            </a:solidFill>
            <a:ln>
              <a:noFill/>
            </a:ln>
            <a:effectLst/>
          </c:spPr>
          <c:invertIfNegative val="0"/>
          <c:cat>
            <c:strRef>
              <c:f>'Carbon Foot Print_CAN'!$B$5:$B$8</c:f>
              <c:strCache>
                <c:ptCount val="4"/>
                <c:pt idx="0">
                  <c:v>EU</c:v>
                </c:pt>
                <c:pt idx="1">
                  <c:v>Rusko</c:v>
                </c:pt>
                <c:pt idx="2">
                  <c:v>Amerika</c:v>
                </c:pt>
                <c:pt idx="3">
                  <c:v>Čína</c:v>
                </c:pt>
              </c:strCache>
            </c:strRef>
          </c:cat>
          <c:val>
            <c:numRef>
              <c:f>'Carbon Foot Print_CAN'!$C$5:$C$8</c:f>
              <c:numCache>
                <c:formatCode>General</c:formatCode>
                <c:ptCount val="4"/>
                <c:pt idx="0">
                  <c:v>3.5</c:v>
                </c:pt>
                <c:pt idx="1">
                  <c:v>7.4</c:v>
                </c:pt>
                <c:pt idx="2">
                  <c:v>7.2</c:v>
                </c:pt>
                <c:pt idx="3">
                  <c:v>10.5</c:v>
                </c:pt>
              </c:numCache>
            </c:numRef>
          </c:val>
          <c:extLst>
            <c:ext xmlns:c16="http://schemas.microsoft.com/office/drawing/2014/chart" uri="{C3380CC4-5D6E-409C-BE32-E72D297353CC}">
              <c16:uniqueId val="{00000000-16D0-4955-802D-AE72CD2B9DBF}"/>
            </c:ext>
          </c:extLst>
        </c:ser>
        <c:dLbls>
          <c:showLegendKey val="0"/>
          <c:showVal val="0"/>
          <c:showCatName val="0"/>
          <c:showSerName val="0"/>
          <c:showPercent val="0"/>
          <c:showBubbleSize val="0"/>
        </c:dLbls>
        <c:gapWidth val="150"/>
        <c:overlap val="100"/>
        <c:axId val="362923616"/>
        <c:axId val="362924400"/>
      </c:barChart>
      <c:catAx>
        <c:axId val="362923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cs-CZ"/>
          </a:p>
        </c:txPr>
        <c:crossAx val="362924400"/>
        <c:crosses val="autoZero"/>
        <c:auto val="1"/>
        <c:lblAlgn val="ctr"/>
        <c:lblOffset val="100"/>
        <c:noMultiLvlLbl val="0"/>
      </c:catAx>
      <c:valAx>
        <c:axId val="3629244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cs-CZ"/>
          </a:p>
        </c:txPr>
        <c:crossAx val="362923616"/>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cs-CZ"/>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3" dt="2025-03-03T08:23:37.447" idx="1">
    <p:pos x="10" y="10"/>
    <p:text>EU je v segmentu dusíkatých hnojiv naprosto soběstačná. Kapacity evropských výrobců jsou však využity na 50 %. Důvodem jsou vysoké dovozy dusíkatých hnojiv z třetích zemí, které saturují evropskou spotřebu z 50 %.</p:text>
    <p:extLst>
      <p:ext uri="{C676402C-5697-4E1C-873F-D02D1690AC5C}">
        <p15:threadingInfo xmlns:p15="http://schemas.microsoft.com/office/powerpoint/2012/main" timeZoneBias="-6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symbol pro záhlaví 1">
            <a:extLst>
              <a:ext uri="{FF2B5EF4-FFF2-40B4-BE49-F238E27FC236}">
                <a16:creationId xmlns:a16="http://schemas.microsoft.com/office/drawing/2014/main" id="{77D165EC-65B1-49AF-9AE2-0FFDFF5BD47A}"/>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cs-CZ"/>
          </a:p>
        </p:txBody>
      </p:sp>
      <p:sp>
        <p:nvSpPr>
          <p:cNvPr id="3" name="Zástupný symbol pro datum 2">
            <a:extLst>
              <a:ext uri="{FF2B5EF4-FFF2-40B4-BE49-F238E27FC236}">
                <a16:creationId xmlns:a16="http://schemas.microsoft.com/office/drawing/2014/main" id="{E5EAF822-A437-4D8B-8C1F-98DF998B60B4}"/>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68011528-70AB-446D-96FE-1425DED4C9C0}" type="datetimeFigureOut">
              <a:rPr lang="cs-CZ"/>
              <a:pPr>
                <a:defRPr/>
              </a:pPr>
              <a:t>18.9.2025</a:t>
            </a:fld>
            <a:endParaRPr lang="cs-CZ"/>
          </a:p>
        </p:txBody>
      </p:sp>
      <p:sp>
        <p:nvSpPr>
          <p:cNvPr id="4" name="Zástupný symbol pro zápatí 3">
            <a:extLst>
              <a:ext uri="{FF2B5EF4-FFF2-40B4-BE49-F238E27FC236}">
                <a16:creationId xmlns:a16="http://schemas.microsoft.com/office/drawing/2014/main" id="{56D108F5-C770-4A9C-AE6E-68BBF27688BD}"/>
              </a:ext>
            </a:extLst>
          </p:cNvPr>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cs-CZ"/>
          </a:p>
        </p:txBody>
      </p:sp>
      <p:sp>
        <p:nvSpPr>
          <p:cNvPr id="5" name="Zástupný symbol pro číslo snímku 4">
            <a:extLst>
              <a:ext uri="{FF2B5EF4-FFF2-40B4-BE49-F238E27FC236}">
                <a16:creationId xmlns:a16="http://schemas.microsoft.com/office/drawing/2014/main" id="{9E76E7EF-7F82-4832-9F0C-1A723634E0BF}"/>
              </a:ext>
            </a:extLst>
          </p:cNvPr>
          <p:cNvSpPr>
            <a:spLocks noGrp="1"/>
          </p:cNvSpPr>
          <p:nvPr>
            <p:ph type="sldNum" sz="quarter" idx="3"/>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31C8550F-C070-4770-9E48-05DAC53AD49F}" type="slidenum">
              <a:rPr lang="cs-CZ" altLang="cs-CZ"/>
              <a:pPr>
                <a:defRPr/>
              </a:pPr>
              <a:t>‹#›</a:t>
            </a:fld>
            <a:endParaRPr lang="cs-CZ" altLang="cs-CZ"/>
          </a:p>
        </p:txBody>
      </p:sp>
    </p:spTree>
    <p:extLst>
      <p:ext uri="{BB962C8B-B14F-4D97-AF65-F5344CB8AC3E}">
        <p14:creationId xmlns:p14="http://schemas.microsoft.com/office/powerpoint/2010/main" val="27025326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symbol pro záhlaví 1">
            <a:extLst>
              <a:ext uri="{FF2B5EF4-FFF2-40B4-BE49-F238E27FC236}">
                <a16:creationId xmlns:a16="http://schemas.microsoft.com/office/drawing/2014/main" id="{C7692521-97C6-4C76-8196-9405F6F8EF97}"/>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cs-CZ"/>
          </a:p>
        </p:txBody>
      </p:sp>
      <p:sp>
        <p:nvSpPr>
          <p:cNvPr id="3" name="Zástupný symbol pro datum 2">
            <a:extLst>
              <a:ext uri="{FF2B5EF4-FFF2-40B4-BE49-F238E27FC236}">
                <a16:creationId xmlns:a16="http://schemas.microsoft.com/office/drawing/2014/main" id="{6D9CC4F8-A368-4A95-951E-C9CD3941DC0B}"/>
              </a:ext>
            </a:extLst>
          </p:cNvPr>
          <p:cNvSpPr>
            <a:spLocks noGrp="1"/>
          </p:cNvSpPr>
          <p:nvPr>
            <p:ph type="dt" idx="1"/>
          </p:nvPr>
        </p:nvSpPr>
        <p:spPr>
          <a:xfrm>
            <a:off x="3849688" y="0"/>
            <a:ext cx="2946400" cy="496888"/>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29FEA731-A34F-4C0C-AAC8-30677B084861}" type="datetimeFigureOut">
              <a:rPr lang="cs-CZ"/>
              <a:pPr>
                <a:defRPr/>
              </a:pPr>
              <a:t>18.9.2025</a:t>
            </a:fld>
            <a:endParaRPr lang="cs-CZ"/>
          </a:p>
        </p:txBody>
      </p:sp>
      <p:sp>
        <p:nvSpPr>
          <p:cNvPr id="4" name="Zástupný symbol pro obrázek snímku 3">
            <a:extLst>
              <a:ext uri="{FF2B5EF4-FFF2-40B4-BE49-F238E27FC236}">
                <a16:creationId xmlns:a16="http://schemas.microsoft.com/office/drawing/2014/main" id="{C658FBF9-02D3-450F-8243-56D721231066}"/>
              </a:ext>
            </a:extLst>
          </p:cNvPr>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pPr lvl="0"/>
            <a:endParaRPr lang="cs-CZ" noProof="0"/>
          </a:p>
        </p:txBody>
      </p:sp>
      <p:sp>
        <p:nvSpPr>
          <p:cNvPr id="5" name="Zástupný symbol pro poznámky 4">
            <a:extLst>
              <a:ext uri="{FF2B5EF4-FFF2-40B4-BE49-F238E27FC236}">
                <a16:creationId xmlns:a16="http://schemas.microsoft.com/office/drawing/2014/main" id="{293BF29D-4B3F-4536-92EF-4D4C2D137DF1}"/>
              </a:ext>
            </a:extLst>
          </p:cNvPr>
          <p:cNvSpPr>
            <a:spLocks noGrp="1"/>
          </p:cNvSpPr>
          <p:nvPr>
            <p:ph type="body" sz="quarter" idx="3"/>
          </p:nvPr>
        </p:nvSpPr>
        <p:spPr>
          <a:xfrm>
            <a:off x="679450" y="4714875"/>
            <a:ext cx="5438775" cy="4467225"/>
          </a:xfrm>
          <a:prstGeom prst="rect">
            <a:avLst/>
          </a:prstGeom>
        </p:spPr>
        <p:txBody>
          <a:bodyPr vert="horz" lIns="91440" tIns="45720" rIns="91440" bIns="45720" rtlCol="0">
            <a:normAutofit/>
          </a:bodyPr>
          <a:lstStyle/>
          <a:p>
            <a:pPr lvl="0"/>
            <a:r>
              <a:rPr lang="cs-CZ" noProof="0"/>
              <a:t>Klepnutím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6" name="Zástupný symbol pro zápatí 5">
            <a:extLst>
              <a:ext uri="{FF2B5EF4-FFF2-40B4-BE49-F238E27FC236}">
                <a16:creationId xmlns:a16="http://schemas.microsoft.com/office/drawing/2014/main" id="{8C9419F2-EEA0-4A0D-9442-3CB8E6FB0681}"/>
              </a:ext>
            </a:extLst>
          </p:cNvPr>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cs-CZ"/>
          </a:p>
        </p:txBody>
      </p:sp>
      <p:sp>
        <p:nvSpPr>
          <p:cNvPr id="7" name="Zástupný symbol pro číslo snímku 6">
            <a:extLst>
              <a:ext uri="{FF2B5EF4-FFF2-40B4-BE49-F238E27FC236}">
                <a16:creationId xmlns:a16="http://schemas.microsoft.com/office/drawing/2014/main" id="{5156F168-0F54-480E-AC8D-3FD2F1D84911}"/>
              </a:ext>
            </a:extLst>
          </p:cNvPr>
          <p:cNvSpPr>
            <a:spLocks noGrp="1"/>
          </p:cNvSpPr>
          <p:nvPr>
            <p:ph type="sldNum" sz="quarter" idx="5"/>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23B1B2DB-0DE4-489B-AF72-DE738CAE0520}" type="slidenum">
              <a:rPr lang="cs-CZ" altLang="cs-CZ"/>
              <a:pPr>
                <a:defRPr/>
              </a:pPr>
              <a:t>‹#›</a:t>
            </a:fld>
            <a:endParaRPr lang="cs-CZ" altLang="cs-CZ"/>
          </a:p>
        </p:txBody>
      </p:sp>
    </p:spTree>
    <p:extLst>
      <p:ext uri="{BB962C8B-B14F-4D97-AF65-F5344CB8AC3E}">
        <p14:creationId xmlns:p14="http://schemas.microsoft.com/office/powerpoint/2010/main" val="137622386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a:defRPr/>
            </a:pPr>
            <a:fld id="{23B1B2DB-0DE4-489B-AF72-DE738CAE0520}" type="slidenum">
              <a:rPr lang="cs-CZ" altLang="cs-CZ" smtClean="0"/>
              <a:pPr>
                <a:defRPr/>
              </a:pPr>
              <a:t>1</a:t>
            </a:fld>
            <a:endParaRPr lang="cs-CZ" altLang="cs-CZ"/>
          </a:p>
        </p:txBody>
      </p:sp>
    </p:spTree>
    <p:extLst>
      <p:ext uri="{BB962C8B-B14F-4D97-AF65-F5344CB8AC3E}">
        <p14:creationId xmlns:p14="http://schemas.microsoft.com/office/powerpoint/2010/main" val="1465794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3B1B2DB-0DE4-489B-AF72-DE738CAE0520}" type="slidenum">
              <a:rPr kumimoji="0" lang="cs-CZ" altLang="cs-CZ"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cs-CZ" altLang="cs-CZ"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0168519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Zástupný symbol pro obrázek snímku 1">
            <a:extLst>
              <a:ext uri="{FF2B5EF4-FFF2-40B4-BE49-F238E27FC236}">
                <a16:creationId xmlns:a16="http://schemas.microsoft.com/office/drawing/2014/main" id="{735E18A6-CE16-46B9-B2FA-01A9471A865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Zástupný symbol pro poznámky 2">
            <a:extLst>
              <a:ext uri="{FF2B5EF4-FFF2-40B4-BE49-F238E27FC236}">
                <a16:creationId xmlns:a16="http://schemas.microsoft.com/office/drawing/2014/main" id="{176ACE21-0A4A-4773-BAC2-0C868E1DA15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
        <p:nvSpPr>
          <p:cNvPr id="25604" name="Zástupný symbol pro číslo snímku 3">
            <a:extLst>
              <a:ext uri="{FF2B5EF4-FFF2-40B4-BE49-F238E27FC236}">
                <a16:creationId xmlns:a16="http://schemas.microsoft.com/office/drawing/2014/main" id="{E6328773-CDCC-44B8-80AA-2D0A1510187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1074738" indent="-411163">
              <a:defRPr>
                <a:solidFill>
                  <a:schemeClr val="tx1"/>
                </a:solidFill>
                <a:latin typeface="Arial" panose="020B0604020202020204" pitchFamily="34" charset="0"/>
                <a:cs typeface="Arial" panose="020B0604020202020204" pitchFamily="34" charset="0"/>
              </a:defRPr>
            </a:lvl2pPr>
            <a:lvl3pPr marL="1655763" indent="-328613">
              <a:defRPr>
                <a:solidFill>
                  <a:schemeClr val="tx1"/>
                </a:solidFill>
                <a:latin typeface="Arial" panose="020B0604020202020204" pitchFamily="34" charset="0"/>
                <a:cs typeface="Arial" panose="020B0604020202020204" pitchFamily="34" charset="0"/>
              </a:defRPr>
            </a:lvl3pPr>
            <a:lvl4pPr marL="2319338" indent="-328613">
              <a:defRPr>
                <a:solidFill>
                  <a:schemeClr val="tx1"/>
                </a:solidFill>
                <a:latin typeface="Arial" panose="020B0604020202020204" pitchFamily="34" charset="0"/>
                <a:cs typeface="Arial" panose="020B0604020202020204" pitchFamily="34" charset="0"/>
              </a:defRPr>
            </a:lvl4pPr>
            <a:lvl5pPr marL="2984500" indent="-328613">
              <a:defRPr>
                <a:solidFill>
                  <a:schemeClr val="tx1"/>
                </a:solidFill>
                <a:latin typeface="Arial" panose="020B0604020202020204" pitchFamily="34" charset="0"/>
                <a:cs typeface="Arial" panose="020B0604020202020204" pitchFamily="34" charset="0"/>
              </a:defRPr>
            </a:lvl5pPr>
            <a:lvl6pPr marL="3441700" indent="-328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898900" indent="-328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356100" indent="-328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813300" indent="-328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9325721-87C8-45C0-B09F-E1E3D3E28D3D}" type="slidenum">
              <a:rPr lang="cs-CZ" altLang="cs-CZ" smtClean="0">
                <a:solidFill>
                  <a:srgbClr val="000000"/>
                </a:solidFill>
                <a:latin typeface="Calibri" panose="020F0502020204030204" pitchFamily="34" charset="0"/>
              </a:rPr>
              <a:pPr/>
              <a:t>21</a:t>
            </a:fld>
            <a:endParaRPr lang="cs-CZ" altLang="cs-CZ">
              <a:solidFill>
                <a:srgbClr val="000000"/>
              </a:solidFill>
              <a:latin typeface="Calibri" panose="020F0502020204030204" pitchFamily="34" charset="0"/>
            </a:endParaRPr>
          </a:p>
        </p:txBody>
      </p:sp>
    </p:spTree>
    <p:extLst>
      <p:ext uri="{BB962C8B-B14F-4D97-AF65-F5344CB8AC3E}">
        <p14:creationId xmlns:p14="http://schemas.microsoft.com/office/powerpoint/2010/main" val="41296055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Zástupný symbol pro obrázek snímku 1">
            <a:extLst>
              <a:ext uri="{FF2B5EF4-FFF2-40B4-BE49-F238E27FC236}">
                <a16:creationId xmlns:a16="http://schemas.microsoft.com/office/drawing/2014/main" id="{014E1CE7-079D-45AA-8B31-2A6DDDC60BB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Zástupný symbol pro poznámky 2">
            <a:extLst>
              <a:ext uri="{FF2B5EF4-FFF2-40B4-BE49-F238E27FC236}">
                <a16:creationId xmlns:a16="http://schemas.microsoft.com/office/drawing/2014/main" id="{57150222-FDD3-4AAA-8BEA-0894D518427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dirty="0"/>
          </a:p>
        </p:txBody>
      </p:sp>
      <p:sp>
        <p:nvSpPr>
          <p:cNvPr id="30724" name="Zástupný symbol pro číslo snímku 3">
            <a:extLst>
              <a:ext uri="{FF2B5EF4-FFF2-40B4-BE49-F238E27FC236}">
                <a16:creationId xmlns:a16="http://schemas.microsoft.com/office/drawing/2014/main" id="{7F043CBB-461D-4EC0-B0C4-DE3C12F5098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825500" rtl="0" eaLnBrk="1" fontAlgn="auto" latinLnBrk="0" hangingPunct="0">
              <a:lnSpc>
                <a:spcPct val="100000"/>
              </a:lnSpc>
              <a:spcBef>
                <a:spcPts val="0"/>
              </a:spcBef>
              <a:spcAft>
                <a:spcPts val="0"/>
              </a:spcAft>
              <a:buClrTx/>
              <a:buSzTx/>
              <a:buFontTx/>
              <a:buNone/>
              <a:tabLst/>
              <a:defRPr/>
            </a:pPr>
            <a:fld id="{08974ADE-17FC-4398-B774-05DB00891BA6}" type="slidenum">
              <a:rPr kumimoji="0" lang="cs-CZ" altLang="cs-CZ" sz="2000" b="0" i="0" u="none" strike="noStrike" kern="0" cap="none" spc="0" normalizeH="0" baseline="0" noProof="0" smtClean="0">
                <a:ln>
                  <a:noFill/>
                </a:ln>
                <a:solidFill>
                  <a:srgbClr val="000000"/>
                </a:solidFill>
                <a:effectLst/>
                <a:uLnTx/>
                <a:uFillTx/>
                <a:latin typeface="Calibri" panose="020F0502020204030204" pitchFamily="34" charset="0"/>
                <a:cs typeface="Arial" panose="020B0604020202020204" pitchFamily="34" charset="0"/>
                <a:sym typeface="Poppins"/>
              </a:rPr>
              <a:pPr marL="0" marR="0" lvl="0" indent="0" algn="just" defTabSz="825500" rtl="0" eaLnBrk="1" fontAlgn="auto" latinLnBrk="0" hangingPunct="0">
                <a:lnSpc>
                  <a:spcPct val="100000"/>
                </a:lnSpc>
                <a:spcBef>
                  <a:spcPts val="0"/>
                </a:spcBef>
                <a:spcAft>
                  <a:spcPts val="0"/>
                </a:spcAft>
                <a:buClrTx/>
                <a:buSzTx/>
                <a:buFontTx/>
                <a:buNone/>
                <a:tabLst/>
                <a:defRPr/>
              </a:pPr>
              <a:t>22</a:t>
            </a:fld>
            <a:endParaRPr kumimoji="0" lang="cs-CZ" altLang="cs-CZ" sz="2000" b="0" i="0" u="none" strike="noStrike" kern="0" cap="none" spc="0" normalizeH="0" baseline="0" noProof="0">
              <a:ln>
                <a:noFill/>
              </a:ln>
              <a:solidFill>
                <a:srgbClr val="000000"/>
              </a:solidFill>
              <a:effectLst/>
              <a:uLnTx/>
              <a:uFillTx/>
              <a:latin typeface="Calibri" panose="020F0502020204030204" pitchFamily="34" charset="0"/>
              <a:cs typeface="Arial" panose="020B0604020202020204" pitchFamily="34" charset="0"/>
              <a:sym typeface="Poppins"/>
            </a:endParaRPr>
          </a:p>
        </p:txBody>
      </p:sp>
    </p:spTree>
    <p:extLst>
      <p:ext uri="{BB962C8B-B14F-4D97-AF65-F5344CB8AC3E}">
        <p14:creationId xmlns:p14="http://schemas.microsoft.com/office/powerpoint/2010/main" val="38913805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Zástupný symbol pro obrázek snímku 1">
            <a:extLst>
              <a:ext uri="{FF2B5EF4-FFF2-40B4-BE49-F238E27FC236}">
                <a16:creationId xmlns:a16="http://schemas.microsoft.com/office/drawing/2014/main" id="{014E1CE7-079D-45AA-8B31-2A6DDDC60BB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Zástupný symbol pro poznámky 2">
            <a:extLst>
              <a:ext uri="{FF2B5EF4-FFF2-40B4-BE49-F238E27FC236}">
                <a16:creationId xmlns:a16="http://schemas.microsoft.com/office/drawing/2014/main" id="{57150222-FDD3-4AAA-8BEA-0894D518427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dirty="0"/>
          </a:p>
        </p:txBody>
      </p:sp>
      <p:sp>
        <p:nvSpPr>
          <p:cNvPr id="30724" name="Zástupný symbol pro číslo snímku 3">
            <a:extLst>
              <a:ext uri="{FF2B5EF4-FFF2-40B4-BE49-F238E27FC236}">
                <a16:creationId xmlns:a16="http://schemas.microsoft.com/office/drawing/2014/main" id="{7F043CBB-461D-4EC0-B0C4-DE3C12F5098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825500" rtl="0" eaLnBrk="1" fontAlgn="auto" latinLnBrk="0" hangingPunct="0">
              <a:lnSpc>
                <a:spcPct val="100000"/>
              </a:lnSpc>
              <a:spcBef>
                <a:spcPts val="0"/>
              </a:spcBef>
              <a:spcAft>
                <a:spcPts val="0"/>
              </a:spcAft>
              <a:buClrTx/>
              <a:buSzTx/>
              <a:buFontTx/>
              <a:buNone/>
              <a:tabLst/>
              <a:defRPr/>
            </a:pPr>
            <a:fld id="{08974ADE-17FC-4398-B774-05DB00891BA6}" type="slidenum">
              <a:rPr kumimoji="0" lang="cs-CZ" altLang="cs-CZ" sz="2000" b="0" i="0" u="none" strike="noStrike" kern="0" cap="none" spc="0" normalizeH="0" baseline="0" noProof="0" smtClean="0">
                <a:ln>
                  <a:noFill/>
                </a:ln>
                <a:solidFill>
                  <a:srgbClr val="000000"/>
                </a:solidFill>
                <a:effectLst/>
                <a:uLnTx/>
                <a:uFillTx/>
                <a:latin typeface="Calibri" panose="020F0502020204030204" pitchFamily="34" charset="0"/>
                <a:cs typeface="Arial" panose="020B0604020202020204" pitchFamily="34" charset="0"/>
                <a:sym typeface="Poppins"/>
              </a:rPr>
              <a:pPr marL="0" marR="0" lvl="0" indent="0" algn="just" defTabSz="825500" rtl="0" eaLnBrk="1" fontAlgn="auto" latinLnBrk="0" hangingPunct="0">
                <a:lnSpc>
                  <a:spcPct val="100000"/>
                </a:lnSpc>
                <a:spcBef>
                  <a:spcPts val="0"/>
                </a:spcBef>
                <a:spcAft>
                  <a:spcPts val="0"/>
                </a:spcAft>
                <a:buClrTx/>
                <a:buSzTx/>
                <a:buFontTx/>
                <a:buNone/>
                <a:tabLst/>
                <a:defRPr/>
              </a:pPr>
              <a:t>23</a:t>
            </a:fld>
            <a:endParaRPr kumimoji="0" lang="cs-CZ" altLang="cs-CZ" sz="2000" b="0" i="0" u="none" strike="noStrike" kern="0" cap="none" spc="0" normalizeH="0" baseline="0" noProof="0">
              <a:ln>
                <a:noFill/>
              </a:ln>
              <a:solidFill>
                <a:srgbClr val="000000"/>
              </a:solidFill>
              <a:effectLst/>
              <a:uLnTx/>
              <a:uFillTx/>
              <a:latin typeface="Calibri" panose="020F0502020204030204" pitchFamily="34" charset="0"/>
              <a:cs typeface="Arial" panose="020B0604020202020204" pitchFamily="34" charset="0"/>
              <a:sym typeface="Poppins"/>
            </a:endParaRPr>
          </a:p>
        </p:txBody>
      </p:sp>
    </p:spTree>
    <p:extLst>
      <p:ext uri="{BB962C8B-B14F-4D97-AF65-F5344CB8AC3E}">
        <p14:creationId xmlns:p14="http://schemas.microsoft.com/office/powerpoint/2010/main" val="28786696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B1B2DB-0DE4-489B-AF72-DE738CAE0520}" type="slidenum">
              <a:rPr kumimoji="0" lang="cs-CZ" alt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cs-CZ" alt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6941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Zástupný symbol pro obrázek snímku 1">
            <a:extLst>
              <a:ext uri="{FF2B5EF4-FFF2-40B4-BE49-F238E27FC236}">
                <a16:creationId xmlns:a16="http://schemas.microsoft.com/office/drawing/2014/main" id="{C55B8A3B-2463-4DCF-8D0F-BA4B1B849D8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Zástupný symbol pro poznámky 2">
            <a:extLst>
              <a:ext uri="{FF2B5EF4-FFF2-40B4-BE49-F238E27FC236}">
                <a16:creationId xmlns:a16="http://schemas.microsoft.com/office/drawing/2014/main" id="{43CEFDDB-50D7-4321-BDF7-97AF11459B2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dirty="0"/>
          </a:p>
        </p:txBody>
      </p:sp>
      <p:sp>
        <p:nvSpPr>
          <p:cNvPr id="27652" name="Zástupný symbol pro číslo snímku 3">
            <a:extLst>
              <a:ext uri="{FF2B5EF4-FFF2-40B4-BE49-F238E27FC236}">
                <a16:creationId xmlns:a16="http://schemas.microsoft.com/office/drawing/2014/main" id="{E5E17C54-8164-423E-BDB8-716E43C4739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EDCFD5B-44FE-454B-B63D-41CB746BC615}" type="slidenum">
              <a:rPr kumimoji="0" lang="cs-CZ" altLang="cs-CZ"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sym typeface="Poppin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cs-CZ" altLang="cs-CZ"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sym typeface="Poppins"/>
            </a:endParaRPr>
          </a:p>
        </p:txBody>
      </p:sp>
    </p:spTree>
    <p:extLst>
      <p:ext uri="{BB962C8B-B14F-4D97-AF65-F5344CB8AC3E}">
        <p14:creationId xmlns:p14="http://schemas.microsoft.com/office/powerpoint/2010/main" val="32134005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Zástupný symbol pro obrázek snímku 1">
            <a:extLst>
              <a:ext uri="{FF2B5EF4-FFF2-40B4-BE49-F238E27FC236}">
                <a16:creationId xmlns:a16="http://schemas.microsoft.com/office/drawing/2014/main" id="{C55B8A3B-2463-4DCF-8D0F-BA4B1B849D8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Zástupný symbol pro poznámky 2">
            <a:extLst>
              <a:ext uri="{FF2B5EF4-FFF2-40B4-BE49-F238E27FC236}">
                <a16:creationId xmlns:a16="http://schemas.microsoft.com/office/drawing/2014/main" id="{43CEFDDB-50D7-4321-BDF7-97AF11459B2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dirty="0"/>
          </a:p>
        </p:txBody>
      </p:sp>
      <p:sp>
        <p:nvSpPr>
          <p:cNvPr id="27652" name="Zástupný symbol pro číslo snímku 3">
            <a:extLst>
              <a:ext uri="{FF2B5EF4-FFF2-40B4-BE49-F238E27FC236}">
                <a16:creationId xmlns:a16="http://schemas.microsoft.com/office/drawing/2014/main" id="{E5E17C54-8164-423E-BDB8-716E43C4739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EDCFD5B-44FE-454B-B63D-41CB746BC615}" type="slidenum">
              <a:rPr kumimoji="0" lang="cs-CZ" altLang="cs-CZ"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sym typeface="Poppin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cs-CZ" altLang="cs-CZ"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sym typeface="Poppins"/>
            </a:endParaRPr>
          </a:p>
        </p:txBody>
      </p:sp>
    </p:spTree>
    <p:extLst>
      <p:ext uri="{BB962C8B-B14F-4D97-AF65-F5344CB8AC3E}">
        <p14:creationId xmlns:p14="http://schemas.microsoft.com/office/powerpoint/2010/main" val="3370370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Zástupný symbol pro obrázek snímku 1">
            <a:extLst>
              <a:ext uri="{FF2B5EF4-FFF2-40B4-BE49-F238E27FC236}">
                <a16:creationId xmlns:a16="http://schemas.microsoft.com/office/drawing/2014/main" id="{735E18A6-CE16-46B9-B2FA-01A9471A865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Zástupný symbol pro poznámky 2">
            <a:extLst>
              <a:ext uri="{FF2B5EF4-FFF2-40B4-BE49-F238E27FC236}">
                <a16:creationId xmlns:a16="http://schemas.microsoft.com/office/drawing/2014/main" id="{176ACE21-0A4A-4773-BAC2-0C868E1DA15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
        <p:nvSpPr>
          <p:cNvPr id="25604" name="Zástupný symbol pro číslo snímku 3">
            <a:extLst>
              <a:ext uri="{FF2B5EF4-FFF2-40B4-BE49-F238E27FC236}">
                <a16:creationId xmlns:a16="http://schemas.microsoft.com/office/drawing/2014/main" id="{E6328773-CDCC-44B8-80AA-2D0A1510187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1074738" indent="-411163">
              <a:defRPr>
                <a:solidFill>
                  <a:schemeClr val="tx1"/>
                </a:solidFill>
                <a:latin typeface="Arial" panose="020B0604020202020204" pitchFamily="34" charset="0"/>
                <a:cs typeface="Arial" panose="020B0604020202020204" pitchFamily="34" charset="0"/>
              </a:defRPr>
            </a:lvl2pPr>
            <a:lvl3pPr marL="1655763" indent="-328613">
              <a:defRPr>
                <a:solidFill>
                  <a:schemeClr val="tx1"/>
                </a:solidFill>
                <a:latin typeface="Arial" panose="020B0604020202020204" pitchFamily="34" charset="0"/>
                <a:cs typeface="Arial" panose="020B0604020202020204" pitchFamily="34" charset="0"/>
              </a:defRPr>
            </a:lvl3pPr>
            <a:lvl4pPr marL="2319338" indent="-328613">
              <a:defRPr>
                <a:solidFill>
                  <a:schemeClr val="tx1"/>
                </a:solidFill>
                <a:latin typeface="Arial" panose="020B0604020202020204" pitchFamily="34" charset="0"/>
                <a:cs typeface="Arial" panose="020B0604020202020204" pitchFamily="34" charset="0"/>
              </a:defRPr>
            </a:lvl4pPr>
            <a:lvl5pPr marL="2984500" indent="-328613">
              <a:defRPr>
                <a:solidFill>
                  <a:schemeClr val="tx1"/>
                </a:solidFill>
                <a:latin typeface="Arial" panose="020B0604020202020204" pitchFamily="34" charset="0"/>
                <a:cs typeface="Arial" panose="020B0604020202020204" pitchFamily="34" charset="0"/>
              </a:defRPr>
            </a:lvl5pPr>
            <a:lvl6pPr marL="3441700" indent="-328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898900" indent="-328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356100" indent="-328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813300" indent="-328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9325721-87C8-45C0-B09F-E1E3D3E28D3D}" type="slidenum">
              <a:rPr kumimoji="0" lang="cs-CZ" altLang="cs-CZ"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cs-CZ" altLang="cs-CZ"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069172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Zástupný symbol pro obrázek snímku 1">
            <a:extLst>
              <a:ext uri="{FF2B5EF4-FFF2-40B4-BE49-F238E27FC236}">
                <a16:creationId xmlns:a16="http://schemas.microsoft.com/office/drawing/2014/main" id="{735E18A6-CE16-46B9-B2FA-01A9471A865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Zástupný symbol pro poznámky 2">
            <a:extLst>
              <a:ext uri="{FF2B5EF4-FFF2-40B4-BE49-F238E27FC236}">
                <a16:creationId xmlns:a16="http://schemas.microsoft.com/office/drawing/2014/main" id="{176ACE21-0A4A-4773-BAC2-0C868E1DA15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dirty="0"/>
          </a:p>
        </p:txBody>
      </p:sp>
      <p:sp>
        <p:nvSpPr>
          <p:cNvPr id="25604" name="Zástupný symbol pro číslo snímku 3">
            <a:extLst>
              <a:ext uri="{FF2B5EF4-FFF2-40B4-BE49-F238E27FC236}">
                <a16:creationId xmlns:a16="http://schemas.microsoft.com/office/drawing/2014/main" id="{E6328773-CDCC-44B8-80AA-2D0A1510187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1074738" indent="-411163">
              <a:defRPr>
                <a:solidFill>
                  <a:schemeClr val="tx1"/>
                </a:solidFill>
                <a:latin typeface="Arial" panose="020B0604020202020204" pitchFamily="34" charset="0"/>
                <a:cs typeface="Arial" panose="020B0604020202020204" pitchFamily="34" charset="0"/>
              </a:defRPr>
            </a:lvl2pPr>
            <a:lvl3pPr marL="1655763" indent="-328613">
              <a:defRPr>
                <a:solidFill>
                  <a:schemeClr val="tx1"/>
                </a:solidFill>
                <a:latin typeface="Arial" panose="020B0604020202020204" pitchFamily="34" charset="0"/>
                <a:cs typeface="Arial" panose="020B0604020202020204" pitchFamily="34" charset="0"/>
              </a:defRPr>
            </a:lvl3pPr>
            <a:lvl4pPr marL="2319338" indent="-328613">
              <a:defRPr>
                <a:solidFill>
                  <a:schemeClr val="tx1"/>
                </a:solidFill>
                <a:latin typeface="Arial" panose="020B0604020202020204" pitchFamily="34" charset="0"/>
                <a:cs typeface="Arial" panose="020B0604020202020204" pitchFamily="34" charset="0"/>
              </a:defRPr>
            </a:lvl4pPr>
            <a:lvl5pPr marL="2984500" indent="-328613">
              <a:defRPr>
                <a:solidFill>
                  <a:schemeClr val="tx1"/>
                </a:solidFill>
                <a:latin typeface="Arial" panose="020B0604020202020204" pitchFamily="34" charset="0"/>
                <a:cs typeface="Arial" panose="020B0604020202020204" pitchFamily="34" charset="0"/>
              </a:defRPr>
            </a:lvl5pPr>
            <a:lvl6pPr marL="3441700" indent="-328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898900" indent="-328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356100" indent="-328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813300" indent="-328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9325721-87C8-45C0-B09F-E1E3D3E28D3D}" type="slidenum">
              <a:rPr kumimoji="0" lang="cs-CZ" altLang="cs-CZ"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cs-CZ" altLang="cs-CZ"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2767669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Zástupný symbol pro obrázek snímku 1">
            <a:extLst>
              <a:ext uri="{FF2B5EF4-FFF2-40B4-BE49-F238E27FC236}">
                <a16:creationId xmlns:a16="http://schemas.microsoft.com/office/drawing/2014/main" id="{735E18A6-CE16-46B9-B2FA-01A9471A865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Zástupný symbol pro poznámky 2">
            <a:extLst>
              <a:ext uri="{FF2B5EF4-FFF2-40B4-BE49-F238E27FC236}">
                <a16:creationId xmlns:a16="http://schemas.microsoft.com/office/drawing/2014/main" id="{176ACE21-0A4A-4773-BAC2-0C868E1DA15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dirty="0"/>
          </a:p>
        </p:txBody>
      </p:sp>
      <p:sp>
        <p:nvSpPr>
          <p:cNvPr id="25604" name="Zástupný symbol pro číslo snímku 3">
            <a:extLst>
              <a:ext uri="{FF2B5EF4-FFF2-40B4-BE49-F238E27FC236}">
                <a16:creationId xmlns:a16="http://schemas.microsoft.com/office/drawing/2014/main" id="{E6328773-CDCC-44B8-80AA-2D0A1510187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1074738" indent="-411163">
              <a:defRPr>
                <a:solidFill>
                  <a:schemeClr val="tx1"/>
                </a:solidFill>
                <a:latin typeface="Arial" panose="020B0604020202020204" pitchFamily="34" charset="0"/>
                <a:cs typeface="Arial" panose="020B0604020202020204" pitchFamily="34" charset="0"/>
              </a:defRPr>
            </a:lvl2pPr>
            <a:lvl3pPr marL="1655763" indent="-328613">
              <a:defRPr>
                <a:solidFill>
                  <a:schemeClr val="tx1"/>
                </a:solidFill>
                <a:latin typeface="Arial" panose="020B0604020202020204" pitchFamily="34" charset="0"/>
                <a:cs typeface="Arial" panose="020B0604020202020204" pitchFamily="34" charset="0"/>
              </a:defRPr>
            </a:lvl3pPr>
            <a:lvl4pPr marL="2319338" indent="-328613">
              <a:defRPr>
                <a:solidFill>
                  <a:schemeClr val="tx1"/>
                </a:solidFill>
                <a:latin typeface="Arial" panose="020B0604020202020204" pitchFamily="34" charset="0"/>
                <a:cs typeface="Arial" panose="020B0604020202020204" pitchFamily="34" charset="0"/>
              </a:defRPr>
            </a:lvl4pPr>
            <a:lvl5pPr marL="2984500" indent="-328613">
              <a:defRPr>
                <a:solidFill>
                  <a:schemeClr val="tx1"/>
                </a:solidFill>
                <a:latin typeface="Arial" panose="020B0604020202020204" pitchFamily="34" charset="0"/>
                <a:cs typeface="Arial" panose="020B0604020202020204" pitchFamily="34" charset="0"/>
              </a:defRPr>
            </a:lvl5pPr>
            <a:lvl6pPr marL="3441700" indent="-328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898900" indent="-328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356100" indent="-328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813300" indent="-328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9325721-87C8-45C0-B09F-E1E3D3E28D3D}" type="slidenum">
              <a:rPr kumimoji="0" lang="cs-CZ" altLang="cs-CZ"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cs-CZ" altLang="cs-CZ"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293762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Zástupný symbol pro obrázek snímku 1">
            <a:extLst>
              <a:ext uri="{FF2B5EF4-FFF2-40B4-BE49-F238E27FC236}">
                <a16:creationId xmlns:a16="http://schemas.microsoft.com/office/drawing/2014/main" id="{735E18A6-CE16-46B9-B2FA-01A9471A865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Zástupný symbol pro poznámky 2">
            <a:extLst>
              <a:ext uri="{FF2B5EF4-FFF2-40B4-BE49-F238E27FC236}">
                <a16:creationId xmlns:a16="http://schemas.microsoft.com/office/drawing/2014/main" id="{176ACE21-0A4A-4773-BAC2-0C868E1DA15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dirty="0"/>
          </a:p>
        </p:txBody>
      </p:sp>
      <p:sp>
        <p:nvSpPr>
          <p:cNvPr id="25604" name="Zástupný symbol pro číslo snímku 3">
            <a:extLst>
              <a:ext uri="{FF2B5EF4-FFF2-40B4-BE49-F238E27FC236}">
                <a16:creationId xmlns:a16="http://schemas.microsoft.com/office/drawing/2014/main" id="{E6328773-CDCC-44B8-80AA-2D0A1510187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1074738" indent="-411163">
              <a:defRPr>
                <a:solidFill>
                  <a:schemeClr val="tx1"/>
                </a:solidFill>
                <a:latin typeface="Arial" panose="020B0604020202020204" pitchFamily="34" charset="0"/>
                <a:cs typeface="Arial" panose="020B0604020202020204" pitchFamily="34" charset="0"/>
              </a:defRPr>
            </a:lvl2pPr>
            <a:lvl3pPr marL="1655763" indent="-328613">
              <a:defRPr>
                <a:solidFill>
                  <a:schemeClr val="tx1"/>
                </a:solidFill>
                <a:latin typeface="Arial" panose="020B0604020202020204" pitchFamily="34" charset="0"/>
                <a:cs typeface="Arial" panose="020B0604020202020204" pitchFamily="34" charset="0"/>
              </a:defRPr>
            </a:lvl3pPr>
            <a:lvl4pPr marL="2319338" indent="-328613">
              <a:defRPr>
                <a:solidFill>
                  <a:schemeClr val="tx1"/>
                </a:solidFill>
                <a:latin typeface="Arial" panose="020B0604020202020204" pitchFamily="34" charset="0"/>
                <a:cs typeface="Arial" panose="020B0604020202020204" pitchFamily="34" charset="0"/>
              </a:defRPr>
            </a:lvl4pPr>
            <a:lvl5pPr marL="2984500" indent="-328613">
              <a:defRPr>
                <a:solidFill>
                  <a:schemeClr val="tx1"/>
                </a:solidFill>
                <a:latin typeface="Arial" panose="020B0604020202020204" pitchFamily="34" charset="0"/>
                <a:cs typeface="Arial" panose="020B0604020202020204" pitchFamily="34" charset="0"/>
              </a:defRPr>
            </a:lvl5pPr>
            <a:lvl6pPr marL="3441700" indent="-328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898900" indent="-328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356100" indent="-328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813300" indent="-328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9325721-87C8-45C0-B09F-E1E3D3E28D3D}" type="slidenum">
              <a:rPr kumimoji="0" lang="cs-CZ" altLang="cs-CZ"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cs-CZ" altLang="cs-CZ"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5862140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Zástupný symbol pro obrázek snímku 1">
            <a:extLst>
              <a:ext uri="{FF2B5EF4-FFF2-40B4-BE49-F238E27FC236}">
                <a16:creationId xmlns:a16="http://schemas.microsoft.com/office/drawing/2014/main" id="{735E18A6-CE16-46B9-B2FA-01A9471A865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Zástupný symbol pro poznámky 2">
            <a:extLst>
              <a:ext uri="{FF2B5EF4-FFF2-40B4-BE49-F238E27FC236}">
                <a16:creationId xmlns:a16="http://schemas.microsoft.com/office/drawing/2014/main" id="{176ACE21-0A4A-4773-BAC2-0C868E1DA15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dirty="0"/>
          </a:p>
        </p:txBody>
      </p:sp>
      <p:sp>
        <p:nvSpPr>
          <p:cNvPr id="25604" name="Zástupný symbol pro číslo snímku 3">
            <a:extLst>
              <a:ext uri="{FF2B5EF4-FFF2-40B4-BE49-F238E27FC236}">
                <a16:creationId xmlns:a16="http://schemas.microsoft.com/office/drawing/2014/main" id="{E6328773-CDCC-44B8-80AA-2D0A1510187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1074738" indent="-411163">
              <a:defRPr>
                <a:solidFill>
                  <a:schemeClr val="tx1"/>
                </a:solidFill>
                <a:latin typeface="Arial" panose="020B0604020202020204" pitchFamily="34" charset="0"/>
                <a:cs typeface="Arial" panose="020B0604020202020204" pitchFamily="34" charset="0"/>
              </a:defRPr>
            </a:lvl2pPr>
            <a:lvl3pPr marL="1655763" indent="-328613">
              <a:defRPr>
                <a:solidFill>
                  <a:schemeClr val="tx1"/>
                </a:solidFill>
                <a:latin typeface="Arial" panose="020B0604020202020204" pitchFamily="34" charset="0"/>
                <a:cs typeface="Arial" panose="020B0604020202020204" pitchFamily="34" charset="0"/>
              </a:defRPr>
            </a:lvl3pPr>
            <a:lvl4pPr marL="2319338" indent="-328613">
              <a:defRPr>
                <a:solidFill>
                  <a:schemeClr val="tx1"/>
                </a:solidFill>
                <a:latin typeface="Arial" panose="020B0604020202020204" pitchFamily="34" charset="0"/>
                <a:cs typeface="Arial" panose="020B0604020202020204" pitchFamily="34" charset="0"/>
              </a:defRPr>
            </a:lvl4pPr>
            <a:lvl5pPr marL="2984500" indent="-328613">
              <a:defRPr>
                <a:solidFill>
                  <a:schemeClr val="tx1"/>
                </a:solidFill>
                <a:latin typeface="Arial" panose="020B0604020202020204" pitchFamily="34" charset="0"/>
                <a:cs typeface="Arial" panose="020B0604020202020204" pitchFamily="34" charset="0"/>
              </a:defRPr>
            </a:lvl5pPr>
            <a:lvl6pPr marL="3441700" indent="-328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898900" indent="-328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356100" indent="-328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813300" indent="-328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9325721-87C8-45C0-B09F-E1E3D3E28D3D}" type="slidenum">
              <a:rPr kumimoji="0" lang="cs-CZ" altLang="cs-CZ"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cs-CZ" altLang="cs-CZ"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5700983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Zástupný symbol pro obrázek snímku 1">
            <a:extLst>
              <a:ext uri="{FF2B5EF4-FFF2-40B4-BE49-F238E27FC236}">
                <a16:creationId xmlns:a16="http://schemas.microsoft.com/office/drawing/2014/main" id="{3E5E9F2C-6973-47AA-B691-8F080415FBD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Zástupný symbol pro poznámky 2">
            <a:extLst>
              <a:ext uri="{FF2B5EF4-FFF2-40B4-BE49-F238E27FC236}">
                <a16:creationId xmlns:a16="http://schemas.microsoft.com/office/drawing/2014/main" id="{3D7008B7-7721-4B99-9BE0-109835D5790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
        <p:nvSpPr>
          <p:cNvPr id="55300" name="Zástupný symbol pro číslo snímku 3">
            <a:extLst>
              <a:ext uri="{FF2B5EF4-FFF2-40B4-BE49-F238E27FC236}">
                <a16:creationId xmlns:a16="http://schemas.microsoft.com/office/drawing/2014/main" id="{69050DB7-E194-4E3B-A407-BAD412C8396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B283D5D-9174-4E99-9815-D1BCBE5E7D44}" type="slidenum">
              <a:rPr kumimoji="0" lang="cs-CZ" altLang="cs-CZ"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cs-CZ" altLang="cs-CZ"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5322309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5.xml"/><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Pr>
        <a:solidFill>
          <a:schemeClr val="bg1"/>
        </a:solidFill>
        <a:effectLst/>
      </p:bgPr>
    </p:bg>
    <p:spTree>
      <p:nvGrpSpPr>
        <p:cNvPr id="1" name=""/>
        <p:cNvGrpSpPr/>
        <p:nvPr/>
      </p:nvGrpSpPr>
      <p:grpSpPr>
        <a:xfrm>
          <a:off x="0" y="0"/>
          <a:ext cx="0" cy="0"/>
          <a:chOff x="0" y="0"/>
          <a:chExt cx="0" cy="0"/>
        </a:xfrm>
      </p:grpSpPr>
      <p:grpSp>
        <p:nvGrpSpPr>
          <p:cNvPr id="4" name="Skupina 8">
            <a:extLst>
              <a:ext uri="{FF2B5EF4-FFF2-40B4-BE49-F238E27FC236}">
                <a16:creationId xmlns:a16="http://schemas.microsoft.com/office/drawing/2014/main" id="{EAF184BF-4865-4E48-9200-A5DC4BB422F2}"/>
              </a:ext>
            </a:extLst>
          </p:cNvPr>
          <p:cNvGrpSpPr>
            <a:grpSpLocks/>
          </p:cNvGrpSpPr>
          <p:nvPr userDrawn="1"/>
        </p:nvGrpSpPr>
        <p:grpSpPr bwMode="auto">
          <a:xfrm>
            <a:off x="0" y="3503613"/>
            <a:ext cx="5253038" cy="3302000"/>
            <a:chOff x="0" y="3503762"/>
            <a:chExt cx="3939599" cy="3301922"/>
          </a:xfrm>
        </p:grpSpPr>
        <p:pic>
          <p:nvPicPr>
            <p:cNvPr id="5" name="Picture 5" descr="C:\Users\Marek\Desktop\AGROFERT\grafika\agrofert-tecka-seda.png">
              <a:extLst>
                <a:ext uri="{FF2B5EF4-FFF2-40B4-BE49-F238E27FC236}">
                  <a16:creationId xmlns:a16="http://schemas.microsoft.com/office/drawing/2014/main" id="{73FE061F-CC7F-48EA-8AF6-B3EB6DBE916F}"/>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l="50000"/>
            <a:stretch>
              <a:fillRect/>
            </a:stretch>
          </p:blipFill>
          <p:spPr bwMode="auto">
            <a:xfrm>
              <a:off x="0" y="3503762"/>
              <a:ext cx="903056" cy="1766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C:\Users\Marek\Desktop\AGROFERT\grafika\agrofert-tecka-seda.png">
              <a:extLst>
                <a:ext uri="{FF2B5EF4-FFF2-40B4-BE49-F238E27FC236}">
                  <a16:creationId xmlns:a16="http://schemas.microsoft.com/office/drawing/2014/main" id="{CBD454D6-BD14-47CC-8091-921DBDD56EFE}"/>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3894" y="5440148"/>
              <a:ext cx="1395778" cy="1365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C:\Users\Marek\Desktop\AGROFERT\grafika\agrofert-tecka-seda.png">
              <a:extLst>
                <a:ext uri="{FF2B5EF4-FFF2-40B4-BE49-F238E27FC236}">
                  <a16:creationId xmlns:a16="http://schemas.microsoft.com/office/drawing/2014/main" id="{D1A138F9-CEDE-4611-BF33-81E558599B0E}"/>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077360" y="5180717"/>
              <a:ext cx="982472" cy="961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C:\Users\Marek\Desktop\AGROFERT\grafika\agrofert-tecka-seda.png">
              <a:extLst>
                <a:ext uri="{FF2B5EF4-FFF2-40B4-BE49-F238E27FC236}">
                  <a16:creationId xmlns:a16="http://schemas.microsoft.com/office/drawing/2014/main" id="{ED28C5A9-CE92-4FBA-BE3E-95779ADBB7E2}"/>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599160" y="4352442"/>
              <a:ext cx="820712" cy="802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C:\Users\Marek\Desktop\AGROFERT\grafika\agrofert-tecka-seda.png">
              <a:extLst>
                <a:ext uri="{FF2B5EF4-FFF2-40B4-BE49-F238E27FC236}">
                  <a16:creationId xmlns:a16="http://schemas.microsoft.com/office/drawing/2014/main" id="{BFCFD46B-B68D-4222-BB71-F8F2E36F7D4C}"/>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350840" y="5002098"/>
              <a:ext cx="588759" cy="57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C:\Users\Marek\Desktop\AGROFERT\grafika\agrofert-tecka-seda.png">
              <a:extLst>
                <a:ext uri="{FF2B5EF4-FFF2-40B4-BE49-F238E27FC236}">
                  <a16:creationId xmlns:a16="http://schemas.microsoft.com/office/drawing/2014/main" id="{E3B63448-7CFD-4D5E-8446-3DBE2ADA2754}"/>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43608" y="4240175"/>
              <a:ext cx="1152128" cy="1127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Obrázek 16" descr="logo.PNG">
            <a:extLst>
              <a:ext uri="{FF2B5EF4-FFF2-40B4-BE49-F238E27FC236}">
                <a16:creationId xmlns:a16="http://schemas.microsoft.com/office/drawing/2014/main" id="{196D4039-1C9D-434C-9467-9174937322E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096000" y="5589588"/>
            <a:ext cx="53086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Přímá spojnice 11">
            <a:extLst>
              <a:ext uri="{FF2B5EF4-FFF2-40B4-BE49-F238E27FC236}">
                <a16:creationId xmlns:a16="http://schemas.microsoft.com/office/drawing/2014/main" id="{B9B9B26A-CEB3-45C0-A5E6-70B439D50A8E}"/>
              </a:ext>
            </a:extLst>
          </p:cNvPr>
          <p:cNvCxnSpPr/>
          <p:nvPr userDrawn="1"/>
        </p:nvCxnSpPr>
        <p:spPr>
          <a:xfrm>
            <a:off x="1090613" y="765175"/>
            <a:ext cx="10188575" cy="0"/>
          </a:xfrm>
          <a:prstGeom prst="line">
            <a:avLst/>
          </a:prstGeom>
          <a:ln w="19050">
            <a:solidFill>
              <a:srgbClr val="00AEC7"/>
            </a:solidFill>
          </a:ln>
        </p:spPr>
        <p:style>
          <a:lnRef idx="1">
            <a:schemeClr val="accent1"/>
          </a:lnRef>
          <a:fillRef idx="0">
            <a:schemeClr val="accent1"/>
          </a:fillRef>
          <a:effectRef idx="0">
            <a:schemeClr val="accent1"/>
          </a:effectRef>
          <a:fontRef idx="minor">
            <a:schemeClr val="tx1"/>
          </a:fontRef>
        </p:style>
      </p:cxnSp>
      <p:sp>
        <p:nvSpPr>
          <p:cNvPr id="2" name="Nadpis 1"/>
          <p:cNvSpPr>
            <a:spLocks noGrp="1"/>
          </p:cNvSpPr>
          <p:nvPr>
            <p:ph type="ctrTitle"/>
          </p:nvPr>
        </p:nvSpPr>
        <p:spPr>
          <a:xfrm>
            <a:off x="911424" y="836712"/>
            <a:ext cx="10363200" cy="1152128"/>
          </a:xfrm>
        </p:spPr>
        <p:txBody>
          <a:bodyPr>
            <a:normAutofit/>
          </a:bodyPr>
          <a:lstStyle>
            <a:lvl1pPr algn="r" rtl="0" eaLnBrk="1" fontAlgn="base" hangingPunct="1">
              <a:spcBef>
                <a:spcPct val="0"/>
              </a:spcBef>
              <a:spcAft>
                <a:spcPct val="0"/>
              </a:spcAft>
              <a:defRPr lang="cs-CZ" sz="4800" b="1" kern="1200" dirty="0">
                <a:solidFill>
                  <a:srgbClr val="00AEC7"/>
                </a:solidFill>
                <a:latin typeface="+mj-lt"/>
                <a:ea typeface="+mj-ea"/>
                <a:cs typeface="+mj-cs"/>
              </a:defRPr>
            </a:lvl1pPr>
          </a:lstStyle>
          <a:p>
            <a:r>
              <a:rPr lang="cs-CZ"/>
              <a:t>Klepnutím lze upravit styl předlohy nadpisů.</a:t>
            </a:r>
            <a:endParaRPr lang="cs-CZ" dirty="0"/>
          </a:p>
        </p:txBody>
      </p:sp>
      <p:sp>
        <p:nvSpPr>
          <p:cNvPr id="3" name="Podnadpis 2"/>
          <p:cNvSpPr>
            <a:spLocks noGrp="1"/>
          </p:cNvSpPr>
          <p:nvPr>
            <p:ph type="subTitle" idx="1"/>
          </p:nvPr>
        </p:nvSpPr>
        <p:spPr>
          <a:xfrm>
            <a:off x="2735627" y="2060848"/>
            <a:ext cx="8534400" cy="936104"/>
          </a:xfrm>
        </p:spPr>
        <p:txBody>
          <a:bodyPr>
            <a:normAutofit/>
          </a:bodyPr>
          <a:lstStyle>
            <a:lvl1pPr marL="0" indent="0" algn="r" rtl="0" eaLnBrk="1" fontAlgn="base" hangingPunct="1">
              <a:spcBef>
                <a:spcPct val="20000"/>
              </a:spcBef>
              <a:spcAft>
                <a:spcPct val="0"/>
              </a:spcAft>
              <a:buFontTx/>
              <a:buNone/>
              <a:defRPr lang="cs-CZ" sz="2400" kern="1200" dirty="0">
                <a:solidFill>
                  <a:srgbClr val="63666A"/>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Klepnutím lze upravit styl předlohy podnadpisů.</a:t>
            </a:r>
            <a:endParaRPr lang="cs-CZ" dirty="0"/>
          </a:p>
        </p:txBody>
      </p:sp>
    </p:spTree>
    <p:extLst>
      <p:ext uri="{BB962C8B-B14F-4D97-AF65-F5344CB8AC3E}">
        <p14:creationId xmlns:p14="http://schemas.microsoft.com/office/powerpoint/2010/main" val="2356987138"/>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odnadpis a odrážky">
    <p:spTree>
      <p:nvGrpSpPr>
        <p:cNvPr id="1" name=""/>
        <p:cNvGrpSpPr/>
        <p:nvPr/>
      </p:nvGrpSpPr>
      <p:grpSpPr>
        <a:xfrm>
          <a:off x="0" y="0"/>
          <a:ext cx="0" cy="0"/>
          <a:chOff x="0" y="0"/>
          <a:chExt cx="0" cy="0"/>
        </a:xfrm>
      </p:grpSpPr>
      <p:sp>
        <p:nvSpPr>
          <p:cNvPr id="2" name="Nadpis 1"/>
          <p:cNvSpPr>
            <a:spLocks noGrp="1"/>
          </p:cNvSpPr>
          <p:nvPr>
            <p:ph type="title"/>
          </p:nvPr>
        </p:nvSpPr>
        <p:spPr>
          <a:xfrm>
            <a:off x="5423926" y="476672"/>
            <a:ext cx="6158475" cy="792088"/>
          </a:xfrm>
        </p:spPr>
        <p:txBody>
          <a:bodyPr>
            <a:normAutofit/>
          </a:bodyPr>
          <a:lstStyle>
            <a:lvl1pPr>
              <a:defRPr sz="2800" b="1">
                <a:solidFill>
                  <a:schemeClr val="bg1"/>
                </a:solidFill>
                <a:latin typeface="+mj-lt"/>
                <a:cs typeface="Arial" pitchFamily="34" charset="0"/>
              </a:defRPr>
            </a:lvl1pPr>
          </a:lstStyle>
          <a:p>
            <a:r>
              <a:rPr lang="cs-CZ"/>
              <a:t>Klepnutím lze upravit styl předlohy nadpisů.</a:t>
            </a:r>
            <a:endParaRPr lang="cs-CZ" dirty="0"/>
          </a:p>
        </p:txBody>
      </p:sp>
      <p:sp>
        <p:nvSpPr>
          <p:cNvPr id="7" name="Zástupný symbol pro obsah 2"/>
          <p:cNvSpPr>
            <a:spLocks noGrp="1"/>
          </p:cNvSpPr>
          <p:nvPr>
            <p:ph idx="1"/>
          </p:nvPr>
        </p:nvSpPr>
        <p:spPr>
          <a:xfrm>
            <a:off x="623392" y="1412777"/>
            <a:ext cx="10972800" cy="4784725"/>
          </a:xfrm>
          <a:ln>
            <a:noFill/>
          </a:ln>
        </p:spPr>
        <p:txBody>
          <a:bodyPr/>
          <a:lstStyle>
            <a:lvl1pPr marL="0" indent="0">
              <a:buFont typeface="Arial" pitchFamily="34" charset="0"/>
              <a:buChar char=" "/>
              <a:defRPr lang="cs-CZ" sz="2400" kern="1200" dirty="0" smtClean="0">
                <a:solidFill>
                  <a:srgbClr val="00AEC7"/>
                </a:solidFill>
                <a:latin typeface="+mn-lt"/>
                <a:ea typeface="+mn-ea"/>
                <a:cs typeface="Arial" pitchFamily="34" charset="0"/>
              </a:defRPr>
            </a:lvl1pPr>
            <a:lvl2pPr>
              <a:buFontTx/>
              <a:buBlip>
                <a:blip r:embed="rId2"/>
              </a:buBlip>
              <a:defRPr sz="2000">
                <a:solidFill>
                  <a:srgbClr val="63666A"/>
                </a:solidFill>
                <a:latin typeface="+mn-lt"/>
                <a:cs typeface="Arial" pitchFamily="34" charset="0"/>
              </a:defRPr>
            </a:lvl2pPr>
            <a:lvl3pPr>
              <a:defRPr sz="1800">
                <a:solidFill>
                  <a:srgbClr val="63666A"/>
                </a:solidFill>
                <a:latin typeface="+mn-lt"/>
                <a:cs typeface="Arial" pitchFamily="34" charset="0"/>
              </a:defRPr>
            </a:lvl3pPr>
            <a:lvl4pPr>
              <a:defRPr sz="1600">
                <a:solidFill>
                  <a:srgbClr val="63666A"/>
                </a:solidFill>
                <a:latin typeface="+mn-lt"/>
                <a:cs typeface="Arial" pitchFamily="34" charset="0"/>
              </a:defRPr>
            </a:lvl4pPr>
            <a:lvl5pPr>
              <a:defRPr sz="1600">
                <a:solidFill>
                  <a:srgbClr val="63666A"/>
                </a:solidFill>
                <a:latin typeface="+mn-lt"/>
                <a:cs typeface="Arial" pitchFamily="34" charset="0"/>
              </a:defRPr>
            </a:lvl5pPr>
            <a:lvl6pPr>
              <a:buFont typeface="Courier New" pitchFamily="49" charset="0"/>
              <a:buChar char="o"/>
              <a:defRPr lang="cs-CZ" sz="1600" kern="1200" dirty="0">
                <a:solidFill>
                  <a:srgbClr val="63666A"/>
                </a:solidFill>
                <a:latin typeface="Arial" pitchFamily="34" charset="0"/>
                <a:ea typeface="+mn-ea"/>
                <a:cs typeface="Arial" pitchFamily="34" charset="0"/>
              </a:defRPr>
            </a:lvl6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symbol pro zápatí 4">
            <a:extLst>
              <a:ext uri="{FF2B5EF4-FFF2-40B4-BE49-F238E27FC236}">
                <a16:creationId xmlns:a16="http://schemas.microsoft.com/office/drawing/2014/main" id="{14A8446E-A205-4680-8F55-42510905C183}"/>
              </a:ext>
            </a:extLst>
          </p:cNvPr>
          <p:cNvSpPr>
            <a:spLocks noGrp="1"/>
          </p:cNvSpPr>
          <p:nvPr>
            <p:ph type="ftr" sz="quarter" idx="10"/>
          </p:nvPr>
        </p:nvSpPr>
        <p:spPr>
          <a:xfrm>
            <a:off x="4656667" y="6381751"/>
            <a:ext cx="2878667" cy="365125"/>
          </a:xfrm>
        </p:spPr>
        <p:txBody>
          <a:bodyPr/>
          <a:lstStyle>
            <a:lvl1pPr algn="ctr">
              <a:defRPr sz="1200">
                <a:solidFill>
                  <a:srgbClr val="00AEC7"/>
                </a:solidFill>
              </a:defRPr>
            </a:lvl1pPr>
          </a:lstStyle>
          <a:p>
            <a:pPr>
              <a:defRPr/>
            </a:pPr>
            <a:r>
              <a:rPr lang="cs-CZ"/>
              <a:t>Zadejte název prezentace</a:t>
            </a:r>
            <a:endParaRPr lang="cs-CZ" dirty="0"/>
          </a:p>
        </p:txBody>
      </p:sp>
      <p:sp>
        <p:nvSpPr>
          <p:cNvPr id="5" name="Zástupný symbol pro číslo snímku 5">
            <a:extLst>
              <a:ext uri="{FF2B5EF4-FFF2-40B4-BE49-F238E27FC236}">
                <a16:creationId xmlns:a16="http://schemas.microsoft.com/office/drawing/2014/main" id="{6F8CD076-0EBA-4DC2-8944-AD4504A27A8D}"/>
              </a:ext>
            </a:extLst>
          </p:cNvPr>
          <p:cNvSpPr>
            <a:spLocks noGrp="1"/>
          </p:cNvSpPr>
          <p:nvPr>
            <p:ph type="sldNum" sz="quarter" idx="11"/>
          </p:nvPr>
        </p:nvSpPr>
        <p:spPr/>
        <p:txBody>
          <a:bodyPr/>
          <a:lstStyle>
            <a:lvl1pPr>
              <a:defRPr/>
            </a:lvl1pPr>
          </a:lstStyle>
          <a:p>
            <a:pPr>
              <a:defRPr/>
            </a:pPr>
            <a:fld id="{337C7A80-F240-4574-ABBB-861CC0B24A2C}" type="slidenum">
              <a:rPr lang="cs-CZ" altLang="cs-CZ"/>
              <a:pPr>
                <a:defRPr/>
              </a:pPr>
              <a:t>‹#›</a:t>
            </a:fld>
            <a:endParaRPr lang="cs-CZ" altLang="cs-CZ"/>
          </a:p>
        </p:txBody>
      </p:sp>
    </p:spTree>
    <p:extLst>
      <p:ext uri="{BB962C8B-B14F-4D97-AF65-F5344CB8AC3E}">
        <p14:creationId xmlns:p14="http://schemas.microsoft.com/office/powerpoint/2010/main" val="32443995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adpis, obrázek a text">
    <p:spTree>
      <p:nvGrpSpPr>
        <p:cNvPr id="1" name=""/>
        <p:cNvGrpSpPr/>
        <p:nvPr/>
      </p:nvGrpSpPr>
      <p:grpSpPr>
        <a:xfrm>
          <a:off x="0" y="0"/>
          <a:ext cx="0" cy="0"/>
          <a:chOff x="0" y="0"/>
          <a:chExt cx="0" cy="0"/>
        </a:xfrm>
      </p:grpSpPr>
      <p:sp>
        <p:nvSpPr>
          <p:cNvPr id="2" name="Nadpis 1"/>
          <p:cNvSpPr>
            <a:spLocks noGrp="1"/>
          </p:cNvSpPr>
          <p:nvPr>
            <p:ph type="title"/>
          </p:nvPr>
        </p:nvSpPr>
        <p:spPr>
          <a:xfrm>
            <a:off x="5423926" y="476672"/>
            <a:ext cx="6158475" cy="792088"/>
          </a:xfrm>
        </p:spPr>
        <p:txBody>
          <a:bodyPr>
            <a:normAutofit/>
          </a:bodyPr>
          <a:lstStyle>
            <a:lvl1pPr>
              <a:defRPr sz="2800" b="1">
                <a:solidFill>
                  <a:schemeClr val="bg1"/>
                </a:solidFill>
                <a:latin typeface="+mj-lt"/>
                <a:cs typeface="Arial" pitchFamily="34" charset="0"/>
              </a:defRPr>
            </a:lvl1pPr>
          </a:lstStyle>
          <a:p>
            <a:r>
              <a:rPr lang="cs-CZ"/>
              <a:t>Klepnutím lze upravit styl předlohy nadpisů.</a:t>
            </a:r>
            <a:endParaRPr lang="cs-CZ" dirty="0"/>
          </a:p>
        </p:txBody>
      </p:sp>
      <p:sp>
        <p:nvSpPr>
          <p:cNvPr id="12" name="Zástupný symbol pro obrázek 7"/>
          <p:cNvSpPr>
            <a:spLocks noGrp="1"/>
          </p:cNvSpPr>
          <p:nvPr>
            <p:ph type="pic" sz="quarter" idx="13"/>
          </p:nvPr>
        </p:nvSpPr>
        <p:spPr>
          <a:xfrm>
            <a:off x="5135034" y="1412776"/>
            <a:ext cx="6432551" cy="4824536"/>
          </a:xfrm>
        </p:spPr>
        <p:txBody>
          <a:bodyPr rtlCol="0" anchor="ctr">
            <a:normAutofit/>
          </a:bodyPr>
          <a:lstStyle>
            <a:lvl1pPr marL="0" indent="0" algn="ctr">
              <a:buFont typeface="Arial" panose="020B0604020202020204" pitchFamily="34" charset="0"/>
              <a:buNone/>
              <a:defRPr>
                <a:solidFill>
                  <a:srgbClr val="63666A"/>
                </a:solidFill>
              </a:defRPr>
            </a:lvl1pPr>
          </a:lstStyle>
          <a:p>
            <a:pPr lvl="0"/>
            <a:r>
              <a:rPr lang="cs-CZ" noProof="0"/>
              <a:t>Klepnutím na ikonu přidáte obrázek.</a:t>
            </a:r>
            <a:endParaRPr lang="cs-CZ" noProof="0" dirty="0"/>
          </a:p>
        </p:txBody>
      </p:sp>
      <p:sp>
        <p:nvSpPr>
          <p:cNvPr id="13" name="Zástupný symbol pro obsah 2"/>
          <p:cNvSpPr>
            <a:spLocks noGrp="1"/>
          </p:cNvSpPr>
          <p:nvPr>
            <p:ph idx="1"/>
          </p:nvPr>
        </p:nvSpPr>
        <p:spPr>
          <a:xfrm>
            <a:off x="623392" y="1412777"/>
            <a:ext cx="4320480" cy="4784725"/>
          </a:xfrm>
          <a:ln>
            <a:noFill/>
          </a:ln>
        </p:spPr>
        <p:txBody>
          <a:bodyPr/>
          <a:lstStyle>
            <a:lvl1pPr>
              <a:buFontTx/>
              <a:buBlip>
                <a:blip r:embed="rId2"/>
              </a:buBlip>
              <a:defRPr lang="cs-CZ" sz="2400" kern="1200" dirty="0" smtClean="0">
                <a:solidFill>
                  <a:srgbClr val="63666A"/>
                </a:solidFill>
                <a:latin typeface="+mn-lt"/>
                <a:ea typeface="+mn-ea"/>
                <a:cs typeface="Arial" pitchFamily="34" charset="0"/>
              </a:defRPr>
            </a:lvl1pPr>
            <a:lvl2pPr>
              <a:defRPr sz="2000">
                <a:solidFill>
                  <a:srgbClr val="63666A"/>
                </a:solidFill>
                <a:latin typeface="+mn-lt"/>
                <a:cs typeface="Arial" pitchFamily="34" charset="0"/>
              </a:defRPr>
            </a:lvl2pPr>
            <a:lvl3pPr>
              <a:defRPr sz="1800">
                <a:solidFill>
                  <a:srgbClr val="63666A"/>
                </a:solidFill>
                <a:latin typeface="+mn-lt"/>
                <a:cs typeface="Arial" pitchFamily="34" charset="0"/>
              </a:defRPr>
            </a:lvl3pPr>
            <a:lvl4pPr>
              <a:defRPr sz="1600">
                <a:solidFill>
                  <a:srgbClr val="63666A"/>
                </a:solidFill>
                <a:latin typeface="+mn-lt"/>
                <a:cs typeface="Arial" pitchFamily="34" charset="0"/>
              </a:defRPr>
            </a:lvl4pPr>
            <a:lvl5pPr>
              <a:defRPr sz="1600">
                <a:solidFill>
                  <a:srgbClr val="63666A"/>
                </a:solidFill>
                <a:latin typeface="+mn-lt"/>
                <a:cs typeface="Arial" pitchFamily="34" charset="0"/>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5" name="Zástupný symbol pro zápatí 4">
            <a:extLst>
              <a:ext uri="{FF2B5EF4-FFF2-40B4-BE49-F238E27FC236}">
                <a16:creationId xmlns:a16="http://schemas.microsoft.com/office/drawing/2014/main" id="{C54AA38B-D7B9-4CA1-A7C9-33952CEF6E90}"/>
              </a:ext>
            </a:extLst>
          </p:cNvPr>
          <p:cNvSpPr>
            <a:spLocks noGrp="1"/>
          </p:cNvSpPr>
          <p:nvPr>
            <p:ph type="ftr" sz="quarter" idx="14"/>
          </p:nvPr>
        </p:nvSpPr>
        <p:spPr>
          <a:xfrm>
            <a:off x="4559301" y="6381751"/>
            <a:ext cx="2976034" cy="365125"/>
          </a:xfrm>
        </p:spPr>
        <p:txBody>
          <a:bodyPr/>
          <a:lstStyle>
            <a:lvl1pPr algn="ctr">
              <a:defRPr sz="1200">
                <a:solidFill>
                  <a:srgbClr val="00AEC7"/>
                </a:solidFill>
              </a:defRPr>
            </a:lvl1pPr>
          </a:lstStyle>
          <a:p>
            <a:pPr>
              <a:defRPr/>
            </a:pPr>
            <a:r>
              <a:rPr lang="cs-CZ"/>
              <a:t>Zadejte název prezentace</a:t>
            </a:r>
            <a:endParaRPr lang="cs-CZ" dirty="0"/>
          </a:p>
        </p:txBody>
      </p:sp>
      <p:sp>
        <p:nvSpPr>
          <p:cNvPr id="6" name="Zástupný symbol pro číslo snímku 5">
            <a:extLst>
              <a:ext uri="{FF2B5EF4-FFF2-40B4-BE49-F238E27FC236}">
                <a16:creationId xmlns:a16="http://schemas.microsoft.com/office/drawing/2014/main" id="{DF17E7A7-DC77-46B6-8E4B-5EF4C10BB751}"/>
              </a:ext>
            </a:extLst>
          </p:cNvPr>
          <p:cNvSpPr>
            <a:spLocks noGrp="1"/>
          </p:cNvSpPr>
          <p:nvPr>
            <p:ph type="sldNum" sz="quarter" idx="15"/>
          </p:nvPr>
        </p:nvSpPr>
        <p:spPr/>
        <p:txBody>
          <a:bodyPr/>
          <a:lstStyle>
            <a:lvl1pPr>
              <a:defRPr/>
            </a:lvl1pPr>
          </a:lstStyle>
          <a:p>
            <a:pPr>
              <a:defRPr/>
            </a:pPr>
            <a:fld id="{347D8BBC-2A76-48AD-9F1F-BA9E74361EC5}" type="slidenum">
              <a:rPr lang="cs-CZ" altLang="cs-CZ"/>
              <a:pPr>
                <a:defRPr/>
              </a:pPr>
              <a:t>‹#›</a:t>
            </a:fld>
            <a:endParaRPr lang="cs-CZ" altLang="cs-CZ"/>
          </a:p>
        </p:txBody>
      </p:sp>
    </p:spTree>
    <p:extLst>
      <p:ext uri="{BB962C8B-B14F-4D97-AF65-F5344CB8AC3E}">
        <p14:creationId xmlns:p14="http://schemas.microsoft.com/office/powerpoint/2010/main" val="33817055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5423926" y="476672"/>
            <a:ext cx="6158475" cy="792088"/>
          </a:xfrm>
        </p:spPr>
        <p:txBody>
          <a:bodyPr>
            <a:normAutofit/>
          </a:bodyPr>
          <a:lstStyle>
            <a:lvl1pPr>
              <a:defRPr sz="2800" b="1">
                <a:solidFill>
                  <a:schemeClr val="bg1"/>
                </a:solidFill>
                <a:latin typeface="+mj-lt"/>
                <a:cs typeface="Arial" pitchFamily="34" charset="0"/>
              </a:defRPr>
            </a:lvl1pPr>
          </a:lstStyle>
          <a:p>
            <a:r>
              <a:rPr lang="cs-CZ"/>
              <a:t>Klepnutím lze upravit styl předlohy nadpisů.</a:t>
            </a:r>
            <a:endParaRPr lang="cs-CZ" dirty="0"/>
          </a:p>
        </p:txBody>
      </p:sp>
      <p:sp>
        <p:nvSpPr>
          <p:cNvPr id="7" name="Zástupný symbol pro obsah 2"/>
          <p:cNvSpPr>
            <a:spLocks noGrp="1"/>
          </p:cNvSpPr>
          <p:nvPr>
            <p:ph idx="1"/>
          </p:nvPr>
        </p:nvSpPr>
        <p:spPr>
          <a:xfrm>
            <a:off x="623392" y="1412777"/>
            <a:ext cx="5280587" cy="4784725"/>
          </a:xfrm>
          <a:ln>
            <a:noFill/>
          </a:ln>
        </p:spPr>
        <p:txBody>
          <a:bodyPr/>
          <a:lstStyle>
            <a:lvl1pPr>
              <a:buFontTx/>
              <a:buBlip>
                <a:blip r:embed="rId2"/>
              </a:buBlip>
              <a:defRPr lang="cs-CZ" sz="2400" kern="1200" dirty="0" smtClean="0">
                <a:solidFill>
                  <a:srgbClr val="63666A"/>
                </a:solidFill>
                <a:latin typeface="+mn-lt"/>
                <a:ea typeface="+mn-ea"/>
                <a:cs typeface="Arial" pitchFamily="34" charset="0"/>
              </a:defRPr>
            </a:lvl1pPr>
            <a:lvl2pPr>
              <a:defRPr sz="2000">
                <a:solidFill>
                  <a:srgbClr val="63666A"/>
                </a:solidFill>
                <a:latin typeface="+mn-lt"/>
                <a:cs typeface="Arial" pitchFamily="34" charset="0"/>
              </a:defRPr>
            </a:lvl2pPr>
            <a:lvl3pPr>
              <a:defRPr sz="1800">
                <a:solidFill>
                  <a:srgbClr val="63666A"/>
                </a:solidFill>
                <a:latin typeface="+mn-lt"/>
                <a:cs typeface="Arial" pitchFamily="34" charset="0"/>
              </a:defRPr>
            </a:lvl3pPr>
            <a:lvl4pPr>
              <a:defRPr sz="1600">
                <a:solidFill>
                  <a:srgbClr val="63666A"/>
                </a:solidFill>
                <a:latin typeface="+mn-lt"/>
                <a:cs typeface="Arial" pitchFamily="34" charset="0"/>
              </a:defRPr>
            </a:lvl4pPr>
            <a:lvl5pPr>
              <a:defRPr sz="1600">
                <a:solidFill>
                  <a:srgbClr val="63666A"/>
                </a:solidFill>
                <a:latin typeface="+mn-lt"/>
                <a:cs typeface="Arial" pitchFamily="34" charset="0"/>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2" name="Zástupný symbol pro obsah 2"/>
          <p:cNvSpPr>
            <a:spLocks noGrp="1"/>
          </p:cNvSpPr>
          <p:nvPr>
            <p:ph idx="13"/>
          </p:nvPr>
        </p:nvSpPr>
        <p:spPr>
          <a:xfrm>
            <a:off x="6192011" y="1412777"/>
            <a:ext cx="5376598" cy="4784725"/>
          </a:xfrm>
          <a:ln>
            <a:noFill/>
          </a:ln>
        </p:spPr>
        <p:txBody>
          <a:bodyPr/>
          <a:lstStyle>
            <a:lvl1pPr>
              <a:buFontTx/>
              <a:buBlip>
                <a:blip r:embed="rId2"/>
              </a:buBlip>
              <a:defRPr lang="cs-CZ" sz="2400" kern="1200" dirty="0" smtClean="0">
                <a:solidFill>
                  <a:srgbClr val="63666A"/>
                </a:solidFill>
                <a:latin typeface="+mn-lt"/>
                <a:ea typeface="+mn-ea"/>
                <a:cs typeface="Arial" pitchFamily="34" charset="0"/>
              </a:defRPr>
            </a:lvl1pPr>
            <a:lvl2pPr>
              <a:defRPr sz="2000">
                <a:solidFill>
                  <a:srgbClr val="63666A"/>
                </a:solidFill>
                <a:latin typeface="+mn-lt"/>
                <a:cs typeface="Arial" pitchFamily="34" charset="0"/>
              </a:defRPr>
            </a:lvl2pPr>
            <a:lvl3pPr>
              <a:defRPr sz="1800">
                <a:solidFill>
                  <a:srgbClr val="63666A"/>
                </a:solidFill>
                <a:latin typeface="+mn-lt"/>
                <a:cs typeface="Arial" pitchFamily="34" charset="0"/>
              </a:defRPr>
            </a:lvl3pPr>
            <a:lvl4pPr>
              <a:defRPr sz="1600">
                <a:solidFill>
                  <a:srgbClr val="63666A"/>
                </a:solidFill>
                <a:latin typeface="+mn-lt"/>
                <a:cs typeface="Arial" pitchFamily="34" charset="0"/>
              </a:defRPr>
            </a:lvl4pPr>
            <a:lvl5pPr>
              <a:defRPr sz="1600">
                <a:solidFill>
                  <a:srgbClr val="63666A"/>
                </a:solidFill>
                <a:latin typeface="+mn-lt"/>
                <a:cs typeface="Arial" pitchFamily="34" charset="0"/>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5" name="Zástupný symbol pro zápatí 4">
            <a:extLst>
              <a:ext uri="{FF2B5EF4-FFF2-40B4-BE49-F238E27FC236}">
                <a16:creationId xmlns:a16="http://schemas.microsoft.com/office/drawing/2014/main" id="{8D50BB69-BCB8-448F-BBB9-BD390A4BFE02}"/>
              </a:ext>
            </a:extLst>
          </p:cNvPr>
          <p:cNvSpPr>
            <a:spLocks noGrp="1"/>
          </p:cNvSpPr>
          <p:nvPr>
            <p:ph type="ftr" sz="quarter" idx="14"/>
          </p:nvPr>
        </p:nvSpPr>
        <p:spPr>
          <a:xfrm>
            <a:off x="4559301" y="6381751"/>
            <a:ext cx="2976034" cy="365125"/>
          </a:xfrm>
        </p:spPr>
        <p:txBody>
          <a:bodyPr/>
          <a:lstStyle>
            <a:lvl1pPr algn="ctr">
              <a:defRPr sz="1200">
                <a:solidFill>
                  <a:srgbClr val="00AEC7"/>
                </a:solidFill>
              </a:defRPr>
            </a:lvl1pPr>
          </a:lstStyle>
          <a:p>
            <a:pPr>
              <a:defRPr/>
            </a:pPr>
            <a:r>
              <a:rPr lang="cs-CZ"/>
              <a:t>Zadejte název prezentace</a:t>
            </a:r>
            <a:endParaRPr lang="cs-CZ" dirty="0"/>
          </a:p>
        </p:txBody>
      </p:sp>
      <p:sp>
        <p:nvSpPr>
          <p:cNvPr id="6" name="Zástupný symbol pro číslo snímku 5">
            <a:extLst>
              <a:ext uri="{FF2B5EF4-FFF2-40B4-BE49-F238E27FC236}">
                <a16:creationId xmlns:a16="http://schemas.microsoft.com/office/drawing/2014/main" id="{F09A4C9D-20D0-4B96-AB80-697192CBC592}"/>
              </a:ext>
            </a:extLst>
          </p:cNvPr>
          <p:cNvSpPr>
            <a:spLocks noGrp="1"/>
          </p:cNvSpPr>
          <p:nvPr>
            <p:ph type="sldNum" sz="quarter" idx="15"/>
          </p:nvPr>
        </p:nvSpPr>
        <p:spPr/>
        <p:txBody>
          <a:bodyPr/>
          <a:lstStyle>
            <a:lvl1pPr>
              <a:defRPr/>
            </a:lvl1pPr>
          </a:lstStyle>
          <a:p>
            <a:pPr>
              <a:defRPr/>
            </a:pPr>
            <a:fld id="{C9DC359A-6C20-4B93-A11C-DAB03C6D523F}" type="slidenum">
              <a:rPr lang="cs-CZ" altLang="cs-CZ"/>
              <a:pPr>
                <a:defRPr/>
              </a:pPr>
              <a:t>‹#›</a:t>
            </a:fld>
            <a:endParaRPr lang="cs-CZ" altLang="cs-CZ"/>
          </a:p>
        </p:txBody>
      </p:sp>
    </p:spTree>
    <p:extLst>
      <p:ext uri="{BB962C8B-B14F-4D97-AF65-F5344CB8AC3E}">
        <p14:creationId xmlns:p14="http://schemas.microsoft.com/office/powerpoint/2010/main" val="40536556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5423926" y="476672"/>
            <a:ext cx="6158475" cy="792088"/>
          </a:xfrm>
        </p:spPr>
        <p:txBody>
          <a:bodyPr>
            <a:normAutofit/>
          </a:bodyPr>
          <a:lstStyle>
            <a:lvl1pPr>
              <a:defRPr sz="2800" b="1">
                <a:solidFill>
                  <a:schemeClr val="bg1"/>
                </a:solidFill>
                <a:latin typeface="+mj-lt"/>
                <a:cs typeface="Arial" pitchFamily="34" charset="0"/>
              </a:defRPr>
            </a:lvl1pPr>
          </a:lstStyle>
          <a:p>
            <a:r>
              <a:rPr lang="cs-CZ"/>
              <a:t>Klepnutím lze upravit styl předlohy nadpisů.</a:t>
            </a:r>
            <a:endParaRPr lang="cs-CZ" dirty="0"/>
          </a:p>
        </p:txBody>
      </p:sp>
      <p:sp>
        <p:nvSpPr>
          <p:cNvPr id="13" name="Zástupný symbol pro text 2"/>
          <p:cNvSpPr>
            <a:spLocks noGrp="1"/>
          </p:cNvSpPr>
          <p:nvPr>
            <p:ph type="body" idx="1"/>
          </p:nvPr>
        </p:nvSpPr>
        <p:spPr>
          <a:xfrm>
            <a:off x="623392" y="1484785"/>
            <a:ext cx="5386918" cy="453727"/>
          </a:xfrm>
          <a:solidFill>
            <a:srgbClr val="00AEC7"/>
          </a:solidFill>
        </p:spPr>
        <p:txBody>
          <a:bodyPr lIns="144000" anchor="ctr">
            <a:noAutofit/>
          </a:bodyPr>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14" name="Zástupný symbol pro text 4"/>
          <p:cNvSpPr>
            <a:spLocks noGrp="1"/>
          </p:cNvSpPr>
          <p:nvPr>
            <p:ph type="body" sz="quarter" idx="3"/>
          </p:nvPr>
        </p:nvSpPr>
        <p:spPr>
          <a:xfrm>
            <a:off x="6288022" y="1484785"/>
            <a:ext cx="5389034" cy="453727"/>
          </a:xfrm>
          <a:solidFill>
            <a:srgbClr val="63666A"/>
          </a:solidFill>
        </p:spPr>
        <p:txBody>
          <a:bodyPr lIns="144000" anchor="ctr">
            <a:noAutofit/>
          </a:bodyPr>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15" name="Zástupný symbol pro obsah 3"/>
          <p:cNvSpPr>
            <a:spLocks noGrp="1"/>
          </p:cNvSpPr>
          <p:nvPr>
            <p:ph sz="half" idx="2"/>
          </p:nvPr>
        </p:nvSpPr>
        <p:spPr>
          <a:xfrm>
            <a:off x="623392" y="1988841"/>
            <a:ext cx="5386918" cy="4209331"/>
          </a:xfrm>
        </p:spPr>
        <p:txBody>
          <a:bodyPr>
            <a:normAutofit/>
          </a:bodyPr>
          <a:lstStyle>
            <a:lvl1pPr>
              <a:buFontTx/>
              <a:buBlip>
                <a:blip r:embed="rId2"/>
              </a:buBlip>
              <a:defRPr sz="2000">
                <a:solidFill>
                  <a:srgbClr val="63666A"/>
                </a:solidFill>
              </a:defRPr>
            </a:lvl1pPr>
            <a:lvl2pPr>
              <a:defRPr sz="1800">
                <a:solidFill>
                  <a:srgbClr val="63666A"/>
                </a:solidFill>
              </a:defRPr>
            </a:lvl2pPr>
            <a:lvl3pPr>
              <a:defRPr sz="1600">
                <a:solidFill>
                  <a:srgbClr val="63666A"/>
                </a:solidFill>
              </a:defRPr>
            </a:lvl3pPr>
            <a:lvl4pPr>
              <a:defRPr sz="1400">
                <a:solidFill>
                  <a:srgbClr val="63666A"/>
                </a:solidFill>
              </a:defRPr>
            </a:lvl4pPr>
            <a:lvl5pPr>
              <a:defRPr sz="1400">
                <a:solidFill>
                  <a:srgbClr val="63666A"/>
                </a:solidFill>
              </a:defRPr>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6" name="Zástupný symbol pro obsah 5"/>
          <p:cNvSpPr>
            <a:spLocks noGrp="1"/>
          </p:cNvSpPr>
          <p:nvPr>
            <p:ph sz="quarter" idx="4"/>
          </p:nvPr>
        </p:nvSpPr>
        <p:spPr>
          <a:xfrm>
            <a:off x="6288022" y="1988841"/>
            <a:ext cx="5389034" cy="4209331"/>
          </a:xfrm>
        </p:spPr>
        <p:txBody>
          <a:bodyPr>
            <a:normAutofit/>
          </a:bodyPr>
          <a:lstStyle>
            <a:lvl1pPr marL="342900" indent="-342900">
              <a:buFontTx/>
              <a:buBlip>
                <a:blip r:embed="rId3"/>
              </a:buBlip>
              <a:defRPr sz="2000">
                <a:solidFill>
                  <a:srgbClr val="63666A"/>
                </a:solidFill>
              </a:defRPr>
            </a:lvl1pPr>
            <a:lvl2pPr>
              <a:defRPr sz="1800">
                <a:solidFill>
                  <a:srgbClr val="63666A"/>
                </a:solidFill>
              </a:defRPr>
            </a:lvl2pPr>
            <a:lvl3pPr>
              <a:defRPr sz="1600">
                <a:solidFill>
                  <a:srgbClr val="63666A"/>
                </a:solidFill>
              </a:defRPr>
            </a:lvl3pPr>
            <a:lvl4pPr>
              <a:defRPr sz="1400">
                <a:solidFill>
                  <a:srgbClr val="63666A"/>
                </a:solidFill>
              </a:defRPr>
            </a:lvl4pPr>
            <a:lvl5pPr>
              <a:defRPr sz="1400">
                <a:solidFill>
                  <a:srgbClr val="63666A"/>
                </a:solidFill>
              </a:defRPr>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7" name="Zástupný symbol pro zápatí 4">
            <a:extLst>
              <a:ext uri="{FF2B5EF4-FFF2-40B4-BE49-F238E27FC236}">
                <a16:creationId xmlns:a16="http://schemas.microsoft.com/office/drawing/2014/main" id="{376C615B-BD9A-44C6-96D2-5ED5E168C713}"/>
              </a:ext>
            </a:extLst>
          </p:cNvPr>
          <p:cNvSpPr>
            <a:spLocks noGrp="1"/>
          </p:cNvSpPr>
          <p:nvPr>
            <p:ph type="ftr" sz="quarter" idx="10"/>
          </p:nvPr>
        </p:nvSpPr>
        <p:spPr>
          <a:xfrm>
            <a:off x="4751918" y="6381751"/>
            <a:ext cx="2880783" cy="365125"/>
          </a:xfrm>
        </p:spPr>
        <p:txBody>
          <a:bodyPr/>
          <a:lstStyle>
            <a:lvl1pPr algn="ctr">
              <a:defRPr sz="1200">
                <a:solidFill>
                  <a:srgbClr val="00AEC7"/>
                </a:solidFill>
              </a:defRPr>
            </a:lvl1pPr>
          </a:lstStyle>
          <a:p>
            <a:pPr>
              <a:defRPr/>
            </a:pPr>
            <a:r>
              <a:rPr lang="cs-CZ"/>
              <a:t>Zadejte název prezentace</a:t>
            </a:r>
            <a:endParaRPr lang="cs-CZ" dirty="0"/>
          </a:p>
        </p:txBody>
      </p:sp>
      <p:sp>
        <p:nvSpPr>
          <p:cNvPr id="8" name="Zástupný symbol pro číslo snímku 5">
            <a:extLst>
              <a:ext uri="{FF2B5EF4-FFF2-40B4-BE49-F238E27FC236}">
                <a16:creationId xmlns:a16="http://schemas.microsoft.com/office/drawing/2014/main" id="{654348A3-AF72-4FA3-96AD-D6209266E9D4}"/>
              </a:ext>
            </a:extLst>
          </p:cNvPr>
          <p:cNvSpPr>
            <a:spLocks noGrp="1"/>
          </p:cNvSpPr>
          <p:nvPr>
            <p:ph type="sldNum" sz="quarter" idx="11"/>
          </p:nvPr>
        </p:nvSpPr>
        <p:spPr/>
        <p:txBody>
          <a:bodyPr/>
          <a:lstStyle>
            <a:lvl1pPr>
              <a:defRPr/>
            </a:lvl1pPr>
          </a:lstStyle>
          <a:p>
            <a:pPr>
              <a:defRPr/>
            </a:pPr>
            <a:fld id="{71FE6EBC-CE10-471C-AF2B-76EC02EFBA63}" type="slidenum">
              <a:rPr lang="cs-CZ" altLang="cs-CZ"/>
              <a:pPr>
                <a:defRPr/>
              </a:pPr>
              <a:t>‹#›</a:t>
            </a:fld>
            <a:endParaRPr lang="cs-CZ" altLang="cs-CZ"/>
          </a:p>
        </p:txBody>
      </p:sp>
    </p:spTree>
    <p:extLst>
      <p:ext uri="{BB962C8B-B14F-4D97-AF65-F5344CB8AC3E}">
        <p14:creationId xmlns:p14="http://schemas.microsoft.com/office/powerpoint/2010/main" val="429307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5423926" y="476672"/>
            <a:ext cx="6158475" cy="792088"/>
          </a:xfrm>
        </p:spPr>
        <p:txBody>
          <a:bodyPr>
            <a:normAutofit/>
          </a:bodyPr>
          <a:lstStyle>
            <a:lvl1pPr>
              <a:defRPr sz="2800" b="1">
                <a:solidFill>
                  <a:schemeClr val="bg1"/>
                </a:solidFill>
                <a:latin typeface="+mj-lt"/>
                <a:cs typeface="Arial" pitchFamily="34" charset="0"/>
              </a:defRPr>
            </a:lvl1pPr>
          </a:lstStyle>
          <a:p>
            <a:r>
              <a:rPr lang="cs-CZ"/>
              <a:t>Klepnutím lze upravit styl předlohy nadpisů.</a:t>
            </a:r>
            <a:endParaRPr lang="cs-CZ" dirty="0"/>
          </a:p>
        </p:txBody>
      </p:sp>
      <p:sp>
        <p:nvSpPr>
          <p:cNvPr id="3" name="Zástupný symbol pro zápatí 4">
            <a:extLst>
              <a:ext uri="{FF2B5EF4-FFF2-40B4-BE49-F238E27FC236}">
                <a16:creationId xmlns:a16="http://schemas.microsoft.com/office/drawing/2014/main" id="{475BEFA2-283F-4E03-A963-7E942E83E247}"/>
              </a:ext>
            </a:extLst>
          </p:cNvPr>
          <p:cNvSpPr>
            <a:spLocks noGrp="1"/>
          </p:cNvSpPr>
          <p:nvPr>
            <p:ph type="ftr" sz="quarter" idx="10"/>
          </p:nvPr>
        </p:nvSpPr>
        <p:spPr>
          <a:xfrm>
            <a:off x="4656667" y="6381751"/>
            <a:ext cx="2878667" cy="365125"/>
          </a:xfrm>
        </p:spPr>
        <p:txBody>
          <a:bodyPr/>
          <a:lstStyle>
            <a:lvl1pPr algn="ctr">
              <a:defRPr sz="1200">
                <a:solidFill>
                  <a:srgbClr val="00AEC7"/>
                </a:solidFill>
              </a:defRPr>
            </a:lvl1pPr>
          </a:lstStyle>
          <a:p>
            <a:pPr>
              <a:defRPr/>
            </a:pPr>
            <a:r>
              <a:rPr lang="cs-CZ"/>
              <a:t>Zadejte název prezentace</a:t>
            </a:r>
            <a:endParaRPr lang="cs-CZ" dirty="0"/>
          </a:p>
        </p:txBody>
      </p:sp>
      <p:sp>
        <p:nvSpPr>
          <p:cNvPr id="4" name="Zástupný symbol pro číslo snímku 5">
            <a:extLst>
              <a:ext uri="{FF2B5EF4-FFF2-40B4-BE49-F238E27FC236}">
                <a16:creationId xmlns:a16="http://schemas.microsoft.com/office/drawing/2014/main" id="{2063B48C-E72C-4128-83D6-8AF6745B50C7}"/>
              </a:ext>
            </a:extLst>
          </p:cNvPr>
          <p:cNvSpPr>
            <a:spLocks noGrp="1"/>
          </p:cNvSpPr>
          <p:nvPr>
            <p:ph type="sldNum" sz="quarter" idx="11"/>
          </p:nvPr>
        </p:nvSpPr>
        <p:spPr/>
        <p:txBody>
          <a:bodyPr/>
          <a:lstStyle>
            <a:lvl1pPr>
              <a:defRPr/>
            </a:lvl1pPr>
          </a:lstStyle>
          <a:p>
            <a:pPr>
              <a:defRPr/>
            </a:pPr>
            <a:fld id="{8D3123F0-4A6F-4370-9515-AA85DF5EE0B5}" type="slidenum">
              <a:rPr lang="cs-CZ" altLang="cs-CZ"/>
              <a:pPr>
                <a:defRPr/>
              </a:pPr>
              <a:t>‹#›</a:t>
            </a:fld>
            <a:endParaRPr lang="cs-CZ" altLang="cs-CZ"/>
          </a:p>
        </p:txBody>
      </p:sp>
    </p:spTree>
    <p:extLst>
      <p:ext uri="{BB962C8B-B14F-4D97-AF65-F5344CB8AC3E}">
        <p14:creationId xmlns:p14="http://schemas.microsoft.com/office/powerpoint/2010/main" val="26745712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Prázdna">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7D77ED92-B45E-4377-A39B-8B3F025F3DBD}"/>
              </a:ext>
            </a:extLst>
          </p:cNvPr>
          <p:cNvSpPr>
            <a:spLocks noGrp="1"/>
          </p:cNvSpPr>
          <p:nvPr>
            <p:ph type="dt" sz="half" idx="10"/>
          </p:nvPr>
        </p:nvSpPr>
        <p:spPr>
          <a:xfrm>
            <a:off x="0" y="0"/>
            <a:ext cx="0" cy="0"/>
          </a:xfrm>
        </p:spPr>
        <p:txBody>
          <a:bodyPr/>
          <a:lstStyle>
            <a:lvl1pPr>
              <a:defRPr/>
            </a:lvl1pPr>
          </a:lstStyle>
          <a:p>
            <a:pPr>
              <a:defRPr/>
            </a:pPr>
            <a:fld id="{DB7D0A81-F1FF-4D5F-9926-86DA6397B9E5}" type="datetimeFigureOut">
              <a:rPr lang="en-US"/>
              <a:pPr>
                <a:defRPr/>
              </a:pPr>
              <a:t>9/18/2025</a:t>
            </a:fld>
            <a:endParaRPr lang="en-US"/>
          </a:p>
        </p:txBody>
      </p:sp>
      <p:sp>
        <p:nvSpPr>
          <p:cNvPr id="3" name="Zástupný objekt pre pätu 2">
            <a:extLst>
              <a:ext uri="{FF2B5EF4-FFF2-40B4-BE49-F238E27FC236}">
                <a16:creationId xmlns:a16="http://schemas.microsoft.com/office/drawing/2014/main" id="{D708E62C-464B-49D5-88B4-58B6D5DBD07E}"/>
              </a:ext>
            </a:extLst>
          </p:cNvPr>
          <p:cNvSpPr>
            <a:spLocks noGrp="1"/>
          </p:cNvSpPr>
          <p:nvPr>
            <p:ph type="ftr" sz="quarter" idx="11"/>
          </p:nvPr>
        </p:nvSpPr>
        <p:spPr/>
        <p:txBody>
          <a:bodyPr/>
          <a:lstStyle>
            <a:lvl1pPr>
              <a:defRPr/>
            </a:lvl1pPr>
          </a:lstStyle>
          <a:p>
            <a:pPr>
              <a:defRPr/>
            </a:pPr>
            <a:endParaRPr lang="en-US"/>
          </a:p>
        </p:txBody>
      </p:sp>
      <p:sp>
        <p:nvSpPr>
          <p:cNvPr id="4" name="Zástupný objekt pre číslo snímky 3">
            <a:extLst>
              <a:ext uri="{FF2B5EF4-FFF2-40B4-BE49-F238E27FC236}">
                <a16:creationId xmlns:a16="http://schemas.microsoft.com/office/drawing/2014/main" id="{79E3082B-F3C7-4FCE-B648-C8C6372FF6C1}"/>
              </a:ext>
            </a:extLst>
          </p:cNvPr>
          <p:cNvSpPr>
            <a:spLocks noGrp="1"/>
          </p:cNvSpPr>
          <p:nvPr>
            <p:ph type="sldNum" sz="quarter" idx="12"/>
          </p:nvPr>
        </p:nvSpPr>
        <p:spPr/>
        <p:txBody>
          <a:bodyPr/>
          <a:lstStyle>
            <a:lvl1pPr>
              <a:defRPr/>
            </a:lvl1pPr>
          </a:lstStyle>
          <a:p>
            <a:pPr>
              <a:defRPr/>
            </a:pPr>
            <a:fld id="{B599C3DA-76DE-4750-9062-8191C79B8A06}" type="slidenum">
              <a:rPr lang="en-US"/>
              <a:pPr>
                <a:defRPr/>
              </a:pPr>
              <a:t>‹#›</a:t>
            </a:fld>
            <a:endParaRPr lang="en-US"/>
          </a:p>
        </p:txBody>
      </p:sp>
    </p:spTree>
    <p:extLst>
      <p:ext uri="{BB962C8B-B14F-4D97-AF65-F5344CB8AC3E}">
        <p14:creationId xmlns:p14="http://schemas.microsoft.com/office/powerpoint/2010/main" val="2041975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ým se 3 člen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rtlCol="0"/>
          <a:lstStyle>
            <a:lvl1pPr>
              <a:defRPr>
                <a:solidFill>
                  <a:schemeClr val="tx1">
                    <a:lumMod val="75000"/>
                    <a:lumOff val="25000"/>
                  </a:schemeClr>
                </a:solidFill>
              </a:defRPr>
            </a:lvl1pPr>
          </a:lstStyle>
          <a:p>
            <a:r>
              <a:rPr lang="cs-CZ"/>
              <a:t>Kliknutím lze upravit styl.</a:t>
            </a:r>
            <a:endParaRPr lang="cs-CZ" dirty="0"/>
          </a:p>
        </p:txBody>
      </p:sp>
      <p:sp>
        <p:nvSpPr>
          <p:cNvPr id="5" name="Zástupný symbol pro text 4">
            <a:extLst>
              <a:ext uri="{FF2B5EF4-FFF2-40B4-BE49-F238E27FC236}">
                <a16:creationId xmlns:a16="http://schemas.microsoft.com/office/drawing/2014/main" id="{1F5B3657-F2AE-455A-BF81-1A0C2ACECD20}"/>
              </a:ext>
            </a:extLst>
          </p:cNvPr>
          <p:cNvSpPr>
            <a:spLocks noGrp="1"/>
          </p:cNvSpPr>
          <p:nvPr>
            <p:ph type="body" sz="quarter" idx="12"/>
          </p:nvPr>
        </p:nvSpPr>
        <p:spPr>
          <a:xfrm>
            <a:off x="2103946" y="3995705"/>
            <a:ext cx="1964171" cy="216000"/>
          </a:xfrm>
        </p:spPr>
        <p:txBody>
          <a:bodyPr rtlCol="0"/>
          <a:lstStyle>
            <a:lvl1pPr marL="0" indent="0" algn="l">
              <a:buNone/>
              <a:defRPr sz="1200"/>
            </a:lvl1pPr>
          </a:lstStyle>
          <a:p>
            <a:pPr lvl="0"/>
            <a:r>
              <a:rPr lang="cs-CZ"/>
              <a:t>Upravte styly předlohy textu.</a:t>
            </a:r>
          </a:p>
        </p:txBody>
      </p:sp>
      <p:sp>
        <p:nvSpPr>
          <p:cNvPr id="13" name="Zástupný symbol pro text 12">
            <a:extLst>
              <a:ext uri="{FF2B5EF4-FFF2-40B4-BE49-F238E27FC236}">
                <a16:creationId xmlns:a16="http://schemas.microsoft.com/office/drawing/2014/main" id="{6A983D98-E0AB-429A-9EC2-B50D4216D691}"/>
              </a:ext>
            </a:extLst>
          </p:cNvPr>
          <p:cNvSpPr>
            <a:spLocks noGrp="1"/>
          </p:cNvSpPr>
          <p:nvPr>
            <p:ph type="body" sz="quarter" idx="13"/>
          </p:nvPr>
        </p:nvSpPr>
        <p:spPr>
          <a:xfrm>
            <a:off x="5955888" y="3995705"/>
            <a:ext cx="1964171" cy="216000"/>
          </a:xfrm>
        </p:spPr>
        <p:txBody>
          <a:bodyPr rtlCol="0"/>
          <a:lstStyle>
            <a:lvl1pPr marL="0" indent="0" algn="l">
              <a:buNone/>
              <a:defRPr sz="1200"/>
            </a:lvl1pPr>
          </a:lstStyle>
          <a:p>
            <a:pPr lvl="0"/>
            <a:r>
              <a:rPr lang="cs-CZ"/>
              <a:t>Upravte styly předlohy textu.</a:t>
            </a:r>
          </a:p>
        </p:txBody>
      </p:sp>
      <p:sp>
        <p:nvSpPr>
          <p:cNvPr id="15" name="Zástupný symbol pro text 14">
            <a:extLst>
              <a:ext uri="{FF2B5EF4-FFF2-40B4-BE49-F238E27FC236}">
                <a16:creationId xmlns:a16="http://schemas.microsoft.com/office/drawing/2014/main" id="{755213BF-EF6D-45DC-A01B-DE6C2F23A6D2}"/>
              </a:ext>
            </a:extLst>
          </p:cNvPr>
          <p:cNvSpPr>
            <a:spLocks noGrp="1"/>
          </p:cNvSpPr>
          <p:nvPr>
            <p:ph type="body" sz="quarter" idx="14"/>
          </p:nvPr>
        </p:nvSpPr>
        <p:spPr>
          <a:xfrm>
            <a:off x="9807830" y="3991240"/>
            <a:ext cx="1964171" cy="216000"/>
          </a:xfrm>
        </p:spPr>
        <p:txBody>
          <a:bodyPr rtlCol="0"/>
          <a:lstStyle>
            <a:lvl1pPr marL="0" indent="0" algn="l">
              <a:buNone/>
              <a:defRPr sz="1200"/>
            </a:lvl1pPr>
          </a:lstStyle>
          <a:p>
            <a:pPr lvl="0"/>
            <a:r>
              <a:rPr lang="cs-CZ"/>
              <a:t>Upravte styly předlohy textu.</a:t>
            </a:r>
          </a:p>
        </p:txBody>
      </p:sp>
      <p:sp>
        <p:nvSpPr>
          <p:cNvPr id="10" name="Zástupný symbol pro text 9">
            <a:extLst>
              <a:ext uri="{FF2B5EF4-FFF2-40B4-BE49-F238E27FC236}">
                <a16:creationId xmlns:a16="http://schemas.microsoft.com/office/drawing/2014/main" id="{6D972951-9088-4993-8DED-9DA3B6B08CF2}"/>
              </a:ext>
            </a:extLst>
          </p:cNvPr>
          <p:cNvSpPr>
            <a:spLocks noGrp="1"/>
          </p:cNvSpPr>
          <p:nvPr>
            <p:ph type="body" sz="quarter" idx="17"/>
          </p:nvPr>
        </p:nvSpPr>
        <p:spPr>
          <a:xfrm>
            <a:off x="2103946" y="3424428"/>
            <a:ext cx="1964171" cy="504000"/>
          </a:xfrm>
        </p:spPr>
        <p:txBody>
          <a:bodyPr rtlCol="0"/>
          <a:lstStyle>
            <a:lvl1pPr marL="0" indent="0" algn="l">
              <a:buNone/>
              <a:defRPr b="1">
                <a:latin typeface="Times New Roman" panose="02020603050405020304" pitchFamily="18" charset="0"/>
              </a:defRPr>
            </a:lvl1pPr>
          </a:lstStyle>
          <a:p>
            <a:pPr lvl="0"/>
            <a:r>
              <a:rPr lang="cs-CZ"/>
              <a:t>Upravte styly předlohy textu.</a:t>
            </a:r>
          </a:p>
        </p:txBody>
      </p:sp>
      <p:sp>
        <p:nvSpPr>
          <p:cNvPr id="12" name="Zástupný symbol pro text 11">
            <a:extLst>
              <a:ext uri="{FF2B5EF4-FFF2-40B4-BE49-F238E27FC236}">
                <a16:creationId xmlns:a16="http://schemas.microsoft.com/office/drawing/2014/main" id="{48424FDD-507C-4199-BFC6-8BC01D8992B6}"/>
              </a:ext>
            </a:extLst>
          </p:cNvPr>
          <p:cNvSpPr>
            <a:spLocks noGrp="1"/>
          </p:cNvSpPr>
          <p:nvPr>
            <p:ph type="body" sz="quarter" idx="18"/>
          </p:nvPr>
        </p:nvSpPr>
        <p:spPr>
          <a:xfrm>
            <a:off x="5955888" y="3424428"/>
            <a:ext cx="1964171" cy="504000"/>
          </a:xfrm>
        </p:spPr>
        <p:txBody>
          <a:bodyPr rtlCol="0"/>
          <a:lstStyle>
            <a:lvl1pPr marL="0" indent="0" algn="l">
              <a:buNone/>
              <a:defRPr b="1">
                <a:latin typeface="Times New Roman" panose="02020603050405020304" pitchFamily="18" charset="0"/>
              </a:defRPr>
            </a:lvl1pPr>
          </a:lstStyle>
          <a:p>
            <a:pPr lvl="0"/>
            <a:r>
              <a:rPr lang="cs-CZ"/>
              <a:t>Upravte styly předlohy textu.</a:t>
            </a:r>
          </a:p>
        </p:txBody>
      </p:sp>
      <p:sp>
        <p:nvSpPr>
          <p:cNvPr id="16" name="Zástupný symbol pro text 15">
            <a:extLst>
              <a:ext uri="{FF2B5EF4-FFF2-40B4-BE49-F238E27FC236}">
                <a16:creationId xmlns:a16="http://schemas.microsoft.com/office/drawing/2014/main" id="{33DAFB20-1343-4578-8AA0-0378B674F1B1}"/>
              </a:ext>
            </a:extLst>
          </p:cNvPr>
          <p:cNvSpPr>
            <a:spLocks noGrp="1"/>
          </p:cNvSpPr>
          <p:nvPr>
            <p:ph type="body" sz="quarter" idx="19"/>
          </p:nvPr>
        </p:nvSpPr>
        <p:spPr>
          <a:xfrm>
            <a:off x="9807830" y="3424428"/>
            <a:ext cx="1964171" cy="504000"/>
          </a:xfrm>
        </p:spPr>
        <p:txBody>
          <a:bodyPr rtlCol="0"/>
          <a:lstStyle>
            <a:lvl1pPr marL="0" indent="0" algn="l">
              <a:buNone/>
              <a:defRPr b="1">
                <a:latin typeface="Times New Roman" panose="02020603050405020304" pitchFamily="18" charset="0"/>
              </a:defRPr>
            </a:lvl1pPr>
          </a:lstStyle>
          <a:p>
            <a:pPr lvl="0"/>
            <a:r>
              <a:rPr lang="cs-CZ"/>
              <a:t>Upravte styly předlohy textu.</a:t>
            </a:r>
          </a:p>
        </p:txBody>
      </p:sp>
      <p:sp>
        <p:nvSpPr>
          <p:cNvPr id="24" name="Zástupný symbol obrázku 22">
            <a:extLst>
              <a:ext uri="{FF2B5EF4-FFF2-40B4-BE49-F238E27FC236}">
                <a16:creationId xmlns:a16="http://schemas.microsoft.com/office/drawing/2014/main" id="{806A4855-25AA-40D4-B1A4-A271486B6C9F}"/>
              </a:ext>
            </a:extLst>
          </p:cNvPr>
          <p:cNvSpPr>
            <a:spLocks noGrp="1"/>
          </p:cNvSpPr>
          <p:nvPr>
            <p:ph type="pic" sz="quarter" idx="23"/>
          </p:nvPr>
        </p:nvSpPr>
        <p:spPr>
          <a:xfrm>
            <a:off x="431801" y="2808242"/>
            <a:ext cx="1505967" cy="1505966"/>
          </a:xfrm>
          <a:prstGeom prst="ellipse">
            <a:avLst/>
          </a:prstGeom>
          <a:solidFill>
            <a:schemeClr val="bg1">
              <a:lumMod val="95000"/>
            </a:schemeClr>
          </a:solidFill>
          <a:ln w="3175">
            <a:solidFill>
              <a:schemeClr val="bg1">
                <a:lumMod val="95000"/>
              </a:schemeClr>
            </a:solidFill>
          </a:ln>
        </p:spPr>
        <p:txBody>
          <a:bodyPr rtlCol="0" anchor="ctr"/>
          <a:lstStyle>
            <a:lvl1pPr marL="0" indent="0" algn="ctr">
              <a:buNone/>
              <a:defRPr/>
            </a:lvl1pPr>
          </a:lstStyle>
          <a:p>
            <a:pPr lvl="0"/>
            <a:r>
              <a:rPr lang="cs-CZ" noProof="0"/>
              <a:t>Kliknutím na ikonu přidáte obrázek.</a:t>
            </a:r>
            <a:endParaRPr lang="cs-CZ" noProof="0" dirty="0"/>
          </a:p>
        </p:txBody>
      </p:sp>
      <p:sp>
        <p:nvSpPr>
          <p:cNvPr id="25" name="Zástupný symbol obrázku 22">
            <a:extLst>
              <a:ext uri="{FF2B5EF4-FFF2-40B4-BE49-F238E27FC236}">
                <a16:creationId xmlns:a16="http://schemas.microsoft.com/office/drawing/2014/main" id="{31E10A24-B676-4117-9507-B4B0EB406F02}"/>
              </a:ext>
            </a:extLst>
          </p:cNvPr>
          <p:cNvSpPr>
            <a:spLocks noGrp="1"/>
          </p:cNvSpPr>
          <p:nvPr>
            <p:ph type="pic" sz="quarter" idx="24"/>
          </p:nvPr>
        </p:nvSpPr>
        <p:spPr>
          <a:xfrm>
            <a:off x="4283742" y="2808242"/>
            <a:ext cx="1505967" cy="1505966"/>
          </a:xfrm>
          <a:prstGeom prst="ellipse">
            <a:avLst/>
          </a:prstGeom>
          <a:solidFill>
            <a:schemeClr val="bg1">
              <a:lumMod val="95000"/>
            </a:schemeClr>
          </a:solidFill>
          <a:ln w="3175">
            <a:solidFill>
              <a:schemeClr val="bg1">
                <a:lumMod val="95000"/>
              </a:schemeClr>
            </a:solidFill>
          </a:ln>
        </p:spPr>
        <p:txBody>
          <a:bodyPr rtlCol="0" anchor="ctr"/>
          <a:lstStyle>
            <a:lvl1pPr marL="0" indent="0" algn="ctr">
              <a:buNone/>
              <a:defRPr/>
            </a:lvl1pPr>
          </a:lstStyle>
          <a:p>
            <a:pPr lvl="0"/>
            <a:r>
              <a:rPr lang="cs-CZ" noProof="0"/>
              <a:t>Kliknutím na ikonu přidáte obrázek.</a:t>
            </a:r>
            <a:endParaRPr lang="cs-CZ" noProof="0" dirty="0"/>
          </a:p>
        </p:txBody>
      </p:sp>
      <p:sp>
        <p:nvSpPr>
          <p:cNvPr id="26" name="Zástupný symbol obrázku 22">
            <a:extLst>
              <a:ext uri="{FF2B5EF4-FFF2-40B4-BE49-F238E27FC236}">
                <a16:creationId xmlns:a16="http://schemas.microsoft.com/office/drawing/2014/main" id="{6549D851-9848-44AC-937A-9B1EF867E595}"/>
              </a:ext>
            </a:extLst>
          </p:cNvPr>
          <p:cNvSpPr>
            <a:spLocks noGrp="1"/>
          </p:cNvSpPr>
          <p:nvPr>
            <p:ph type="pic" sz="quarter" idx="25"/>
          </p:nvPr>
        </p:nvSpPr>
        <p:spPr>
          <a:xfrm>
            <a:off x="8135684" y="2808242"/>
            <a:ext cx="1505967" cy="1505966"/>
          </a:xfrm>
          <a:prstGeom prst="ellipse">
            <a:avLst/>
          </a:prstGeom>
          <a:solidFill>
            <a:schemeClr val="bg1">
              <a:lumMod val="95000"/>
            </a:schemeClr>
          </a:solidFill>
          <a:ln w="3175">
            <a:solidFill>
              <a:schemeClr val="bg1">
                <a:lumMod val="95000"/>
              </a:schemeClr>
            </a:solidFill>
          </a:ln>
        </p:spPr>
        <p:txBody>
          <a:bodyPr rtlCol="0" anchor="ctr"/>
          <a:lstStyle>
            <a:lvl1pPr marL="0" indent="0" algn="ctr">
              <a:buNone/>
              <a:defRPr/>
            </a:lvl1pPr>
          </a:lstStyle>
          <a:p>
            <a:pPr lvl="0"/>
            <a:r>
              <a:rPr lang="cs-CZ" noProof="0"/>
              <a:t>Kliknutím na ikonu přidáte obrázek.</a:t>
            </a:r>
            <a:endParaRPr lang="cs-CZ" noProof="0" dirty="0"/>
          </a:p>
        </p:txBody>
      </p:sp>
      <p:sp>
        <p:nvSpPr>
          <p:cNvPr id="9" name="Zástupný symbol pro text 8">
            <a:extLst>
              <a:ext uri="{FF2B5EF4-FFF2-40B4-BE49-F238E27FC236}">
                <a16:creationId xmlns:a16="http://schemas.microsoft.com/office/drawing/2014/main" id="{36DD16A0-27CF-480C-8ADD-7BB99E0031A4}"/>
              </a:ext>
            </a:extLst>
          </p:cNvPr>
          <p:cNvSpPr>
            <a:spLocks noGrp="1"/>
          </p:cNvSpPr>
          <p:nvPr>
            <p:ph type="body" sz="quarter" idx="26"/>
          </p:nvPr>
        </p:nvSpPr>
        <p:spPr>
          <a:xfrm>
            <a:off x="431801" y="1080002"/>
            <a:ext cx="11339514" cy="276561"/>
          </a:xfrm>
        </p:spPr>
        <p:txBody>
          <a:bodyPr rtlCol="0"/>
          <a:lstStyle>
            <a:lvl1pPr marL="0" indent="0">
              <a:buNone/>
              <a:defRPr/>
            </a:lvl1pPr>
            <a:lvl2pPr marL="200025" indent="0">
              <a:buNone/>
              <a:defRPr/>
            </a:lvl2pPr>
            <a:lvl3pPr marL="407194" indent="0">
              <a:buNone/>
              <a:defRPr/>
            </a:lvl3pPr>
            <a:lvl4pPr marL="607219" indent="0">
              <a:buNone/>
              <a:defRPr/>
            </a:lvl4pPr>
            <a:lvl5pPr marL="807244" indent="0">
              <a:buNone/>
              <a:defRPr/>
            </a:lvl5pPr>
          </a:lstStyle>
          <a:p>
            <a:pPr lvl="0"/>
            <a:r>
              <a:rPr lang="cs-CZ"/>
              <a:t>Upravte styly předlohy textu.</a:t>
            </a:r>
          </a:p>
        </p:txBody>
      </p:sp>
      <p:sp>
        <p:nvSpPr>
          <p:cNvPr id="4" name="Zástupný symbol pro text 3">
            <a:extLst>
              <a:ext uri="{FF2B5EF4-FFF2-40B4-BE49-F238E27FC236}">
                <a16:creationId xmlns:a16="http://schemas.microsoft.com/office/drawing/2014/main" id="{B47CA876-2153-4136-850D-EE098BDC242E}"/>
              </a:ext>
            </a:extLst>
          </p:cNvPr>
          <p:cNvSpPr>
            <a:spLocks noGrp="1"/>
          </p:cNvSpPr>
          <p:nvPr>
            <p:ph type="body" sz="quarter" idx="27"/>
          </p:nvPr>
        </p:nvSpPr>
        <p:spPr>
          <a:xfrm>
            <a:off x="2103946" y="4311393"/>
            <a:ext cx="1964172" cy="1130300"/>
          </a:xfrm>
        </p:spPr>
        <p:txBody>
          <a:bodyPr rtlCol="0"/>
          <a:lstStyle>
            <a:lvl1pPr marL="0" indent="0">
              <a:buFont typeface="Arial" panose="020B0604020202020204" pitchFamily="34" charset="0"/>
              <a:buNone/>
              <a:defRPr/>
            </a:lvl1pPr>
            <a:lvl2pPr marL="200025" indent="0">
              <a:buNone/>
              <a:defRPr/>
            </a:lvl2pPr>
            <a:lvl3pPr marL="407194" indent="0">
              <a:buNone/>
              <a:defRPr/>
            </a:lvl3pPr>
            <a:lvl4pPr marL="607219" indent="0">
              <a:buNone/>
              <a:defRPr/>
            </a:lvl4pPr>
            <a:lvl5pPr marL="807244" indent="0">
              <a:buNone/>
              <a:defRPr/>
            </a:lvl5pPr>
          </a:lstStyle>
          <a:p>
            <a:pPr lvl="0"/>
            <a:r>
              <a:rPr lang="cs-CZ"/>
              <a:t>Upravte styly předlohy textu.</a:t>
            </a:r>
          </a:p>
        </p:txBody>
      </p:sp>
      <p:sp>
        <p:nvSpPr>
          <p:cNvPr id="11" name="Zástupný symbol pro text 10">
            <a:extLst>
              <a:ext uri="{FF2B5EF4-FFF2-40B4-BE49-F238E27FC236}">
                <a16:creationId xmlns:a16="http://schemas.microsoft.com/office/drawing/2014/main" id="{969B21C2-C689-49C2-B45F-14C5C53A587B}"/>
              </a:ext>
            </a:extLst>
          </p:cNvPr>
          <p:cNvSpPr>
            <a:spLocks noGrp="1"/>
          </p:cNvSpPr>
          <p:nvPr>
            <p:ph type="body" sz="quarter" idx="28"/>
          </p:nvPr>
        </p:nvSpPr>
        <p:spPr>
          <a:xfrm>
            <a:off x="5955889" y="4311393"/>
            <a:ext cx="1963738" cy="1130300"/>
          </a:xfrm>
        </p:spPr>
        <p:txBody>
          <a:bodyPr rtlCol="0"/>
          <a:lstStyle>
            <a:lvl1pPr marL="0" indent="0">
              <a:buNone/>
              <a:defRPr/>
            </a:lvl1pPr>
          </a:lstStyle>
          <a:p>
            <a:pPr lvl="0"/>
            <a:r>
              <a:rPr lang="cs-CZ"/>
              <a:t>Upravte styly předlohy textu.</a:t>
            </a:r>
          </a:p>
        </p:txBody>
      </p:sp>
      <p:sp>
        <p:nvSpPr>
          <p:cNvPr id="17" name="Zástupný symbol pro text 16">
            <a:extLst>
              <a:ext uri="{FF2B5EF4-FFF2-40B4-BE49-F238E27FC236}">
                <a16:creationId xmlns:a16="http://schemas.microsoft.com/office/drawing/2014/main" id="{E33D8E11-F7FD-4AD9-BEC6-78C6500F8172}"/>
              </a:ext>
            </a:extLst>
          </p:cNvPr>
          <p:cNvSpPr>
            <a:spLocks noGrp="1"/>
          </p:cNvSpPr>
          <p:nvPr>
            <p:ph type="body" sz="quarter" idx="29"/>
          </p:nvPr>
        </p:nvSpPr>
        <p:spPr>
          <a:xfrm>
            <a:off x="9807830" y="4311393"/>
            <a:ext cx="1981200" cy="1138238"/>
          </a:xfrm>
        </p:spPr>
        <p:txBody>
          <a:bodyPr rtlCol="0"/>
          <a:lstStyle>
            <a:lvl1pPr marL="0" indent="0">
              <a:buNone/>
              <a:defRPr/>
            </a:lvl1pPr>
          </a:lstStyle>
          <a:p>
            <a:pPr lvl="0"/>
            <a:r>
              <a:rPr lang="cs-CZ"/>
              <a:t>Upravte styly předlohy textu.</a:t>
            </a:r>
          </a:p>
        </p:txBody>
      </p:sp>
      <p:sp>
        <p:nvSpPr>
          <p:cNvPr id="18" name="Zástupný symbol pro zápatí 6">
            <a:extLst>
              <a:ext uri="{FF2B5EF4-FFF2-40B4-BE49-F238E27FC236}">
                <a16:creationId xmlns:a16="http://schemas.microsoft.com/office/drawing/2014/main" id="{4033A603-BB9D-4231-B6D5-4731AAF2746F}"/>
              </a:ext>
            </a:extLst>
          </p:cNvPr>
          <p:cNvSpPr>
            <a:spLocks noGrp="1"/>
          </p:cNvSpPr>
          <p:nvPr>
            <p:ph type="ftr" sz="quarter" idx="30"/>
          </p:nvPr>
        </p:nvSpPr>
        <p:spPr/>
        <p:txBody>
          <a:bodyPr/>
          <a:lstStyle>
            <a:lvl1pPr>
              <a:defRPr>
                <a:solidFill>
                  <a:schemeClr val="tx1">
                    <a:lumMod val="75000"/>
                    <a:lumOff val="25000"/>
                  </a:schemeClr>
                </a:solidFill>
              </a:defRPr>
            </a:lvl1pPr>
          </a:lstStyle>
          <a:p>
            <a:pPr>
              <a:defRPr/>
            </a:pPr>
            <a:r>
              <a:rPr lang="cs-CZ"/>
              <a:t>Přidejte zápatí</a:t>
            </a:r>
            <a:endParaRPr lang="cs-CZ" dirty="0"/>
          </a:p>
        </p:txBody>
      </p:sp>
      <p:sp>
        <p:nvSpPr>
          <p:cNvPr id="19" name="Zástupný symbol pro číslo snímku 7">
            <a:extLst>
              <a:ext uri="{FF2B5EF4-FFF2-40B4-BE49-F238E27FC236}">
                <a16:creationId xmlns:a16="http://schemas.microsoft.com/office/drawing/2014/main" id="{7BA4EB46-ECDF-475A-B345-B9532F00D97F}"/>
              </a:ext>
            </a:extLst>
          </p:cNvPr>
          <p:cNvSpPr>
            <a:spLocks noGrp="1"/>
          </p:cNvSpPr>
          <p:nvPr>
            <p:ph type="sldNum" sz="quarter" idx="31"/>
          </p:nvPr>
        </p:nvSpPr>
        <p:spPr/>
        <p:txBody>
          <a:bodyPr rtlCol="0"/>
          <a:lstStyle>
            <a:lvl1pPr>
              <a:defRPr>
                <a:solidFill>
                  <a:schemeClr val="tx1">
                    <a:lumMod val="75000"/>
                    <a:lumOff val="25000"/>
                  </a:schemeClr>
                </a:solidFill>
              </a:defRPr>
            </a:lvl1pPr>
          </a:lstStyle>
          <a:p>
            <a:pPr>
              <a:defRPr/>
            </a:pPr>
            <a:fld id="{24FE90AC-1CCB-4DC0-AF3B-B75AFC44D750}" type="slidenum">
              <a:rPr lang="cs-CZ"/>
              <a:pPr>
                <a:defRPr/>
              </a:pPr>
              <a:t>‹#›</a:t>
            </a:fld>
            <a:endParaRPr lang="cs-CZ" dirty="0"/>
          </a:p>
        </p:txBody>
      </p:sp>
    </p:spTree>
    <p:extLst>
      <p:ext uri="{BB962C8B-B14F-4D97-AF65-F5344CB8AC3E}">
        <p14:creationId xmlns:p14="http://schemas.microsoft.com/office/powerpoint/2010/main" val="9399618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34393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2582428"/>
      </p:ext>
    </p:extLst>
  </p:cSld>
  <p:clrMapOvr>
    <a:overrideClrMapping bg1="dk1" tx1="lt1" bg2="dk2" tx2="lt2" accent1="accent1" accent2="accent2" accent3="accent3" accent4="accent4" accent5="accent5" accent6="accent6" hlink="hlink" folHlink="folHlink"/>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reserve="1">
  <p:cSld name="1_Blank dark bg">
    <p:bg>
      <p:bgPr>
        <a:solidFill>
          <a:srgbClr val="34393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7470285"/>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Photo_blank">
    <p:spTree>
      <p:nvGrpSpPr>
        <p:cNvPr id="1" name=""/>
        <p:cNvGrpSpPr/>
        <p:nvPr/>
      </p:nvGrpSpPr>
      <p:grpSpPr>
        <a:xfrm>
          <a:off x="0" y="0"/>
          <a:ext cx="0" cy="0"/>
          <a:chOff x="0" y="0"/>
          <a:chExt cx="0" cy="0"/>
        </a:xfrm>
      </p:grpSpPr>
      <p:sp>
        <p:nvSpPr>
          <p:cNvPr id="2" name="Picture Placeholder 2"/>
          <p:cNvSpPr>
            <a:spLocks noGrp="1"/>
          </p:cNvSpPr>
          <p:nvPr>
            <p:ph type="pic" sz="quarter" idx="10"/>
          </p:nvPr>
        </p:nvSpPr>
        <p:spPr>
          <a:xfrm>
            <a:off x="1465053" y="970045"/>
            <a:ext cx="2229644" cy="2230438"/>
          </a:xfrm>
        </p:spPr>
        <p:txBody>
          <a:bodyPr/>
          <a:lstStyle/>
          <a:p>
            <a:endParaRPr lang="en-US"/>
          </a:p>
        </p:txBody>
      </p:sp>
      <p:sp>
        <p:nvSpPr>
          <p:cNvPr id="3" name="Picture Placeholder 2"/>
          <p:cNvSpPr>
            <a:spLocks noGrp="1"/>
          </p:cNvSpPr>
          <p:nvPr>
            <p:ph type="pic" sz="quarter" idx="11"/>
          </p:nvPr>
        </p:nvSpPr>
        <p:spPr>
          <a:xfrm>
            <a:off x="3845914" y="970044"/>
            <a:ext cx="2229644" cy="2230438"/>
          </a:xfrm>
        </p:spPr>
        <p:txBody>
          <a:bodyPr/>
          <a:lstStyle/>
          <a:p>
            <a:endParaRPr lang="en-US"/>
          </a:p>
        </p:txBody>
      </p:sp>
      <p:sp>
        <p:nvSpPr>
          <p:cNvPr id="4" name="Picture Placeholder 2"/>
          <p:cNvSpPr>
            <a:spLocks noGrp="1"/>
          </p:cNvSpPr>
          <p:nvPr>
            <p:ph type="pic" sz="quarter" idx="12"/>
          </p:nvPr>
        </p:nvSpPr>
        <p:spPr>
          <a:xfrm>
            <a:off x="6226775" y="970045"/>
            <a:ext cx="2229644" cy="2230438"/>
          </a:xfrm>
        </p:spPr>
        <p:txBody>
          <a:bodyPr/>
          <a:lstStyle/>
          <a:p>
            <a:endParaRPr lang="en-US"/>
          </a:p>
        </p:txBody>
      </p:sp>
      <p:sp>
        <p:nvSpPr>
          <p:cNvPr id="5" name="Picture Placeholder 2"/>
          <p:cNvSpPr>
            <a:spLocks noGrp="1"/>
          </p:cNvSpPr>
          <p:nvPr>
            <p:ph type="pic" sz="quarter" idx="13"/>
          </p:nvPr>
        </p:nvSpPr>
        <p:spPr>
          <a:xfrm>
            <a:off x="8607636" y="970044"/>
            <a:ext cx="2229644" cy="2230438"/>
          </a:xfrm>
        </p:spPr>
        <p:txBody>
          <a:bodyPr/>
          <a:lstStyle/>
          <a:p>
            <a:endParaRPr lang="en-US"/>
          </a:p>
        </p:txBody>
      </p:sp>
      <p:sp>
        <p:nvSpPr>
          <p:cNvPr id="6" name="Picture Placeholder 2"/>
          <p:cNvSpPr>
            <a:spLocks noGrp="1"/>
          </p:cNvSpPr>
          <p:nvPr>
            <p:ph type="pic" sz="quarter" idx="14"/>
          </p:nvPr>
        </p:nvSpPr>
        <p:spPr>
          <a:xfrm>
            <a:off x="1465053" y="3350906"/>
            <a:ext cx="2229644" cy="2230438"/>
          </a:xfrm>
        </p:spPr>
        <p:txBody>
          <a:bodyPr/>
          <a:lstStyle/>
          <a:p>
            <a:endParaRPr lang="en-US"/>
          </a:p>
        </p:txBody>
      </p:sp>
      <p:sp>
        <p:nvSpPr>
          <p:cNvPr id="7" name="Picture Placeholder 2"/>
          <p:cNvSpPr>
            <a:spLocks noGrp="1"/>
          </p:cNvSpPr>
          <p:nvPr>
            <p:ph type="pic" sz="quarter" idx="15"/>
          </p:nvPr>
        </p:nvSpPr>
        <p:spPr>
          <a:xfrm>
            <a:off x="3845914" y="3350905"/>
            <a:ext cx="2229644" cy="2230438"/>
          </a:xfrm>
        </p:spPr>
        <p:txBody>
          <a:bodyPr/>
          <a:lstStyle/>
          <a:p>
            <a:endParaRPr lang="en-US"/>
          </a:p>
        </p:txBody>
      </p:sp>
      <p:sp>
        <p:nvSpPr>
          <p:cNvPr id="8" name="Picture Placeholder 2"/>
          <p:cNvSpPr>
            <a:spLocks noGrp="1"/>
          </p:cNvSpPr>
          <p:nvPr>
            <p:ph type="pic" sz="quarter" idx="16"/>
          </p:nvPr>
        </p:nvSpPr>
        <p:spPr>
          <a:xfrm>
            <a:off x="6226775" y="3350906"/>
            <a:ext cx="2229644" cy="2230438"/>
          </a:xfrm>
        </p:spPr>
        <p:txBody>
          <a:bodyPr/>
          <a:lstStyle/>
          <a:p>
            <a:endParaRPr lang="en-US"/>
          </a:p>
        </p:txBody>
      </p:sp>
      <p:sp>
        <p:nvSpPr>
          <p:cNvPr id="9" name="Picture Placeholder 2"/>
          <p:cNvSpPr>
            <a:spLocks noGrp="1"/>
          </p:cNvSpPr>
          <p:nvPr>
            <p:ph type="pic" sz="quarter" idx="17"/>
          </p:nvPr>
        </p:nvSpPr>
        <p:spPr>
          <a:xfrm>
            <a:off x="8607636" y="3350905"/>
            <a:ext cx="2229644" cy="2230438"/>
          </a:xfrm>
        </p:spPr>
        <p:txBody>
          <a:bodyPr/>
          <a:lstStyle/>
          <a:p>
            <a:endParaRPr lang="en-US"/>
          </a:p>
        </p:txBody>
      </p:sp>
    </p:spTree>
    <p:extLst>
      <p:ext uri="{BB962C8B-B14F-4D97-AF65-F5344CB8AC3E}">
        <p14:creationId xmlns:p14="http://schemas.microsoft.com/office/powerpoint/2010/main" val="309892666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dpis a odrážky">
    <p:spTree>
      <p:nvGrpSpPr>
        <p:cNvPr id="1" name=""/>
        <p:cNvGrpSpPr/>
        <p:nvPr/>
      </p:nvGrpSpPr>
      <p:grpSpPr>
        <a:xfrm>
          <a:off x="0" y="0"/>
          <a:ext cx="0" cy="0"/>
          <a:chOff x="0" y="0"/>
          <a:chExt cx="0" cy="0"/>
        </a:xfrm>
      </p:grpSpPr>
      <p:sp>
        <p:nvSpPr>
          <p:cNvPr id="2" name="Nadpis 1"/>
          <p:cNvSpPr>
            <a:spLocks noGrp="1"/>
          </p:cNvSpPr>
          <p:nvPr>
            <p:ph type="title"/>
          </p:nvPr>
        </p:nvSpPr>
        <p:spPr>
          <a:xfrm>
            <a:off x="5423925" y="476672"/>
            <a:ext cx="6158475" cy="792088"/>
          </a:xfrm>
        </p:spPr>
        <p:txBody>
          <a:bodyPr>
            <a:normAutofit/>
          </a:bodyPr>
          <a:lstStyle>
            <a:lvl1pPr>
              <a:defRPr sz="2800" b="1">
                <a:solidFill>
                  <a:schemeClr val="bg1"/>
                </a:solidFill>
                <a:latin typeface="+mj-lt"/>
                <a:cs typeface="Arial" pitchFamily="34" charset="0"/>
              </a:defRPr>
            </a:lvl1pPr>
          </a:lstStyle>
          <a:p>
            <a:r>
              <a:rPr lang="cs-CZ"/>
              <a:t>Klepnutím lze upravit styl předlohy nadpisů.</a:t>
            </a:r>
            <a:endParaRPr lang="cs-CZ" dirty="0"/>
          </a:p>
        </p:txBody>
      </p:sp>
      <p:sp>
        <p:nvSpPr>
          <p:cNvPr id="7" name="Zástupný symbol pro obsah 2"/>
          <p:cNvSpPr>
            <a:spLocks noGrp="1"/>
          </p:cNvSpPr>
          <p:nvPr>
            <p:ph idx="1"/>
          </p:nvPr>
        </p:nvSpPr>
        <p:spPr>
          <a:xfrm>
            <a:off x="623392" y="1412781"/>
            <a:ext cx="10972800" cy="4784725"/>
          </a:xfrm>
          <a:ln>
            <a:noFill/>
          </a:ln>
        </p:spPr>
        <p:txBody>
          <a:bodyPr/>
          <a:lstStyle>
            <a:lvl1pPr>
              <a:buFontTx/>
              <a:buBlip>
                <a:blip r:embed="rId2"/>
              </a:buBlip>
              <a:defRPr lang="cs-CZ" sz="2400" kern="1200" dirty="0" smtClean="0">
                <a:solidFill>
                  <a:srgbClr val="63666A"/>
                </a:solidFill>
                <a:latin typeface="+mn-lt"/>
                <a:ea typeface="+mn-ea"/>
                <a:cs typeface="Arial" pitchFamily="34" charset="0"/>
              </a:defRPr>
            </a:lvl1pPr>
            <a:lvl2pPr>
              <a:defRPr sz="2000">
                <a:solidFill>
                  <a:srgbClr val="63666A"/>
                </a:solidFill>
                <a:latin typeface="+mn-lt"/>
                <a:cs typeface="Arial" pitchFamily="34" charset="0"/>
              </a:defRPr>
            </a:lvl2pPr>
            <a:lvl3pPr>
              <a:defRPr sz="1800">
                <a:solidFill>
                  <a:srgbClr val="63666A"/>
                </a:solidFill>
                <a:latin typeface="+mn-lt"/>
                <a:cs typeface="Arial" pitchFamily="34" charset="0"/>
              </a:defRPr>
            </a:lvl3pPr>
            <a:lvl4pPr>
              <a:defRPr sz="1600">
                <a:solidFill>
                  <a:srgbClr val="63666A"/>
                </a:solidFill>
                <a:latin typeface="+mn-lt"/>
                <a:cs typeface="Arial" pitchFamily="34" charset="0"/>
              </a:defRPr>
            </a:lvl4pPr>
            <a:lvl5pPr>
              <a:defRPr sz="1600">
                <a:solidFill>
                  <a:srgbClr val="63666A"/>
                </a:solidFill>
                <a:latin typeface="+mn-lt"/>
                <a:cs typeface="Arial" pitchFamily="34" charset="0"/>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symbol pro zápatí 4">
            <a:extLst>
              <a:ext uri="{FF2B5EF4-FFF2-40B4-BE49-F238E27FC236}">
                <a16:creationId xmlns:a16="http://schemas.microsoft.com/office/drawing/2014/main" id="{EBC2A78A-47CF-41A2-9A72-B73BB1504E33}"/>
              </a:ext>
            </a:extLst>
          </p:cNvPr>
          <p:cNvSpPr>
            <a:spLocks noGrp="1"/>
          </p:cNvSpPr>
          <p:nvPr>
            <p:ph type="ftr" sz="quarter" idx="10"/>
          </p:nvPr>
        </p:nvSpPr>
        <p:spPr/>
        <p:txBody>
          <a:bodyPr/>
          <a:lstStyle>
            <a:lvl1pPr algn="ctr">
              <a:defRPr sz="1200">
                <a:solidFill>
                  <a:srgbClr val="00AEC7"/>
                </a:solidFill>
              </a:defRPr>
            </a:lvl1pPr>
          </a:lstStyle>
          <a:p>
            <a:pPr>
              <a:defRPr/>
            </a:pPr>
            <a:r>
              <a:rPr lang="cs-CZ"/>
              <a:t>Zadejte název prezentace</a:t>
            </a:r>
            <a:endParaRPr lang="cs-CZ" dirty="0"/>
          </a:p>
        </p:txBody>
      </p:sp>
      <p:sp>
        <p:nvSpPr>
          <p:cNvPr id="5" name="Zástupný symbol pro číslo snímku 5">
            <a:extLst>
              <a:ext uri="{FF2B5EF4-FFF2-40B4-BE49-F238E27FC236}">
                <a16:creationId xmlns:a16="http://schemas.microsoft.com/office/drawing/2014/main" id="{749B2C7D-CF9C-481C-A622-12FD254DFA78}"/>
              </a:ext>
            </a:extLst>
          </p:cNvPr>
          <p:cNvSpPr>
            <a:spLocks noGrp="1"/>
          </p:cNvSpPr>
          <p:nvPr>
            <p:ph type="sldNum" sz="quarter" idx="11"/>
          </p:nvPr>
        </p:nvSpPr>
        <p:spPr/>
        <p:txBody>
          <a:bodyPr/>
          <a:lstStyle>
            <a:lvl1pPr>
              <a:defRPr/>
            </a:lvl1pPr>
          </a:lstStyle>
          <a:p>
            <a:pPr>
              <a:defRPr/>
            </a:pPr>
            <a:fld id="{15645AAB-4096-432E-89B9-DA17C7BB3705}" type="slidenum">
              <a:rPr lang="cs-CZ" altLang="cs-CZ"/>
              <a:pPr>
                <a:defRPr/>
              </a:pPr>
              <a:t>‹#›</a:t>
            </a:fld>
            <a:endParaRPr lang="cs-CZ" altLang="cs-CZ"/>
          </a:p>
        </p:txBody>
      </p:sp>
    </p:spTree>
    <p:extLst>
      <p:ext uri="{BB962C8B-B14F-4D97-AF65-F5344CB8AC3E}">
        <p14:creationId xmlns:p14="http://schemas.microsoft.com/office/powerpoint/2010/main" val="32467053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Title &amp; Subtitle copy">
    <p:spTree>
      <p:nvGrpSpPr>
        <p:cNvPr id="1" name=""/>
        <p:cNvGrpSpPr/>
        <p:nvPr/>
      </p:nvGrpSpPr>
      <p:grpSpPr>
        <a:xfrm>
          <a:off x="0" y="0"/>
          <a:ext cx="0" cy="0"/>
          <a:chOff x="0" y="0"/>
          <a:chExt cx="0" cy="0"/>
        </a:xfrm>
      </p:grpSpPr>
      <p:sp>
        <p:nvSpPr>
          <p:cNvPr id="26" name="Title Text"/>
          <p:cNvSpPr txBox="1">
            <a:spLocks noGrp="1"/>
          </p:cNvSpPr>
          <p:nvPr>
            <p:ph type="title"/>
          </p:nvPr>
        </p:nvSpPr>
        <p:spPr>
          <a:prstGeom prst="rect">
            <a:avLst/>
          </a:prstGeom>
        </p:spPr>
        <p:txBody>
          <a:bodyPr/>
          <a:lstStyle/>
          <a:p>
            <a:r>
              <a:t>Title Text</a:t>
            </a:r>
          </a:p>
        </p:txBody>
      </p:sp>
      <p:sp>
        <p:nvSpPr>
          <p:cNvPr id="2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8" name="Slide Number"/>
          <p:cNvSpPr txBox="1">
            <a:spLocks noGrp="1"/>
          </p:cNvSpPr>
          <p:nvPr>
            <p:ph type="sldNum" sz="quarter" idx="2"/>
          </p:nvPr>
        </p:nvSpPr>
        <p:spPr>
          <a:xfrm>
            <a:off x="11273302" y="6032560"/>
            <a:ext cx="447647" cy="353943"/>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95238258"/>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Photo">
    <p:spTree>
      <p:nvGrpSpPr>
        <p:cNvPr id="1" name=""/>
        <p:cNvGrpSpPr/>
        <p:nvPr/>
      </p:nvGrpSpPr>
      <p:grpSpPr>
        <a:xfrm>
          <a:off x="0" y="0"/>
          <a:ext cx="0" cy="0"/>
          <a:chOff x="0" y="0"/>
          <a:chExt cx="0" cy="0"/>
        </a:xfrm>
      </p:grpSpPr>
      <p:sp>
        <p:nvSpPr>
          <p:cNvPr id="28" name="Slide Number"/>
          <p:cNvSpPr txBox="1">
            <a:spLocks noGrp="1"/>
          </p:cNvSpPr>
          <p:nvPr>
            <p:ph type="sldNum" sz="quarter" idx="2"/>
          </p:nvPr>
        </p:nvSpPr>
        <p:spPr>
          <a:xfrm>
            <a:off x="11273302" y="6032560"/>
            <a:ext cx="447647" cy="353943"/>
          </a:xfrm>
          <a:prstGeom prst="rect">
            <a:avLst/>
          </a:prstGeom>
        </p:spPr>
        <p:txBody>
          <a:bodyPr/>
          <a:lstStyle/>
          <a:p>
            <a:fld id="{86CB4B4D-7CA3-9044-876B-883B54F8677D}" type="slidenum">
              <a:t>‹#›</a:t>
            </a:fld>
            <a:endParaRPr/>
          </a:p>
        </p:txBody>
      </p:sp>
      <p:sp>
        <p:nvSpPr>
          <p:cNvPr id="3" name="Picture Placeholder 2"/>
          <p:cNvSpPr>
            <a:spLocks noGrp="1"/>
          </p:cNvSpPr>
          <p:nvPr>
            <p:ph type="pic" sz="quarter" idx="10"/>
          </p:nvPr>
        </p:nvSpPr>
        <p:spPr>
          <a:xfrm>
            <a:off x="1465053" y="970045"/>
            <a:ext cx="2229644" cy="2230438"/>
          </a:xfrm>
        </p:spPr>
        <p:txBody>
          <a:bodyPr/>
          <a:lstStyle/>
          <a:p>
            <a:endParaRPr lang="en-US"/>
          </a:p>
        </p:txBody>
      </p:sp>
      <p:sp>
        <p:nvSpPr>
          <p:cNvPr id="7" name="Picture Placeholder 2"/>
          <p:cNvSpPr>
            <a:spLocks noGrp="1"/>
          </p:cNvSpPr>
          <p:nvPr>
            <p:ph type="pic" sz="quarter" idx="11"/>
          </p:nvPr>
        </p:nvSpPr>
        <p:spPr>
          <a:xfrm>
            <a:off x="3845914" y="970044"/>
            <a:ext cx="2229644" cy="2230438"/>
          </a:xfrm>
        </p:spPr>
        <p:txBody>
          <a:bodyPr/>
          <a:lstStyle/>
          <a:p>
            <a:endParaRPr lang="en-US"/>
          </a:p>
        </p:txBody>
      </p:sp>
      <p:sp>
        <p:nvSpPr>
          <p:cNvPr id="8" name="Picture Placeholder 2"/>
          <p:cNvSpPr>
            <a:spLocks noGrp="1"/>
          </p:cNvSpPr>
          <p:nvPr>
            <p:ph type="pic" sz="quarter" idx="12"/>
          </p:nvPr>
        </p:nvSpPr>
        <p:spPr>
          <a:xfrm>
            <a:off x="6226775" y="970045"/>
            <a:ext cx="2229644" cy="2230438"/>
          </a:xfrm>
        </p:spPr>
        <p:txBody>
          <a:bodyPr/>
          <a:lstStyle/>
          <a:p>
            <a:endParaRPr lang="en-US"/>
          </a:p>
        </p:txBody>
      </p:sp>
      <p:sp>
        <p:nvSpPr>
          <p:cNvPr id="9" name="Picture Placeholder 2"/>
          <p:cNvSpPr>
            <a:spLocks noGrp="1"/>
          </p:cNvSpPr>
          <p:nvPr>
            <p:ph type="pic" sz="quarter" idx="13"/>
          </p:nvPr>
        </p:nvSpPr>
        <p:spPr>
          <a:xfrm>
            <a:off x="8607636" y="970044"/>
            <a:ext cx="2229644" cy="2230438"/>
          </a:xfrm>
        </p:spPr>
        <p:txBody>
          <a:bodyPr/>
          <a:lstStyle/>
          <a:p>
            <a:endParaRPr lang="en-US"/>
          </a:p>
        </p:txBody>
      </p:sp>
      <p:sp>
        <p:nvSpPr>
          <p:cNvPr id="10" name="Picture Placeholder 2"/>
          <p:cNvSpPr>
            <a:spLocks noGrp="1"/>
          </p:cNvSpPr>
          <p:nvPr>
            <p:ph type="pic" sz="quarter" idx="14"/>
          </p:nvPr>
        </p:nvSpPr>
        <p:spPr>
          <a:xfrm>
            <a:off x="1465053" y="3350906"/>
            <a:ext cx="2229644" cy="2230438"/>
          </a:xfrm>
        </p:spPr>
        <p:txBody>
          <a:bodyPr/>
          <a:lstStyle/>
          <a:p>
            <a:endParaRPr lang="en-US"/>
          </a:p>
        </p:txBody>
      </p:sp>
      <p:sp>
        <p:nvSpPr>
          <p:cNvPr id="11" name="Picture Placeholder 2"/>
          <p:cNvSpPr>
            <a:spLocks noGrp="1"/>
          </p:cNvSpPr>
          <p:nvPr>
            <p:ph type="pic" sz="quarter" idx="15"/>
          </p:nvPr>
        </p:nvSpPr>
        <p:spPr>
          <a:xfrm>
            <a:off x="3845914" y="3350905"/>
            <a:ext cx="2229644" cy="2230438"/>
          </a:xfrm>
        </p:spPr>
        <p:txBody>
          <a:bodyPr/>
          <a:lstStyle/>
          <a:p>
            <a:endParaRPr lang="en-US"/>
          </a:p>
        </p:txBody>
      </p:sp>
      <p:sp>
        <p:nvSpPr>
          <p:cNvPr id="12" name="Picture Placeholder 2"/>
          <p:cNvSpPr>
            <a:spLocks noGrp="1"/>
          </p:cNvSpPr>
          <p:nvPr>
            <p:ph type="pic" sz="quarter" idx="16"/>
          </p:nvPr>
        </p:nvSpPr>
        <p:spPr>
          <a:xfrm>
            <a:off x="6226775" y="3350906"/>
            <a:ext cx="2229644" cy="2230438"/>
          </a:xfrm>
        </p:spPr>
        <p:txBody>
          <a:bodyPr/>
          <a:lstStyle/>
          <a:p>
            <a:endParaRPr lang="en-US"/>
          </a:p>
        </p:txBody>
      </p:sp>
      <p:sp>
        <p:nvSpPr>
          <p:cNvPr id="13" name="Picture Placeholder 2"/>
          <p:cNvSpPr>
            <a:spLocks noGrp="1"/>
          </p:cNvSpPr>
          <p:nvPr>
            <p:ph type="pic" sz="quarter" idx="17"/>
          </p:nvPr>
        </p:nvSpPr>
        <p:spPr>
          <a:xfrm>
            <a:off x="8607636" y="3350905"/>
            <a:ext cx="2229644" cy="2230438"/>
          </a:xfrm>
        </p:spPr>
        <p:txBody>
          <a:bodyPr/>
          <a:lstStyle/>
          <a:p>
            <a:endParaRPr lang="en-US"/>
          </a:p>
        </p:txBody>
      </p:sp>
    </p:spTree>
    <p:extLst>
      <p:ext uri="{BB962C8B-B14F-4D97-AF65-F5344CB8AC3E}">
        <p14:creationId xmlns:p14="http://schemas.microsoft.com/office/powerpoint/2010/main" val="1624789911"/>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with blank">
    <p:spTree>
      <p:nvGrpSpPr>
        <p:cNvPr id="1" name=""/>
        <p:cNvGrpSpPr/>
        <p:nvPr/>
      </p:nvGrpSpPr>
      <p:grpSpPr>
        <a:xfrm>
          <a:off x="0" y="0"/>
          <a:ext cx="0" cy="0"/>
          <a:chOff x="0" y="0"/>
          <a:chExt cx="0" cy="0"/>
        </a:xfrm>
      </p:grpSpPr>
      <p:sp>
        <p:nvSpPr>
          <p:cNvPr id="3" name="Рисунок 2">
            <a:extLst>
              <a:ext uri="{FF2B5EF4-FFF2-40B4-BE49-F238E27FC236}">
                <a16:creationId xmlns:a16="http://schemas.microsoft.com/office/drawing/2014/main" id="{204146B7-5CD4-FC44-99DD-8BFE66544557}"/>
              </a:ext>
            </a:extLst>
          </p:cNvPr>
          <p:cNvSpPr>
            <a:spLocks noGrp="1"/>
          </p:cNvSpPr>
          <p:nvPr>
            <p:ph type="pic" sz="quarter" idx="10"/>
          </p:nvPr>
        </p:nvSpPr>
        <p:spPr>
          <a:xfrm>
            <a:off x="2015068" y="1642534"/>
            <a:ext cx="1304132" cy="1304132"/>
          </a:xfrm>
          <a:solidFill>
            <a:schemeClr val="bg2"/>
          </a:solidFill>
        </p:spPr>
        <p:txBody>
          <a:bodyPr>
            <a:normAutofit/>
          </a:bodyPr>
          <a:lstStyle/>
          <a:p>
            <a:pPr lvl="0"/>
            <a:r>
              <a:rPr lang="ru-RU" noProof="0">
                <a:sym typeface="Open Sans"/>
              </a:rPr>
              <a:t>Вставка рисунка</a:t>
            </a:r>
            <a:endParaRPr lang="ru-RU" noProof="0" dirty="0">
              <a:sym typeface="Open Sans"/>
            </a:endParaRPr>
          </a:p>
        </p:txBody>
      </p:sp>
      <p:sp>
        <p:nvSpPr>
          <p:cNvPr id="5" name="Рисунок 2">
            <a:extLst>
              <a:ext uri="{FF2B5EF4-FFF2-40B4-BE49-F238E27FC236}">
                <a16:creationId xmlns:a16="http://schemas.microsoft.com/office/drawing/2014/main" id="{0DE9DFA0-6E36-9841-ADD1-2587DF43CFC1}"/>
              </a:ext>
            </a:extLst>
          </p:cNvPr>
          <p:cNvSpPr>
            <a:spLocks noGrp="1"/>
          </p:cNvSpPr>
          <p:nvPr>
            <p:ph type="pic" sz="quarter" idx="11"/>
          </p:nvPr>
        </p:nvSpPr>
        <p:spPr>
          <a:xfrm>
            <a:off x="3716885" y="1642534"/>
            <a:ext cx="1304132" cy="1304132"/>
          </a:xfrm>
          <a:solidFill>
            <a:schemeClr val="bg2"/>
          </a:solidFill>
        </p:spPr>
        <p:txBody>
          <a:bodyPr>
            <a:normAutofit/>
          </a:bodyPr>
          <a:lstStyle/>
          <a:p>
            <a:pPr lvl="0"/>
            <a:r>
              <a:rPr lang="ru-RU" noProof="0">
                <a:sym typeface="Open Sans"/>
              </a:rPr>
              <a:t>Вставка рисунка</a:t>
            </a:r>
            <a:endParaRPr lang="ru-RU" noProof="0" dirty="0">
              <a:sym typeface="Open Sans"/>
            </a:endParaRPr>
          </a:p>
        </p:txBody>
      </p:sp>
      <p:sp>
        <p:nvSpPr>
          <p:cNvPr id="6" name="Рисунок 2">
            <a:extLst>
              <a:ext uri="{FF2B5EF4-FFF2-40B4-BE49-F238E27FC236}">
                <a16:creationId xmlns:a16="http://schemas.microsoft.com/office/drawing/2014/main" id="{23FEE18D-9A1F-564F-A958-C4E3D1384A7B}"/>
              </a:ext>
            </a:extLst>
          </p:cNvPr>
          <p:cNvSpPr>
            <a:spLocks noGrp="1"/>
          </p:cNvSpPr>
          <p:nvPr>
            <p:ph type="pic" sz="quarter" idx="12"/>
          </p:nvPr>
        </p:nvSpPr>
        <p:spPr>
          <a:xfrm>
            <a:off x="5418702" y="1642534"/>
            <a:ext cx="1304132" cy="1304132"/>
          </a:xfrm>
          <a:solidFill>
            <a:schemeClr val="bg2"/>
          </a:solidFill>
        </p:spPr>
        <p:txBody>
          <a:bodyPr>
            <a:normAutofit/>
          </a:bodyPr>
          <a:lstStyle/>
          <a:p>
            <a:pPr lvl="0"/>
            <a:r>
              <a:rPr lang="ru-RU" noProof="0">
                <a:sym typeface="Open Sans"/>
              </a:rPr>
              <a:t>Вставка рисунка</a:t>
            </a:r>
            <a:endParaRPr lang="ru-RU" noProof="0" dirty="0">
              <a:sym typeface="Open Sans"/>
            </a:endParaRPr>
          </a:p>
        </p:txBody>
      </p:sp>
      <p:sp>
        <p:nvSpPr>
          <p:cNvPr id="7" name="Рисунок 2">
            <a:extLst>
              <a:ext uri="{FF2B5EF4-FFF2-40B4-BE49-F238E27FC236}">
                <a16:creationId xmlns:a16="http://schemas.microsoft.com/office/drawing/2014/main" id="{C7B0431B-1E40-4E4F-969A-E468778C1524}"/>
              </a:ext>
            </a:extLst>
          </p:cNvPr>
          <p:cNvSpPr>
            <a:spLocks noGrp="1"/>
          </p:cNvSpPr>
          <p:nvPr>
            <p:ph type="pic" sz="quarter" idx="13"/>
          </p:nvPr>
        </p:nvSpPr>
        <p:spPr>
          <a:xfrm>
            <a:off x="7120519" y="1642534"/>
            <a:ext cx="1304132" cy="1304132"/>
          </a:xfrm>
          <a:solidFill>
            <a:schemeClr val="bg2"/>
          </a:solidFill>
        </p:spPr>
        <p:txBody>
          <a:bodyPr>
            <a:normAutofit/>
          </a:bodyPr>
          <a:lstStyle/>
          <a:p>
            <a:pPr lvl="0"/>
            <a:r>
              <a:rPr lang="ru-RU" noProof="0">
                <a:sym typeface="Open Sans"/>
              </a:rPr>
              <a:t>Вставка рисунка</a:t>
            </a:r>
            <a:endParaRPr lang="ru-RU" noProof="0" dirty="0">
              <a:sym typeface="Open Sans"/>
            </a:endParaRPr>
          </a:p>
        </p:txBody>
      </p:sp>
      <p:sp>
        <p:nvSpPr>
          <p:cNvPr id="8" name="Рисунок 2">
            <a:extLst>
              <a:ext uri="{FF2B5EF4-FFF2-40B4-BE49-F238E27FC236}">
                <a16:creationId xmlns:a16="http://schemas.microsoft.com/office/drawing/2014/main" id="{5535995A-B5C2-A940-A2E8-C28E45ADE5EE}"/>
              </a:ext>
            </a:extLst>
          </p:cNvPr>
          <p:cNvSpPr>
            <a:spLocks noGrp="1"/>
          </p:cNvSpPr>
          <p:nvPr>
            <p:ph type="pic" sz="quarter" idx="14"/>
          </p:nvPr>
        </p:nvSpPr>
        <p:spPr>
          <a:xfrm>
            <a:off x="8822336" y="1642534"/>
            <a:ext cx="1304132" cy="1304132"/>
          </a:xfrm>
          <a:solidFill>
            <a:schemeClr val="bg2"/>
          </a:solidFill>
        </p:spPr>
        <p:txBody>
          <a:bodyPr>
            <a:normAutofit/>
          </a:bodyPr>
          <a:lstStyle/>
          <a:p>
            <a:pPr lvl="0"/>
            <a:r>
              <a:rPr lang="ru-RU" noProof="0">
                <a:sym typeface="Open Sans"/>
              </a:rPr>
              <a:t>Вставка рисунка</a:t>
            </a:r>
            <a:endParaRPr lang="ru-RU" noProof="0" dirty="0">
              <a:sym typeface="Open Sans"/>
            </a:endParaRPr>
          </a:p>
        </p:txBody>
      </p:sp>
      <p:sp>
        <p:nvSpPr>
          <p:cNvPr id="9" name="Рисунок 2">
            <a:extLst>
              <a:ext uri="{FF2B5EF4-FFF2-40B4-BE49-F238E27FC236}">
                <a16:creationId xmlns:a16="http://schemas.microsoft.com/office/drawing/2014/main" id="{0DC9E066-E66A-1B40-A34E-8973B495E061}"/>
              </a:ext>
            </a:extLst>
          </p:cNvPr>
          <p:cNvSpPr>
            <a:spLocks noGrp="1"/>
          </p:cNvSpPr>
          <p:nvPr>
            <p:ph type="pic" sz="quarter" idx="15"/>
          </p:nvPr>
        </p:nvSpPr>
        <p:spPr>
          <a:xfrm>
            <a:off x="2015068" y="3429001"/>
            <a:ext cx="1304132" cy="1304132"/>
          </a:xfrm>
          <a:solidFill>
            <a:schemeClr val="bg2"/>
          </a:solidFill>
        </p:spPr>
        <p:txBody>
          <a:bodyPr>
            <a:normAutofit/>
          </a:bodyPr>
          <a:lstStyle/>
          <a:p>
            <a:pPr lvl="0"/>
            <a:r>
              <a:rPr lang="ru-RU" noProof="0">
                <a:sym typeface="Open Sans"/>
              </a:rPr>
              <a:t>Вставка рисунка</a:t>
            </a:r>
            <a:endParaRPr lang="ru-RU" noProof="0" dirty="0">
              <a:sym typeface="Open Sans"/>
            </a:endParaRPr>
          </a:p>
        </p:txBody>
      </p:sp>
      <p:sp>
        <p:nvSpPr>
          <p:cNvPr id="10" name="Рисунок 2">
            <a:extLst>
              <a:ext uri="{FF2B5EF4-FFF2-40B4-BE49-F238E27FC236}">
                <a16:creationId xmlns:a16="http://schemas.microsoft.com/office/drawing/2014/main" id="{A58615FA-A8F2-F641-9F3A-F32A09D5E8F1}"/>
              </a:ext>
            </a:extLst>
          </p:cNvPr>
          <p:cNvSpPr>
            <a:spLocks noGrp="1"/>
          </p:cNvSpPr>
          <p:nvPr>
            <p:ph type="pic" sz="quarter" idx="16"/>
          </p:nvPr>
        </p:nvSpPr>
        <p:spPr>
          <a:xfrm>
            <a:off x="3716885" y="3429001"/>
            <a:ext cx="1304132" cy="1304132"/>
          </a:xfrm>
          <a:solidFill>
            <a:schemeClr val="bg2"/>
          </a:solidFill>
        </p:spPr>
        <p:txBody>
          <a:bodyPr>
            <a:normAutofit/>
          </a:bodyPr>
          <a:lstStyle/>
          <a:p>
            <a:pPr lvl="0"/>
            <a:r>
              <a:rPr lang="ru-RU" noProof="0">
                <a:sym typeface="Open Sans"/>
              </a:rPr>
              <a:t>Вставка рисунка</a:t>
            </a:r>
            <a:endParaRPr lang="ru-RU" noProof="0" dirty="0">
              <a:sym typeface="Open Sans"/>
            </a:endParaRPr>
          </a:p>
        </p:txBody>
      </p:sp>
      <p:sp>
        <p:nvSpPr>
          <p:cNvPr id="11" name="Рисунок 2">
            <a:extLst>
              <a:ext uri="{FF2B5EF4-FFF2-40B4-BE49-F238E27FC236}">
                <a16:creationId xmlns:a16="http://schemas.microsoft.com/office/drawing/2014/main" id="{BC5D051C-DA51-DA4E-B1D1-1DD3BBBFACFB}"/>
              </a:ext>
            </a:extLst>
          </p:cNvPr>
          <p:cNvSpPr>
            <a:spLocks noGrp="1"/>
          </p:cNvSpPr>
          <p:nvPr>
            <p:ph type="pic" sz="quarter" idx="17"/>
          </p:nvPr>
        </p:nvSpPr>
        <p:spPr>
          <a:xfrm>
            <a:off x="5418702" y="3429001"/>
            <a:ext cx="1304132" cy="1304132"/>
          </a:xfrm>
          <a:solidFill>
            <a:schemeClr val="bg2"/>
          </a:solidFill>
        </p:spPr>
        <p:txBody>
          <a:bodyPr>
            <a:normAutofit/>
          </a:bodyPr>
          <a:lstStyle/>
          <a:p>
            <a:pPr lvl="0"/>
            <a:r>
              <a:rPr lang="ru-RU" noProof="0">
                <a:sym typeface="Open Sans"/>
              </a:rPr>
              <a:t>Вставка рисунка</a:t>
            </a:r>
            <a:endParaRPr lang="ru-RU" noProof="0" dirty="0">
              <a:sym typeface="Open Sans"/>
            </a:endParaRPr>
          </a:p>
        </p:txBody>
      </p:sp>
      <p:sp>
        <p:nvSpPr>
          <p:cNvPr id="12" name="Рисунок 2">
            <a:extLst>
              <a:ext uri="{FF2B5EF4-FFF2-40B4-BE49-F238E27FC236}">
                <a16:creationId xmlns:a16="http://schemas.microsoft.com/office/drawing/2014/main" id="{BF0AFF62-8DFC-6A49-A85D-03D8F31E7F5A}"/>
              </a:ext>
            </a:extLst>
          </p:cNvPr>
          <p:cNvSpPr>
            <a:spLocks noGrp="1"/>
          </p:cNvSpPr>
          <p:nvPr>
            <p:ph type="pic" sz="quarter" idx="18"/>
          </p:nvPr>
        </p:nvSpPr>
        <p:spPr>
          <a:xfrm>
            <a:off x="7120519" y="3429001"/>
            <a:ext cx="1304132" cy="1304132"/>
          </a:xfrm>
          <a:solidFill>
            <a:schemeClr val="bg2"/>
          </a:solidFill>
        </p:spPr>
        <p:txBody>
          <a:bodyPr>
            <a:normAutofit/>
          </a:bodyPr>
          <a:lstStyle/>
          <a:p>
            <a:pPr lvl="0"/>
            <a:r>
              <a:rPr lang="ru-RU" noProof="0">
                <a:sym typeface="Open Sans"/>
              </a:rPr>
              <a:t>Вставка рисунка</a:t>
            </a:r>
            <a:endParaRPr lang="ru-RU" noProof="0" dirty="0">
              <a:sym typeface="Open Sans"/>
            </a:endParaRPr>
          </a:p>
        </p:txBody>
      </p:sp>
      <p:sp>
        <p:nvSpPr>
          <p:cNvPr id="13" name="Рисунок 2">
            <a:extLst>
              <a:ext uri="{FF2B5EF4-FFF2-40B4-BE49-F238E27FC236}">
                <a16:creationId xmlns:a16="http://schemas.microsoft.com/office/drawing/2014/main" id="{F6C9F5DB-9834-1B47-A9EB-B52FD276B5FB}"/>
              </a:ext>
            </a:extLst>
          </p:cNvPr>
          <p:cNvSpPr>
            <a:spLocks noGrp="1"/>
          </p:cNvSpPr>
          <p:nvPr>
            <p:ph type="pic" sz="quarter" idx="19"/>
          </p:nvPr>
        </p:nvSpPr>
        <p:spPr>
          <a:xfrm>
            <a:off x="8822336" y="3429001"/>
            <a:ext cx="1304132" cy="1304132"/>
          </a:xfrm>
          <a:solidFill>
            <a:schemeClr val="bg2"/>
          </a:solidFill>
        </p:spPr>
        <p:txBody>
          <a:bodyPr>
            <a:normAutofit/>
          </a:bodyPr>
          <a:lstStyle/>
          <a:p>
            <a:pPr lvl="0"/>
            <a:r>
              <a:rPr lang="ru-RU" noProof="0">
                <a:sym typeface="Open Sans"/>
              </a:rPr>
              <a:t>Вставка рисунка</a:t>
            </a:r>
            <a:endParaRPr lang="ru-RU" noProof="0" dirty="0">
              <a:sym typeface="Open Sans"/>
            </a:endParaRPr>
          </a:p>
        </p:txBody>
      </p:sp>
      <p:sp>
        <p:nvSpPr>
          <p:cNvPr id="14" name="Номер слайда"/>
          <p:cNvSpPr txBox="1">
            <a:spLocks noGrp="1" noChangeArrowheads="1"/>
          </p:cNvSpPr>
          <p:nvPr>
            <p:ph type="sldNum" sz="quarter" idx="20"/>
          </p:nvPr>
        </p:nvSpPr>
        <p:spPr>
          <a:ln/>
        </p:spPr>
        <p:txBody>
          <a:bodyPr/>
          <a:lstStyle>
            <a:lvl1pPr>
              <a:defRPr/>
            </a:lvl1pPr>
          </a:lstStyle>
          <a:p>
            <a:fld id="{B75715D1-C8D3-454C-A80D-7A4320292EA1}" type="slidenum">
              <a:rPr lang="cs-CZ" altLang="cs-CZ"/>
              <a:pPr/>
              <a:t>‹#›</a:t>
            </a:fld>
            <a:endParaRPr lang="cs-CZ" altLang="cs-CZ"/>
          </a:p>
        </p:txBody>
      </p:sp>
    </p:spTree>
    <p:extLst>
      <p:ext uri="{BB962C8B-B14F-4D97-AF65-F5344CB8AC3E}">
        <p14:creationId xmlns:p14="http://schemas.microsoft.com/office/powerpoint/2010/main" val="517824565"/>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a:t>Klepnutím lze upravit styl předlohy nadpisů.</a:t>
            </a:r>
            <a:endParaRPr kumimoji="0" lang="en-US"/>
          </a:p>
        </p:txBody>
      </p:sp>
      <p:sp>
        <p:nvSpPr>
          <p:cNvPr id="7" name="Zástupný symbol pro datum 6"/>
          <p:cNvSpPr>
            <a:spLocks noGrp="1"/>
          </p:cNvSpPr>
          <p:nvPr>
            <p:ph type="dt" sz="half" idx="14"/>
          </p:nvPr>
        </p:nvSpPr>
        <p:spPr/>
        <p:txBody>
          <a:bodyPr rtlCol="0"/>
          <a:lstStyle/>
          <a:p>
            <a:fld id="{1F5F6FDB-BDA5-4670-B184-8628DE2B4BFD}" type="datetime1">
              <a:rPr lang="cs-CZ" smtClean="0"/>
              <a:pPr/>
              <a:t>18.9.2025</a:t>
            </a:fld>
            <a:endParaRPr lang="cs-CZ"/>
          </a:p>
        </p:txBody>
      </p:sp>
      <p:sp>
        <p:nvSpPr>
          <p:cNvPr id="9" name="Zástupný symbol pro číslo snímku 8"/>
          <p:cNvSpPr>
            <a:spLocks noGrp="1"/>
          </p:cNvSpPr>
          <p:nvPr>
            <p:ph type="sldNum" sz="quarter" idx="15"/>
          </p:nvPr>
        </p:nvSpPr>
        <p:spPr/>
        <p:txBody>
          <a:bodyPr rtlCol="0"/>
          <a:lstStyle/>
          <a:p>
            <a:fld id="{47C33D6E-5953-4C56-97BD-B4794283E6FA}" type="slidenum">
              <a:rPr lang="cs-CZ" smtClean="0"/>
              <a:pPr/>
              <a:t>‹#›</a:t>
            </a:fld>
            <a:endParaRPr lang="cs-CZ"/>
          </a:p>
        </p:txBody>
      </p:sp>
      <p:sp>
        <p:nvSpPr>
          <p:cNvPr id="10" name="Zástupný symbol pro zápatí 9"/>
          <p:cNvSpPr>
            <a:spLocks noGrp="1"/>
          </p:cNvSpPr>
          <p:nvPr>
            <p:ph type="ftr" sz="quarter" idx="16"/>
          </p:nvPr>
        </p:nvSpPr>
        <p:spPr/>
        <p:txBody>
          <a:bodyPr rtlCol="0"/>
          <a:lstStyle/>
          <a:p>
            <a:endParaRPr lang="cs-CZ"/>
          </a:p>
        </p:txBody>
      </p:sp>
    </p:spTree>
    <p:extLst>
      <p:ext uri="{BB962C8B-B14F-4D97-AF65-F5344CB8AC3E}">
        <p14:creationId xmlns:p14="http://schemas.microsoft.com/office/powerpoint/2010/main" val="22134417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_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CF23A6A-CF09-440C-B767-5EE3A2D4AA19}"/>
              </a:ext>
            </a:extLst>
          </p:cNvPr>
          <p:cNvSpPr>
            <a:spLocks noGrp="1"/>
          </p:cNvSpPr>
          <p:nvPr>
            <p:ph type="title"/>
          </p:nvPr>
        </p:nvSpPr>
        <p:spPr/>
        <p:txBody>
          <a:bodyPr/>
          <a:lstStyle/>
          <a:p>
            <a:r>
              <a:rPr lang="cs-CZ"/>
              <a:t>Kliknutím lze upravit styl.</a:t>
            </a:r>
          </a:p>
        </p:txBody>
      </p:sp>
      <p:sp>
        <p:nvSpPr>
          <p:cNvPr id="3" name="Zástupný symbol pro obsah 2">
            <a:extLst>
              <a:ext uri="{FF2B5EF4-FFF2-40B4-BE49-F238E27FC236}">
                <a16:creationId xmlns:a16="http://schemas.microsoft.com/office/drawing/2014/main" id="{20A09007-CD4E-4D6A-85A7-E69717C76FEF}"/>
              </a:ext>
            </a:extLst>
          </p:cNvPr>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519F63D5-DD4F-48A8-A476-E4F5E8793DDB}"/>
              </a:ext>
            </a:extLst>
          </p:cNvPr>
          <p:cNvSpPr>
            <a:spLocks noGrp="1"/>
          </p:cNvSpPr>
          <p:nvPr>
            <p:ph type="dt" sz="half" idx="10"/>
          </p:nvPr>
        </p:nvSpPr>
        <p:spPr/>
        <p:txBody>
          <a:bodyPr/>
          <a:lstStyle/>
          <a:p>
            <a:fld id="{B77A8E90-FC1C-4B8A-86CA-9E7E57DC2114}" type="datetimeFigureOut">
              <a:rPr lang="cs-CZ" smtClean="0"/>
              <a:t>18.9.2025</a:t>
            </a:fld>
            <a:endParaRPr lang="cs-CZ"/>
          </a:p>
        </p:txBody>
      </p:sp>
      <p:sp>
        <p:nvSpPr>
          <p:cNvPr id="5" name="Zástupný symbol pro zápatí 4">
            <a:extLst>
              <a:ext uri="{FF2B5EF4-FFF2-40B4-BE49-F238E27FC236}">
                <a16:creationId xmlns:a16="http://schemas.microsoft.com/office/drawing/2014/main" id="{A8E787A7-F28D-4508-A0FD-0A66B6B8BE46}"/>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A643B676-95DE-4903-9635-45B33464BDA7}"/>
              </a:ext>
            </a:extLst>
          </p:cNvPr>
          <p:cNvSpPr>
            <a:spLocks noGrp="1"/>
          </p:cNvSpPr>
          <p:nvPr>
            <p:ph type="sldNum" sz="quarter" idx="12"/>
          </p:nvPr>
        </p:nvSpPr>
        <p:spPr/>
        <p:txBody>
          <a:bodyPr/>
          <a:lstStyle/>
          <a:p>
            <a:fld id="{F9A5AE88-1130-45E6-A2A4-C2C74D8801D3}" type="slidenum">
              <a:rPr lang="cs-CZ" smtClean="0"/>
              <a:t>‹#›</a:t>
            </a:fld>
            <a:endParaRPr lang="cs-CZ"/>
          </a:p>
        </p:txBody>
      </p:sp>
    </p:spTree>
    <p:extLst>
      <p:ext uri="{BB962C8B-B14F-4D97-AF65-F5344CB8AC3E}">
        <p14:creationId xmlns:p14="http://schemas.microsoft.com/office/powerpoint/2010/main" val="39379614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CDA1893-AC24-414C-A967-4B85097638EE}"/>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55DDB01D-F2E8-4BB2-BD50-D0D509E3EC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65F4A161-A89A-475D-AC86-4C7DE890D4DB}"/>
              </a:ext>
            </a:extLst>
          </p:cNvPr>
          <p:cNvSpPr>
            <a:spLocks noGrp="1"/>
          </p:cNvSpPr>
          <p:nvPr>
            <p:ph type="dt" sz="half" idx="10"/>
          </p:nvPr>
        </p:nvSpPr>
        <p:spPr/>
        <p:txBody>
          <a:bodyPr/>
          <a:lstStyle/>
          <a:p>
            <a:fld id="{11AAC523-6F76-4572-82FA-8012B8D5CDA0}" type="datetimeFigureOut">
              <a:rPr lang="cs-CZ" smtClean="0"/>
              <a:t>18.9.2025</a:t>
            </a:fld>
            <a:endParaRPr lang="cs-CZ"/>
          </a:p>
        </p:txBody>
      </p:sp>
      <p:sp>
        <p:nvSpPr>
          <p:cNvPr id="5" name="Zástupný symbol pro zápatí 4">
            <a:extLst>
              <a:ext uri="{FF2B5EF4-FFF2-40B4-BE49-F238E27FC236}">
                <a16:creationId xmlns:a16="http://schemas.microsoft.com/office/drawing/2014/main" id="{24BC61F4-066E-4E33-B85F-05AD5764B001}"/>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A84CFAEA-FC99-4E05-9377-5D025CC95B31}"/>
              </a:ext>
            </a:extLst>
          </p:cNvPr>
          <p:cNvSpPr>
            <a:spLocks noGrp="1"/>
          </p:cNvSpPr>
          <p:nvPr>
            <p:ph type="sldNum" sz="quarter" idx="12"/>
          </p:nvPr>
        </p:nvSpPr>
        <p:spPr/>
        <p:txBody>
          <a:bodyPr/>
          <a:lstStyle/>
          <a:p>
            <a:fld id="{3D486B41-0EBC-4927-9BBA-C5460D925DB2}" type="slidenum">
              <a:rPr lang="cs-CZ" smtClean="0"/>
              <a:t>‹#›</a:t>
            </a:fld>
            <a:endParaRPr lang="cs-CZ"/>
          </a:p>
        </p:txBody>
      </p:sp>
    </p:spTree>
    <p:extLst>
      <p:ext uri="{BB962C8B-B14F-4D97-AF65-F5344CB8AC3E}">
        <p14:creationId xmlns:p14="http://schemas.microsoft.com/office/powerpoint/2010/main" val="16205722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49F30FE-1E16-4B07-9459-8EAB1FA52FE3}"/>
              </a:ext>
            </a:extLst>
          </p:cNvPr>
          <p:cNvSpPr>
            <a:spLocks noGrp="1"/>
          </p:cNvSpPr>
          <p:nvPr>
            <p:ph type="title"/>
          </p:nvPr>
        </p:nvSpPr>
        <p:spPr/>
        <p:txBody>
          <a:bodyPr/>
          <a:lstStyle/>
          <a:p>
            <a:r>
              <a:rPr lang="cs-CZ"/>
              <a:t>Kliknutím lze upravit styl.</a:t>
            </a:r>
          </a:p>
        </p:txBody>
      </p:sp>
      <p:sp>
        <p:nvSpPr>
          <p:cNvPr id="3" name="Zástupný symbol pro obsah 2">
            <a:extLst>
              <a:ext uri="{FF2B5EF4-FFF2-40B4-BE49-F238E27FC236}">
                <a16:creationId xmlns:a16="http://schemas.microsoft.com/office/drawing/2014/main" id="{1FEE9FCF-5068-4E2A-AFCB-F5DC5CE2798E}"/>
              </a:ext>
            </a:extLst>
          </p:cNvPr>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C4A9815D-9148-46D3-B037-4D99BC7310D0}"/>
              </a:ext>
            </a:extLst>
          </p:cNvPr>
          <p:cNvSpPr>
            <a:spLocks noGrp="1"/>
          </p:cNvSpPr>
          <p:nvPr>
            <p:ph type="dt" sz="half" idx="10"/>
          </p:nvPr>
        </p:nvSpPr>
        <p:spPr/>
        <p:txBody>
          <a:bodyPr/>
          <a:lstStyle/>
          <a:p>
            <a:fld id="{11AAC523-6F76-4572-82FA-8012B8D5CDA0}" type="datetimeFigureOut">
              <a:rPr lang="cs-CZ" smtClean="0"/>
              <a:t>18.9.2025</a:t>
            </a:fld>
            <a:endParaRPr lang="cs-CZ"/>
          </a:p>
        </p:txBody>
      </p:sp>
      <p:sp>
        <p:nvSpPr>
          <p:cNvPr id="5" name="Zástupný symbol pro zápatí 4">
            <a:extLst>
              <a:ext uri="{FF2B5EF4-FFF2-40B4-BE49-F238E27FC236}">
                <a16:creationId xmlns:a16="http://schemas.microsoft.com/office/drawing/2014/main" id="{AFB6C6D1-FCEF-4C35-AE50-6620D3F6B3E9}"/>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0A815AFC-A5FB-412B-A976-DA07E68CBB43}"/>
              </a:ext>
            </a:extLst>
          </p:cNvPr>
          <p:cNvSpPr>
            <a:spLocks noGrp="1"/>
          </p:cNvSpPr>
          <p:nvPr>
            <p:ph type="sldNum" sz="quarter" idx="12"/>
          </p:nvPr>
        </p:nvSpPr>
        <p:spPr/>
        <p:txBody>
          <a:bodyPr/>
          <a:lstStyle/>
          <a:p>
            <a:fld id="{3D486B41-0EBC-4927-9BBA-C5460D925DB2}" type="slidenum">
              <a:rPr lang="cs-CZ" smtClean="0"/>
              <a:t>‹#›</a:t>
            </a:fld>
            <a:endParaRPr lang="cs-CZ"/>
          </a:p>
        </p:txBody>
      </p:sp>
    </p:spTree>
    <p:extLst>
      <p:ext uri="{BB962C8B-B14F-4D97-AF65-F5344CB8AC3E}">
        <p14:creationId xmlns:p14="http://schemas.microsoft.com/office/powerpoint/2010/main" val="40143907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C074D38-07EC-48EE-B076-2B2877361C7C}"/>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a:extLst>
              <a:ext uri="{FF2B5EF4-FFF2-40B4-BE49-F238E27FC236}">
                <a16:creationId xmlns:a16="http://schemas.microsoft.com/office/drawing/2014/main" id="{A0EFBDAB-2307-466C-81B6-C1988EF5DF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Zástupný symbol pro datum 3">
            <a:extLst>
              <a:ext uri="{FF2B5EF4-FFF2-40B4-BE49-F238E27FC236}">
                <a16:creationId xmlns:a16="http://schemas.microsoft.com/office/drawing/2014/main" id="{B69B385F-3970-45EA-AB6B-FDB97563EC36}"/>
              </a:ext>
            </a:extLst>
          </p:cNvPr>
          <p:cNvSpPr>
            <a:spLocks noGrp="1"/>
          </p:cNvSpPr>
          <p:nvPr>
            <p:ph type="dt" sz="half" idx="10"/>
          </p:nvPr>
        </p:nvSpPr>
        <p:spPr/>
        <p:txBody>
          <a:bodyPr/>
          <a:lstStyle/>
          <a:p>
            <a:fld id="{11AAC523-6F76-4572-82FA-8012B8D5CDA0}" type="datetimeFigureOut">
              <a:rPr lang="cs-CZ" smtClean="0"/>
              <a:t>18.9.2025</a:t>
            </a:fld>
            <a:endParaRPr lang="cs-CZ"/>
          </a:p>
        </p:txBody>
      </p:sp>
      <p:sp>
        <p:nvSpPr>
          <p:cNvPr id="5" name="Zástupný symbol pro zápatí 4">
            <a:extLst>
              <a:ext uri="{FF2B5EF4-FFF2-40B4-BE49-F238E27FC236}">
                <a16:creationId xmlns:a16="http://schemas.microsoft.com/office/drawing/2014/main" id="{57D34060-4D52-4697-A50C-F0DA8FB85488}"/>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BBE80A59-3166-4D57-8B5B-A59ADC3D0505}"/>
              </a:ext>
            </a:extLst>
          </p:cNvPr>
          <p:cNvSpPr>
            <a:spLocks noGrp="1"/>
          </p:cNvSpPr>
          <p:nvPr>
            <p:ph type="sldNum" sz="quarter" idx="12"/>
          </p:nvPr>
        </p:nvSpPr>
        <p:spPr/>
        <p:txBody>
          <a:bodyPr/>
          <a:lstStyle/>
          <a:p>
            <a:fld id="{3D486B41-0EBC-4927-9BBA-C5460D925DB2}" type="slidenum">
              <a:rPr lang="cs-CZ" smtClean="0"/>
              <a:t>‹#›</a:t>
            </a:fld>
            <a:endParaRPr lang="cs-CZ"/>
          </a:p>
        </p:txBody>
      </p:sp>
    </p:spTree>
    <p:extLst>
      <p:ext uri="{BB962C8B-B14F-4D97-AF65-F5344CB8AC3E}">
        <p14:creationId xmlns:p14="http://schemas.microsoft.com/office/powerpoint/2010/main" val="32122712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47A2FD1-45C3-4C8B-A2EE-A9880AF53D84}"/>
              </a:ext>
            </a:extLst>
          </p:cNvPr>
          <p:cNvSpPr>
            <a:spLocks noGrp="1"/>
          </p:cNvSpPr>
          <p:nvPr>
            <p:ph type="title"/>
          </p:nvPr>
        </p:nvSpPr>
        <p:spPr/>
        <p:txBody>
          <a:bodyPr/>
          <a:lstStyle/>
          <a:p>
            <a:r>
              <a:rPr lang="cs-CZ"/>
              <a:t>Kliknutím lze upravit styl.</a:t>
            </a:r>
          </a:p>
        </p:txBody>
      </p:sp>
      <p:sp>
        <p:nvSpPr>
          <p:cNvPr id="3" name="Zástupný symbol pro obsah 2">
            <a:extLst>
              <a:ext uri="{FF2B5EF4-FFF2-40B4-BE49-F238E27FC236}">
                <a16:creationId xmlns:a16="http://schemas.microsoft.com/office/drawing/2014/main" id="{85C92C5D-7F42-42BD-B652-57F1CC729AFB}"/>
              </a:ext>
            </a:extLst>
          </p:cNvPr>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a:extLst>
              <a:ext uri="{FF2B5EF4-FFF2-40B4-BE49-F238E27FC236}">
                <a16:creationId xmlns:a16="http://schemas.microsoft.com/office/drawing/2014/main" id="{07A5789E-D0E1-47A0-BBDE-88196F0238DD}"/>
              </a:ext>
            </a:extLst>
          </p:cNvPr>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5DC4886C-4974-4B07-B0BF-137278755F81}"/>
              </a:ext>
            </a:extLst>
          </p:cNvPr>
          <p:cNvSpPr>
            <a:spLocks noGrp="1"/>
          </p:cNvSpPr>
          <p:nvPr>
            <p:ph type="dt" sz="half" idx="10"/>
          </p:nvPr>
        </p:nvSpPr>
        <p:spPr/>
        <p:txBody>
          <a:bodyPr/>
          <a:lstStyle/>
          <a:p>
            <a:fld id="{11AAC523-6F76-4572-82FA-8012B8D5CDA0}" type="datetimeFigureOut">
              <a:rPr lang="cs-CZ" smtClean="0"/>
              <a:t>18.9.2025</a:t>
            </a:fld>
            <a:endParaRPr lang="cs-CZ"/>
          </a:p>
        </p:txBody>
      </p:sp>
      <p:sp>
        <p:nvSpPr>
          <p:cNvPr id="6" name="Zástupný symbol pro zápatí 5">
            <a:extLst>
              <a:ext uri="{FF2B5EF4-FFF2-40B4-BE49-F238E27FC236}">
                <a16:creationId xmlns:a16="http://schemas.microsoft.com/office/drawing/2014/main" id="{F4E0A7CD-B1DD-4895-9413-E741F05EE2DF}"/>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E86ABAC9-9C3A-478C-9704-526FAA3C7C9F}"/>
              </a:ext>
            </a:extLst>
          </p:cNvPr>
          <p:cNvSpPr>
            <a:spLocks noGrp="1"/>
          </p:cNvSpPr>
          <p:nvPr>
            <p:ph type="sldNum" sz="quarter" idx="12"/>
          </p:nvPr>
        </p:nvSpPr>
        <p:spPr/>
        <p:txBody>
          <a:bodyPr/>
          <a:lstStyle/>
          <a:p>
            <a:fld id="{3D486B41-0EBC-4927-9BBA-C5460D925DB2}" type="slidenum">
              <a:rPr lang="cs-CZ" smtClean="0"/>
              <a:t>‹#›</a:t>
            </a:fld>
            <a:endParaRPr lang="cs-CZ"/>
          </a:p>
        </p:txBody>
      </p:sp>
    </p:spTree>
    <p:extLst>
      <p:ext uri="{BB962C8B-B14F-4D97-AF65-F5344CB8AC3E}">
        <p14:creationId xmlns:p14="http://schemas.microsoft.com/office/powerpoint/2010/main" val="7312136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2091C61-4C2F-4AC1-A8EB-A8A21CE3F059}"/>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a:extLst>
              <a:ext uri="{FF2B5EF4-FFF2-40B4-BE49-F238E27FC236}">
                <a16:creationId xmlns:a16="http://schemas.microsoft.com/office/drawing/2014/main" id="{7ED25134-4188-4FE7-B2B0-FF76A071FB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a:extLst>
              <a:ext uri="{FF2B5EF4-FFF2-40B4-BE49-F238E27FC236}">
                <a16:creationId xmlns:a16="http://schemas.microsoft.com/office/drawing/2014/main" id="{76CEE048-DC93-43E1-9CFB-BDA735F834B7}"/>
              </a:ext>
            </a:extLst>
          </p:cNvPr>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a:extLst>
              <a:ext uri="{FF2B5EF4-FFF2-40B4-BE49-F238E27FC236}">
                <a16:creationId xmlns:a16="http://schemas.microsoft.com/office/drawing/2014/main" id="{7E0B44CA-4B61-4ED7-8C34-36578237AC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a:extLst>
              <a:ext uri="{FF2B5EF4-FFF2-40B4-BE49-F238E27FC236}">
                <a16:creationId xmlns:a16="http://schemas.microsoft.com/office/drawing/2014/main" id="{CD864D74-F2DA-4064-AEF8-6F2CDA16F850}"/>
              </a:ext>
            </a:extLst>
          </p:cNvPr>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DA05D9A6-9DBE-4AED-8676-05CBAC6C02B2}"/>
              </a:ext>
            </a:extLst>
          </p:cNvPr>
          <p:cNvSpPr>
            <a:spLocks noGrp="1"/>
          </p:cNvSpPr>
          <p:nvPr>
            <p:ph type="dt" sz="half" idx="10"/>
          </p:nvPr>
        </p:nvSpPr>
        <p:spPr/>
        <p:txBody>
          <a:bodyPr/>
          <a:lstStyle/>
          <a:p>
            <a:fld id="{11AAC523-6F76-4572-82FA-8012B8D5CDA0}" type="datetimeFigureOut">
              <a:rPr lang="cs-CZ" smtClean="0"/>
              <a:t>18.9.2025</a:t>
            </a:fld>
            <a:endParaRPr lang="cs-CZ"/>
          </a:p>
        </p:txBody>
      </p:sp>
      <p:sp>
        <p:nvSpPr>
          <p:cNvPr id="8" name="Zástupný symbol pro zápatí 7">
            <a:extLst>
              <a:ext uri="{FF2B5EF4-FFF2-40B4-BE49-F238E27FC236}">
                <a16:creationId xmlns:a16="http://schemas.microsoft.com/office/drawing/2014/main" id="{CA88F9DC-7AE9-48C7-9CA3-38A71623EE0A}"/>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C96DAEB6-9E56-4CD1-AE9A-75795DAF2634}"/>
              </a:ext>
            </a:extLst>
          </p:cNvPr>
          <p:cNvSpPr>
            <a:spLocks noGrp="1"/>
          </p:cNvSpPr>
          <p:nvPr>
            <p:ph type="sldNum" sz="quarter" idx="12"/>
          </p:nvPr>
        </p:nvSpPr>
        <p:spPr/>
        <p:txBody>
          <a:bodyPr/>
          <a:lstStyle/>
          <a:p>
            <a:fld id="{3D486B41-0EBC-4927-9BBA-C5460D925DB2}" type="slidenum">
              <a:rPr lang="cs-CZ" smtClean="0"/>
              <a:t>‹#›</a:t>
            </a:fld>
            <a:endParaRPr lang="cs-CZ"/>
          </a:p>
        </p:txBody>
      </p:sp>
    </p:spTree>
    <p:extLst>
      <p:ext uri="{BB962C8B-B14F-4D97-AF65-F5344CB8AC3E}">
        <p14:creationId xmlns:p14="http://schemas.microsoft.com/office/powerpoint/2010/main" val="2852621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odnadpis a odrážky">
    <p:spTree>
      <p:nvGrpSpPr>
        <p:cNvPr id="1" name=""/>
        <p:cNvGrpSpPr/>
        <p:nvPr/>
      </p:nvGrpSpPr>
      <p:grpSpPr>
        <a:xfrm>
          <a:off x="0" y="0"/>
          <a:ext cx="0" cy="0"/>
          <a:chOff x="0" y="0"/>
          <a:chExt cx="0" cy="0"/>
        </a:xfrm>
      </p:grpSpPr>
      <p:sp>
        <p:nvSpPr>
          <p:cNvPr id="2" name="Nadpis 1"/>
          <p:cNvSpPr>
            <a:spLocks noGrp="1"/>
          </p:cNvSpPr>
          <p:nvPr>
            <p:ph type="title"/>
          </p:nvPr>
        </p:nvSpPr>
        <p:spPr>
          <a:xfrm>
            <a:off x="5423925" y="476672"/>
            <a:ext cx="6158475" cy="792088"/>
          </a:xfrm>
        </p:spPr>
        <p:txBody>
          <a:bodyPr>
            <a:normAutofit/>
          </a:bodyPr>
          <a:lstStyle>
            <a:lvl1pPr>
              <a:defRPr sz="2800" b="1">
                <a:solidFill>
                  <a:schemeClr val="bg1"/>
                </a:solidFill>
                <a:latin typeface="+mj-lt"/>
                <a:cs typeface="Arial" pitchFamily="34" charset="0"/>
              </a:defRPr>
            </a:lvl1pPr>
          </a:lstStyle>
          <a:p>
            <a:r>
              <a:rPr lang="cs-CZ"/>
              <a:t>Klepnutím lze upravit styl předlohy nadpisů.</a:t>
            </a:r>
            <a:endParaRPr lang="cs-CZ" dirty="0"/>
          </a:p>
        </p:txBody>
      </p:sp>
      <p:sp>
        <p:nvSpPr>
          <p:cNvPr id="7" name="Zástupný symbol pro obsah 2"/>
          <p:cNvSpPr>
            <a:spLocks noGrp="1"/>
          </p:cNvSpPr>
          <p:nvPr>
            <p:ph idx="1"/>
          </p:nvPr>
        </p:nvSpPr>
        <p:spPr>
          <a:xfrm>
            <a:off x="623392" y="1412781"/>
            <a:ext cx="10972800" cy="4784725"/>
          </a:xfrm>
          <a:ln>
            <a:noFill/>
          </a:ln>
        </p:spPr>
        <p:txBody>
          <a:bodyPr/>
          <a:lstStyle>
            <a:lvl1pPr marL="0" indent="0">
              <a:buFont typeface="Arial" pitchFamily="34" charset="0"/>
              <a:buChar char=" "/>
              <a:defRPr lang="cs-CZ" sz="2400" kern="1200" dirty="0" smtClean="0">
                <a:solidFill>
                  <a:srgbClr val="00AEC7"/>
                </a:solidFill>
                <a:latin typeface="+mn-lt"/>
                <a:ea typeface="+mn-ea"/>
                <a:cs typeface="Arial" pitchFamily="34" charset="0"/>
              </a:defRPr>
            </a:lvl1pPr>
            <a:lvl2pPr>
              <a:buFontTx/>
              <a:buBlip>
                <a:blip r:embed="rId2"/>
              </a:buBlip>
              <a:defRPr sz="2000">
                <a:solidFill>
                  <a:srgbClr val="63666A"/>
                </a:solidFill>
                <a:latin typeface="+mn-lt"/>
                <a:cs typeface="Arial" pitchFamily="34" charset="0"/>
              </a:defRPr>
            </a:lvl2pPr>
            <a:lvl3pPr>
              <a:defRPr sz="1800">
                <a:solidFill>
                  <a:srgbClr val="63666A"/>
                </a:solidFill>
                <a:latin typeface="+mn-lt"/>
                <a:cs typeface="Arial" pitchFamily="34" charset="0"/>
              </a:defRPr>
            </a:lvl3pPr>
            <a:lvl4pPr>
              <a:defRPr sz="1600">
                <a:solidFill>
                  <a:srgbClr val="63666A"/>
                </a:solidFill>
                <a:latin typeface="+mn-lt"/>
                <a:cs typeface="Arial" pitchFamily="34" charset="0"/>
              </a:defRPr>
            </a:lvl4pPr>
            <a:lvl5pPr>
              <a:defRPr sz="1600">
                <a:solidFill>
                  <a:srgbClr val="63666A"/>
                </a:solidFill>
                <a:latin typeface="+mn-lt"/>
                <a:cs typeface="Arial" pitchFamily="34" charset="0"/>
              </a:defRPr>
            </a:lvl5pPr>
            <a:lvl6pPr>
              <a:buFont typeface="Courier New" pitchFamily="49" charset="0"/>
              <a:buChar char="o"/>
              <a:defRPr lang="cs-CZ" sz="1600" kern="1200" dirty="0">
                <a:solidFill>
                  <a:srgbClr val="63666A"/>
                </a:solidFill>
                <a:latin typeface="Arial" pitchFamily="34" charset="0"/>
                <a:ea typeface="+mn-ea"/>
                <a:cs typeface="Arial" pitchFamily="34" charset="0"/>
              </a:defRPr>
            </a:lvl6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symbol pro zápatí 4">
            <a:extLst>
              <a:ext uri="{FF2B5EF4-FFF2-40B4-BE49-F238E27FC236}">
                <a16:creationId xmlns:a16="http://schemas.microsoft.com/office/drawing/2014/main" id="{DA933BC3-4CDD-485C-BF6E-3DAC2CC53B3F}"/>
              </a:ext>
            </a:extLst>
          </p:cNvPr>
          <p:cNvSpPr>
            <a:spLocks noGrp="1"/>
          </p:cNvSpPr>
          <p:nvPr>
            <p:ph type="ftr" sz="quarter" idx="10"/>
          </p:nvPr>
        </p:nvSpPr>
        <p:spPr>
          <a:xfrm>
            <a:off x="4656138" y="6381750"/>
            <a:ext cx="2879725" cy="365125"/>
          </a:xfrm>
        </p:spPr>
        <p:txBody>
          <a:bodyPr/>
          <a:lstStyle>
            <a:lvl1pPr algn="ctr">
              <a:defRPr sz="1200">
                <a:solidFill>
                  <a:srgbClr val="00AEC7"/>
                </a:solidFill>
              </a:defRPr>
            </a:lvl1pPr>
          </a:lstStyle>
          <a:p>
            <a:pPr>
              <a:defRPr/>
            </a:pPr>
            <a:r>
              <a:rPr lang="cs-CZ"/>
              <a:t>Zadejte název prezentace</a:t>
            </a:r>
            <a:endParaRPr lang="cs-CZ" dirty="0"/>
          </a:p>
        </p:txBody>
      </p:sp>
      <p:sp>
        <p:nvSpPr>
          <p:cNvPr id="5" name="Zástupný symbol pro číslo snímku 5">
            <a:extLst>
              <a:ext uri="{FF2B5EF4-FFF2-40B4-BE49-F238E27FC236}">
                <a16:creationId xmlns:a16="http://schemas.microsoft.com/office/drawing/2014/main" id="{4C2C6730-66A6-489F-BADD-CC60B4D27683}"/>
              </a:ext>
            </a:extLst>
          </p:cNvPr>
          <p:cNvSpPr>
            <a:spLocks noGrp="1"/>
          </p:cNvSpPr>
          <p:nvPr>
            <p:ph type="sldNum" sz="quarter" idx="11"/>
          </p:nvPr>
        </p:nvSpPr>
        <p:spPr/>
        <p:txBody>
          <a:bodyPr/>
          <a:lstStyle>
            <a:lvl1pPr>
              <a:defRPr/>
            </a:lvl1pPr>
          </a:lstStyle>
          <a:p>
            <a:pPr>
              <a:defRPr/>
            </a:pPr>
            <a:fld id="{F619CE56-26C7-4524-B261-E29DE07F307A}" type="slidenum">
              <a:rPr lang="cs-CZ" altLang="cs-CZ"/>
              <a:pPr>
                <a:defRPr/>
              </a:pPr>
              <a:t>‹#›</a:t>
            </a:fld>
            <a:endParaRPr lang="cs-CZ" altLang="cs-CZ"/>
          </a:p>
        </p:txBody>
      </p:sp>
    </p:spTree>
    <p:extLst>
      <p:ext uri="{BB962C8B-B14F-4D97-AF65-F5344CB8AC3E}">
        <p14:creationId xmlns:p14="http://schemas.microsoft.com/office/powerpoint/2010/main" val="13483716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06D530-04C2-4ED1-BE3C-4D1F8FC0D96D}"/>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01D5A1F1-33FF-4679-A11A-6E621D9226FC}"/>
              </a:ext>
            </a:extLst>
          </p:cNvPr>
          <p:cNvSpPr>
            <a:spLocks noGrp="1"/>
          </p:cNvSpPr>
          <p:nvPr>
            <p:ph type="dt" sz="half" idx="10"/>
          </p:nvPr>
        </p:nvSpPr>
        <p:spPr/>
        <p:txBody>
          <a:bodyPr/>
          <a:lstStyle/>
          <a:p>
            <a:fld id="{11AAC523-6F76-4572-82FA-8012B8D5CDA0}" type="datetimeFigureOut">
              <a:rPr lang="cs-CZ" smtClean="0"/>
              <a:t>18.9.2025</a:t>
            </a:fld>
            <a:endParaRPr lang="cs-CZ"/>
          </a:p>
        </p:txBody>
      </p:sp>
      <p:sp>
        <p:nvSpPr>
          <p:cNvPr id="4" name="Zástupný symbol pro zápatí 3">
            <a:extLst>
              <a:ext uri="{FF2B5EF4-FFF2-40B4-BE49-F238E27FC236}">
                <a16:creationId xmlns:a16="http://schemas.microsoft.com/office/drawing/2014/main" id="{3D7EC841-3F1C-4649-8A8D-EE08DA2A59F1}"/>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28D8AB07-B5DC-42B8-9B51-4A328265C2B6}"/>
              </a:ext>
            </a:extLst>
          </p:cNvPr>
          <p:cNvSpPr>
            <a:spLocks noGrp="1"/>
          </p:cNvSpPr>
          <p:nvPr>
            <p:ph type="sldNum" sz="quarter" idx="12"/>
          </p:nvPr>
        </p:nvSpPr>
        <p:spPr/>
        <p:txBody>
          <a:bodyPr/>
          <a:lstStyle/>
          <a:p>
            <a:fld id="{3D486B41-0EBC-4927-9BBA-C5460D925DB2}" type="slidenum">
              <a:rPr lang="cs-CZ" smtClean="0"/>
              <a:t>‹#›</a:t>
            </a:fld>
            <a:endParaRPr lang="cs-CZ"/>
          </a:p>
        </p:txBody>
      </p:sp>
    </p:spTree>
    <p:extLst>
      <p:ext uri="{BB962C8B-B14F-4D97-AF65-F5344CB8AC3E}">
        <p14:creationId xmlns:p14="http://schemas.microsoft.com/office/powerpoint/2010/main" val="37343564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65563EC8-1867-47C9-8068-A974B470781A}"/>
              </a:ext>
            </a:extLst>
          </p:cNvPr>
          <p:cNvSpPr>
            <a:spLocks noGrp="1"/>
          </p:cNvSpPr>
          <p:nvPr>
            <p:ph type="dt" sz="half" idx="10"/>
          </p:nvPr>
        </p:nvSpPr>
        <p:spPr/>
        <p:txBody>
          <a:bodyPr/>
          <a:lstStyle/>
          <a:p>
            <a:fld id="{11AAC523-6F76-4572-82FA-8012B8D5CDA0}" type="datetimeFigureOut">
              <a:rPr lang="cs-CZ" smtClean="0"/>
              <a:t>18.9.2025</a:t>
            </a:fld>
            <a:endParaRPr lang="cs-CZ"/>
          </a:p>
        </p:txBody>
      </p:sp>
      <p:sp>
        <p:nvSpPr>
          <p:cNvPr id="3" name="Zástupný symbol pro zápatí 2">
            <a:extLst>
              <a:ext uri="{FF2B5EF4-FFF2-40B4-BE49-F238E27FC236}">
                <a16:creationId xmlns:a16="http://schemas.microsoft.com/office/drawing/2014/main" id="{D58C1EF0-E371-4BD2-B7F3-5F50663E3C33}"/>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119600A3-4A4E-4E2A-8842-05766B8FF081}"/>
              </a:ext>
            </a:extLst>
          </p:cNvPr>
          <p:cNvSpPr>
            <a:spLocks noGrp="1"/>
          </p:cNvSpPr>
          <p:nvPr>
            <p:ph type="sldNum" sz="quarter" idx="12"/>
          </p:nvPr>
        </p:nvSpPr>
        <p:spPr/>
        <p:txBody>
          <a:bodyPr/>
          <a:lstStyle/>
          <a:p>
            <a:fld id="{3D486B41-0EBC-4927-9BBA-C5460D925DB2}" type="slidenum">
              <a:rPr lang="cs-CZ" smtClean="0"/>
              <a:t>‹#›</a:t>
            </a:fld>
            <a:endParaRPr lang="cs-CZ"/>
          </a:p>
        </p:txBody>
      </p:sp>
    </p:spTree>
    <p:extLst>
      <p:ext uri="{BB962C8B-B14F-4D97-AF65-F5344CB8AC3E}">
        <p14:creationId xmlns:p14="http://schemas.microsoft.com/office/powerpoint/2010/main" val="9562447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074CE8D-7126-4E9D-B0D2-D386CCE4F5BB}"/>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a:extLst>
              <a:ext uri="{FF2B5EF4-FFF2-40B4-BE49-F238E27FC236}">
                <a16:creationId xmlns:a16="http://schemas.microsoft.com/office/drawing/2014/main" id="{F68FC288-1B2B-40A7-ABDA-8E07BC525F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a:extLst>
              <a:ext uri="{FF2B5EF4-FFF2-40B4-BE49-F238E27FC236}">
                <a16:creationId xmlns:a16="http://schemas.microsoft.com/office/drawing/2014/main" id="{C9B30629-4C02-4B32-AEAA-1CAC1696DC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a:extLst>
              <a:ext uri="{FF2B5EF4-FFF2-40B4-BE49-F238E27FC236}">
                <a16:creationId xmlns:a16="http://schemas.microsoft.com/office/drawing/2014/main" id="{72E925BB-DB0C-448B-AD2B-5A4F869779CF}"/>
              </a:ext>
            </a:extLst>
          </p:cNvPr>
          <p:cNvSpPr>
            <a:spLocks noGrp="1"/>
          </p:cNvSpPr>
          <p:nvPr>
            <p:ph type="dt" sz="half" idx="10"/>
          </p:nvPr>
        </p:nvSpPr>
        <p:spPr/>
        <p:txBody>
          <a:bodyPr/>
          <a:lstStyle/>
          <a:p>
            <a:fld id="{11AAC523-6F76-4572-82FA-8012B8D5CDA0}" type="datetimeFigureOut">
              <a:rPr lang="cs-CZ" smtClean="0"/>
              <a:t>18.9.2025</a:t>
            </a:fld>
            <a:endParaRPr lang="cs-CZ"/>
          </a:p>
        </p:txBody>
      </p:sp>
      <p:sp>
        <p:nvSpPr>
          <p:cNvPr id="6" name="Zástupný symbol pro zápatí 5">
            <a:extLst>
              <a:ext uri="{FF2B5EF4-FFF2-40B4-BE49-F238E27FC236}">
                <a16:creationId xmlns:a16="http://schemas.microsoft.com/office/drawing/2014/main" id="{16FADF33-3AC2-4C44-95B6-A6B147960E50}"/>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FB6FA409-DAA4-4AA0-AD5D-66C2D86485D5}"/>
              </a:ext>
            </a:extLst>
          </p:cNvPr>
          <p:cNvSpPr>
            <a:spLocks noGrp="1"/>
          </p:cNvSpPr>
          <p:nvPr>
            <p:ph type="sldNum" sz="quarter" idx="12"/>
          </p:nvPr>
        </p:nvSpPr>
        <p:spPr/>
        <p:txBody>
          <a:bodyPr/>
          <a:lstStyle/>
          <a:p>
            <a:fld id="{3D486B41-0EBC-4927-9BBA-C5460D925DB2}" type="slidenum">
              <a:rPr lang="cs-CZ" smtClean="0"/>
              <a:t>‹#›</a:t>
            </a:fld>
            <a:endParaRPr lang="cs-CZ"/>
          </a:p>
        </p:txBody>
      </p:sp>
    </p:spTree>
    <p:extLst>
      <p:ext uri="{BB962C8B-B14F-4D97-AF65-F5344CB8AC3E}">
        <p14:creationId xmlns:p14="http://schemas.microsoft.com/office/powerpoint/2010/main" val="4442376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A4F335A-4B7E-4FBE-A682-6CB676A981B5}"/>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D2F2C2EE-67A8-4D14-B87F-0AF3605361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a:extLst>
              <a:ext uri="{FF2B5EF4-FFF2-40B4-BE49-F238E27FC236}">
                <a16:creationId xmlns:a16="http://schemas.microsoft.com/office/drawing/2014/main" id="{2EC80A22-AB7C-4C2D-BC52-4228ADD059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a:extLst>
              <a:ext uri="{FF2B5EF4-FFF2-40B4-BE49-F238E27FC236}">
                <a16:creationId xmlns:a16="http://schemas.microsoft.com/office/drawing/2014/main" id="{6E2459C2-E011-4D88-BB31-C397AE367AFC}"/>
              </a:ext>
            </a:extLst>
          </p:cNvPr>
          <p:cNvSpPr>
            <a:spLocks noGrp="1"/>
          </p:cNvSpPr>
          <p:nvPr>
            <p:ph type="dt" sz="half" idx="10"/>
          </p:nvPr>
        </p:nvSpPr>
        <p:spPr/>
        <p:txBody>
          <a:bodyPr/>
          <a:lstStyle/>
          <a:p>
            <a:fld id="{11AAC523-6F76-4572-82FA-8012B8D5CDA0}" type="datetimeFigureOut">
              <a:rPr lang="cs-CZ" smtClean="0"/>
              <a:t>18.9.2025</a:t>
            </a:fld>
            <a:endParaRPr lang="cs-CZ"/>
          </a:p>
        </p:txBody>
      </p:sp>
      <p:sp>
        <p:nvSpPr>
          <p:cNvPr id="6" name="Zástupný symbol pro zápatí 5">
            <a:extLst>
              <a:ext uri="{FF2B5EF4-FFF2-40B4-BE49-F238E27FC236}">
                <a16:creationId xmlns:a16="http://schemas.microsoft.com/office/drawing/2014/main" id="{404F4F84-A036-499B-ACBB-E577BF04C5D5}"/>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9502C286-35AF-40F8-9A91-7FE35476F621}"/>
              </a:ext>
            </a:extLst>
          </p:cNvPr>
          <p:cNvSpPr>
            <a:spLocks noGrp="1"/>
          </p:cNvSpPr>
          <p:nvPr>
            <p:ph type="sldNum" sz="quarter" idx="12"/>
          </p:nvPr>
        </p:nvSpPr>
        <p:spPr/>
        <p:txBody>
          <a:bodyPr/>
          <a:lstStyle/>
          <a:p>
            <a:fld id="{3D486B41-0EBC-4927-9BBA-C5460D925DB2}" type="slidenum">
              <a:rPr lang="cs-CZ" smtClean="0"/>
              <a:t>‹#›</a:t>
            </a:fld>
            <a:endParaRPr lang="cs-CZ"/>
          </a:p>
        </p:txBody>
      </p:sp>
    </p:spTree>
    <p:extLst>
      <p:ext uri="{BB962C8B-B14F-4D97-AF65-F5344CB8AC3E}">
        <p14:creationId xmlns:p14="http://schemas.microsoft.com/office/powerpoint/2010/main" val="30589429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7DD83DA-2C3F-4ED3-ACE9-D641BDCBD727}"/>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60389A3A-1D58-410B-ACB3-6CFFE07A4421}"/>
              </a:ext>
            </a:extLst>
          </p:cNvPr>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3EB1CB67-091C-43B6-AA17-14A0102EF40E}"/>
              </a:ext>
            </a:extLst>
          </p:cNvPr>
          <p:cNvSpPr>
            <a:spLocks noGrp="1"/>
          </p:cNvSpPr>
          <p:nvPr>
            <p:ph type="dt" sz="half" idx="10"/>
          </p:nvPr>
        </p:nvSpPr>
        <p:spPr/>
        <p:txBody>
          <a:bodyPr/>
          <a:lstStyle/>
          <a:p>
            <a:fld id="{11AAC523-6F76-4572-82FA-8012B8D5CDA0}" type="datetimeFigureOut">
              <a:rPr lang="cs-CZ" smtClean="0"/>
              <a:t>18.9.2025</a:t>
            </a:fld>
            <a:endParaRPr lang="cs-CZ"/>
          </a:p>
        </p:txBody>
      </p:sp>
      <p:sp>
        <p:nvSpPr>
          <p:cNvPr id="5" name="Zástupný symbol pro zápatí 4">
            <a:extLst>
              <a:ext uri="{FF2B5EF4-FFF2-40B4-BE49-F238E27FC236}">
                <a16:creationId xmlns:a16="http://schemas.microsoft.com/office/drawing/2014/main" id="{CADDDEAC-3CFB-4D4D-9A95-D7E83D73F4F7}"/>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0644D927-B5E5-415D-838B-1DC0A4683EEA}"/>
              </a:ext>
            </a:extLst>
          </p:cNvPr>
          <p:cNvSpPr>
            <a:spLocks noGrp="1"/>
          </p:cNvSpPr>
          <p:nvPr>
            <p:ph type="sldNum" sz="quarter" idx="12"/>
          </p:nvPr>
        </p:nvSpPr>
        <p:spPr/>
        <p:txBody>
          <a:bodyPr/>
          <a:lstStyle/>
          <a:p>
            <a:fld id="{3D486B41-0EBC-4927-9BBA-C5460D925DB2}" type="slidenum">
              <a:rPr lang="cs-CZ" smtClean="0"/>
              <a:t>‹#›</a:t>
            </a:fld>
            <a:endParaRPr lang="cs-CZ"/>
          </a:p>
        </p:txBody>
      </p:sp>
    </p:spTree>
    <p:extLst>
      <p:ext uri="{BB962C8B-B14F-4D97-AF65-F5344CB8AC3E}">
        <p14:creationId xmlns:p14="http://schemas.microsoft.com/office/powerpoint/2010/main" val="30975643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E74031BC-087E-4E5E-BCC2-8813777D2431}"/>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40D28007-BBD0-47E8-A860-33A9DDBE24E6}"/>
              </a:ext>
            </a:extLst>
          </p:cNvPr>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1AC3CE93-01C7-4477-8A6F-322715E9349D}"/>
              </a:ext>
            </a:extLst>
          </p:cNvPr>
          <p:cNvSpPr>
            <a:spLocks noGrp="1"/>
          </p:cNvSpPr>
          <p:nvPr>
            <p:ph type="dt" sz="half" idx="10"/>
          </p:nvPr>
        </p:nvSpPr>
        <p:spPr/>
        <p:txBody>
          <a:bodyPr/>
          <a:lstStyle/>
          <a:p>
            <a:fld id="{11AAC523-6F76-4572-82FA-8012B8D5CDA0}" type="datetimeFigureOut">
              <a:rPr lang="cs-CZ" smtClean="0"/>
              <a:t>18.9.2025</a:t>
            </a:fld>
            <a:endParaRPr lang="cs-CZ"/>
          </a:p>
        </p:txBody>
      </p:sp>
      <p:sp>
        <p:nvSpPr>
          <p:cNvPr id="5" name="Zástupný symbol pro zápatí 4">
            <a:extLst>
              <a:ext uri="{FF2B5EF4-FFF2-40B4-BE49-F238E27FC236}">
                <a16:creationId xmlns:a16="http://schemas.microsoft.com/office/drawing/2014/main" id="{641D58CB-251F-4597-9C45-79C349682AC9}"/>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AFE2A8AF-9625-4FA9-BCF0-2BF5A47A08C6}"/>
              </a:ext>
            </a:extLst>
          </p:cNvPr>
          <p:cNvSpPr>
            <a:spLocks noGrp="1"/>
          </p:cNvSpPr>
          <p:nvPr>
            <p:ph type="sldNum" sz="quarter" idx="12"/>
          </p:nvPr>
        </p:nvSpPr>
        <p:spPr/>
        <p:txBody>
          <a:bodyPr/>
          <a:lstStyle/>
          <a:p>
            <a:fld id="{3D486B41-0EBC-4927-9BBA-C5460D925DB2}" type="slidenum">
              <a:rPr lang="cs-CZ" smtClean="0"/>
              <a:t>‹#›</a:t>
            </a:fld>
            <a:endParaRPr lang="cs-CZ"/>
          </a:p>
        </p:txBody>
      </p:sp>
    </p:spTree>
    <p:extLst>
      <p:ext uri="{BB962C8B-B14F-4D97-AF65-F5344CB8AC3E}">
        <p14:creationId xmlns:p14="http://schemas.microsoft.com/office/powerpoint/2010/main" val="11130958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Nadpis a odrážky">
    <p:spTree>
      <p:nvGrpSpPr>
        <p:cNvPr id="1" name=""/>
        <p:cNvGrpSpPr/>
        <p:nvPr/>
      </p:nvGrpSpPr>
      <p:grpSpPr>
        <a:xfrm>
          <a:off x="0" y="0"/>
          <a:ext cx="0" cy="0"/>
          <a:chOff x="0" y="0"/>
          <a:chExt cx="0" cy="0"/>
        </a:xfrm>
      </p:grpSpPr>
      <p:sp>
        <p:nvSpPr>
          <p:cNvPr id="2" name="Nadpis 1"/>
          <p:cNvSpPr>
            <a:spLocks noGrp="1"/>
          </p:cNvSpPr>
          <p:nvPr>
            <p:ph type="title"/>
          </p:nvPr>
        </p:nvSpPr>
        <p:spPr>
          <a:xfrm>
            <a:off x="5423925" y="476672"/>
            <a:ext cx="6158475" cy="792088"/>
          </a:xfrm>
        </p:spPr>
        <p:txBody>
          <a:bodyPr>
            <a:normAutofit/>
          </a:bodyPr>
          <a:lstStyle>
            <a:lvl1pPr>
              <a:defRPr sz="2800" b="1">
                <a:solidFill>
                  <a:schemeClr val="bg1"/>
                </a:solidFill>
                <a:latin typeface="+mj-lt"/>
                <a:cs typeface="Arial" pitchFamily="34" charset="0"/>
              </a:defRPr>
            </a:lvl1pPr>
          </a:lstStyle>
          <a:p>
            <a:r>
              <a:rPr lang="cs-CZ"/>
              <a:t>Klepnutím lze upravit styl předlohy nadpisů.</a:t>
            </a:r>
            <a:endParaRPr lang="cs-CZ" dirty="0"/>
          </a:p>
        </p:txBody>
      </p:sp>
      <p:sp>
        <p:nvSpPr>
          <p:cNvPr id="7" name="Zástupný symbol pro obsah 2"/>
          <p:cNvSpPr>
            <a:spLocks noGrp="1"/>
          </p:cNvSpPr>
          <p:nvPr>
            <p:ph idx="1"/>
          </p:nvPr>
        </p:nvSpPr>
        <p:spPr>
          <a:xfrm>
            <a:off x="623392" y="1412781"/>
            <a:ext cx="10972800" cy="4784725"/>
          </a:xfrm>
          <a:ln>
            <a:noFill/>
          </a:ln>
        </p:spPr>
        <p:txBody>
          <a:bodyPr/>
          <a:lstStyle>
            <a:lvl1pPr>
              <a:buFontTx/>
              <a:buBlip>
                <a:blip r:embed="rId2"/>
              </a:buBlip>
              <a:defRPr lang="cs-CZ" sz="2400" kern="1200" dirty="0" smtClean="0">
                <a:solidFill>
                  <a:srgbClr val="63666A"/>
                </a:solidFill>
                <a:latin typeface="+mn-lt"/>
                <a:ea typeface="+mn-ea"/>
                <a:cs typeface="Arial" pitchFamily="34" charset="0"/>
              </a:defRPr>
            </a:lvl1pPr>
            <a:lvl2pPr>
              <a:defRPr sz="2000">
                <a:solidFill>
                  <a:srgbClr val="63666A"/>
                </a:solidFill>
                <a:latin typeface="+mn-lt"/>
                <a:cs typeface="Arial" pitchFamily="34" charset="0"/>
              </a:defRPr>
            </a:lvl2pPr>
            <a:lvl3pPr>
              <a:defRPr sz="1800">
                <a:solidFill>
                  <a:srgbClr val="63666A"/>
                </a:solidFill>
                <a:latin typeface="+mn-lt"/>
                <a:cs typeface="Arial" pitchFamily="34" charset="0"/>
              </a:defRPr>
            </a:lvl3pPr>
            <a:lvl4pPr>
              <a:defRPr sz="1600">
                <a:solidFill>
                  <a:srgbClr val="63666A"/>
                </a:solidFill>
                <a:latin typeface="+mn-lt"/>
                <a:cs typeface="Arial" pitchFamily="34" charset="0"/>
              </a:defRPr>
            </a:lvl4pPr>
            <a:lvl5pPr>
              <a:defRPr sz="1600">
                <a:solidFill>
                  <a:srgbClr val="63666A"/>
                </a:solidFill>
                <a:latin typeface="+mn-lt"/>
                <a:cs typeface="Arial" pitchFamily="34" charset="0"/>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symbol pro zápatí 4">
            <a:extLst>
              <a:ext uri="{FF2B5EF4-FFF2-40B4-BE49-F238E27FC236}">
                <a16:creationId xmlns:a16="http://schemas.microsoft.com/office/drawing/2014/main" id="{EBC2A78A-47CF-41A2-9A72-B73BB1504E33}"/>
              </a:ext>
            </a:extLst>
          </p:cNvPr>
          <p:cNvSpPr>
            <a:spLocks noGrp="1"/>
          </p:cNvSpPr>
          <p:nvPr>
            <p:ph type="ftr" sz="quarter" idx="10"/>
          </p:nvPr>
        </p:nvSpPr>
        <p:spPr/>
        <p:txBody>
          <a:bodyPr/>
          <a:lstStyle>
            <a:lvl1pPr algn="ctr">
              <a:defRPr sz="1200">
                <a:solidFill>
                  <a:srgbClr val="00AEC7"/>
                </a:solidFill>
              </a:defRPr>
            </a:lvl1pPr>
          </a:lstStyle>
          <a:p>
            <a:pPr>
              <a:defRPr/>
            </a:pPr>
            <a:r>
              <a:rPr lang="cs-CZ"/>
              <a:t>Zadejte název prezentace</a:t>
            </a:r>
            <a:endParaRPr lang="cs-CZ" dirty="0"/>
          </a:p>
        </p:txBody>
      </p:sp>
      <p:sp>
        <p:nvSpPr>
          <p:cNvPr id="5" name="Zástupný symbol pro číslo snímku 5">
            <a:extLst>
              <a:ext uri="{FF2B5EF4-FFF2-40B4-BE49-F238E27FC236}">
                <a16:creationId xmlns:a16="http://schemas.microsoft.com/office/drawing/2014/main" id="{749B2C7D-CF9C-481C-A622-12FD254DFA78}"/>
              </a:ext>
            </a:extLst>
          </p:cNvPr>
          <p:cNvSpPr>
            <a:spLocks noGrp="1"/>
          </p:cNvSpPr>
          <p:nvPr>
            <p:ph type="sldNum" sz="quarter" idx="11"/>
          </p:nvPr>
        </p:nvSpPr>
        <p:spPr/>
        <p:txBody>
          <a:bodyPr/>
          <a:lstStyle>
            <a:lvl1pPr>
              <a:defRPr/>
            </a:lvl1pPr>
          </a:lstStyle>
          <a:p>
            <a:pPr>
              <a:defRPr/>
            </a:pPr>
            <a:fld id="{15645AAB-4096-432E-89B9-DA17C7BB3705}" type="slidenum">
              <a:rPr lang="cs-CZ" altLang="cs-CZ"/>
              <a:pPr>
                <a:defRPr/>
              </a:pPr>
              <a:t>‹#›</a:t>
            </a:fld>
            <a:endParaRPr lang="cs-CZ" altLang="cs-CZ"/>
          </a:p>
        </p:txBody>
      </p:sp>
    </p:spTree>
    <p:extLst>
      <p:ext uri="{BB962C8B-B14F-4D97-AF65-F5344CB8AC3E}">
        <p14:creationId xmlns:p14="http://schemas.microsoft.com/office/powerpoint/2010/main" val="30816080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Pr>
        <a:solidFill>
          <a:schemeClr val="bg1"/>
        </a:solidFill>
        <a:effectLst/>
      </p:bgPr>
    </p:bg>
    <p:spTree>
      <p:nvGrpSpPr>
        <p:cNvPr id="1" name=""/>
        <p:cNvGrpSpPr/>
        <p:nvPr/>
      </p:nvGrpSpPr>
      <p:grpSpPr>
        <a:xfrm>
          <a:off x="0" y="0"/>
          <a:ext cx="0" cy="0"/>
          <a:chOff x="0" y="0"/>
          <a:chExt cx="0" cy="0"/>
        </a:xfrm>
      </p:grpSpPr>
      <p:grpSp>
        <p:nvGrpSpPr>
          <p:cNvPr id="4" name="Skupina 8">
            <a:extLst>
              <a:ext uri="{FF2B5EF4-FFF2-40B4-BE49-F238E27FC236}">
                <a16:creationId xmlns:a16="http://schemas.microsoft.com/office/drawing/2014/main" id="{D5E64D34-98DA-439F-99DB-A772AD63C23B}"/>
              </a:ext>
            </a:extLst>
          </p:cNvPr>
          <p:cNvGrpSpPr>
            <a:grpSpLocks/>
          </p:cNvGrpSpPr>
          <p:nvPr userDrawn="1"/>
        </p:nvGrpSpPr>
        <p:grpSpPr bwMode="auto">
          <a:xfrm>
            <a:off x="1" y="3503613"/>
            <a:ext cx="5253567" cy="3302000"/>
            <a:chOff x="0" y="3503762"/>
            <a:chExt cx="3939599" cy="3301922"/>
          </a:xfrm>
        </p:grpSpPr>
        <p:pic>
          <p:nvPicPr>
            <p:cNvPr id="5" name="Picture 5" descr="C:\Users\Marek\Desktop\AGROFERT\grafika\agrofert-tecka-seda.png">
              <a:extLst>
                <a:ext uri="{FF2B5EF4-FFF2-40B4-BE49-F238E27FC236}">
                  <a16:creationId xmlns:a16="http://schemas.microsoft.com/office/drawing/2014/main" id="{2551A510-4C1B-4903-8FD1-F57FFF8BD9C4}"/>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l="50000"/>
            <a:stretch>
              <a:fillRect/>
            </a:stretch>
          </p:blipFill>
          <p:spPr bwMode="auto">
            <a:xfrm>
              <a:off x="0" y="3503762"/>
              <a:ext cx="903056" cy="1766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C:\Users\Marek\Desktop\AGROFERT\grafika\agrofert-tecka-seda.png">
              <a:extLst>
                <a:ext uri="{FF2B5EF4-FFF2-40B4-BE49-F238E27FC236}">
                  <a16:creationId xmlns:a16="http://schemas.microsoft.com/office/drawing/2014/main" id="{FBA8420C-8FB9-4CC5-BA82-1649035225F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3894" y="5440148"/>
              <a:ext cx="1395778" cy="1365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C:\Users\Marek\Desktop\AGROFERT\grafika\agrofert-tecka-seda.png">
              <a:extLst>
                <a:ext uri="{FF2B5EF4-FFF2-40B4-BE49-F238E27FC236}">
                  <a16:creationId xmlns:a16="http://schemas.microsoft.com/office/drawing/2014/main" id="{B949214E-BB27-4704-A1A7-619EA88FD19D}"/>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077360" y="5180717"/>
              <a:ext cx="982472" cy="961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C:\Users\Marek\Desktop\AGROFERT\grafika\agrofert-tecka-seda.png">
              <a:extLst>
                <a:ext uri="{FF2B5EF4-FFF2-40B4-BE49-F238E27FC236}">
                  <a16:creationId xmlns:a16="http://schemas.microsoft.com/office/drawing/2014/main" id="{0B869F2B-5FA0-4FC3-9CCB-A4604D3B9C79}"/>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599160" y="4352442"/>
              <a:ext cx="820712" cy="802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C:\Users\Marek\Desktop\AGROFERT\grafika\agrofert-tecka-seda.png">
              <a:extLst>
                <a:ext uri="{FF2B5EF4-FFF2-40B4-BE49-F238E27FC236}">
                  <a16:creationId xmlns:a16="http://schemas.microsoft.com/office/drawing/2014/main" id="{8760E282-3FFA-41D5-A3D3-854A84F7B259}"/>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350840" y="5002098"/>
              <a:ext cx="588759" cy="57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C:\Users\Marek\Desktop\AGROFERT\grafika\agrofert-tecka-seda.png">
              <a:extLst>
                <a:ext uri="{FF2B5EF4-FFF2-40B4-BE49-F238E27FC236}">
                  <a16:creationId xmlns:a16="http://schemas.microsoft.com/office/drawing/2014/main" id="{5BC80AE3-8F5D-48CA-A8A4-F2AAA63F3B91}"/>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43608" y="4240175"/>
              <a:ext cx="1152128" cy="1127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Obrázek 16" descr="logo.PNG">
            <a:extLst>
              <a:ext uri="{FF2B5EF4-FFF2-40B4-BE49-F238E27FC236}">
                <a16:creationId xmlns:a16="http://schemas.microsoft.com/office/drawing/2014/main" id="{5D128E20-89F0-4994-93A3-F07A6826468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096000" y="5589589"/>
            <a:ext cx="53086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Přímá spojnice 11">
            <a:extLst>
              <a:ext uri="{FF2B5EF4-FFF2-40B4-BE49-F238E27FC236}">
                <a16:creationId xmlns:a16="http://schemas.microsoft.com/office/drawing/2014/main" id="{195E4C47-690F-49A2-9D6B-A1955E7C4C7D}"/>
              </a:ext>
            </a:extLst>
          </p:cNvPr>
          <p:cNvCxnSpPr/>
          <p:nvPr userDrawn="1"/>
        </p:nvCxnSpPr>
        <p:spPr>
          <a:xfrm>
            <a:off x="1090084" y="765175"/>
            <a:ext cx="10189634" cy="0"/>
          </a:xfrm>
          <a:prstGeom prst="line">
            <a:avLst/>
          </a:prstGeom>
          <a:ln w="19050">
            <a:solidFill>
              <a:srgbClr val="00AEC7"/>
            </a:solidFill>
          </a:ln>
        </p:spPr>
        <p:style>
          <a:lnRef idx="1">
            <a:schemeClr val="accent1"/>
          </a:lnRef>
          <a:fillRef idx="0">
            <a:schemeClr val="accent1"/>
          </a:fillRef>
          <a:effectRef idx="0">
            <a:schemeClr val="accent1"/>
          </a:effectRef>
          <a:fontRef idx="minor">
            <a:schemeClr val="tx1"/>
          </a:fontRef>
        </p:style>
      </p:cxnSp>
      <p:sp>
        <p:nvSpPr>
          <p:cNvPr id="2" name="Nadpis 1"/>
          <p:cNvSpPr>
            <a:spLocks noGrp="1"/>
          </p:cNvSpPr>
          <p:nvPr>
            <p:ph type="ctrTitle"/>
          </p:nvPr>
        </p:nvSpPr>
        <p:spPr>
          <a:xfrm>
            <a:off x="911424" y="836712"/>
            <a:ext cx="10363200" cy="1152128"/>
          </a:xfrm>
        </p:spPr>
        <p:txBody>
          <a:bodyPr>
            <a:normAutofit/>
          </a:bodyPr>
          <a:lstStyle>
            <a:lvl1pPr algn="r" rtl="0" eaLnBrk="1" fontAlgn="base" hangingPunct="1">
              <a:spcBef>
                <a:spcPct val="0"/>
              </a:spcBef>
              <a:spcAft>
                <a:spcPct val="0"/>
              </a:spcAft>
              <a:defRPr lang="cs-CZ" sz="4800" b="1" kern="1200" dirty="0">
                <a:solidFill>
                  <a:srgbClr val="00AEC7"/>
                </a:solidFill>
                <a:latin typeface="+mj-lt"/>
                <a:ea typeface="+mj-ea"/>
                <a:cs typeface="+mj-cs"/>
              </a:defRPr>
            </a:lvl1pPr>
          </a:lstStyle>
          <a:p>
            <a:r>
              <a:rPr lang="cs-CZ"/>
              <a:t>Klepnutím lze upravit styl předlohy nadpisů.</a:t>
            </a:r>
            <a:endParaRPr lang="cs-CZ" dirty="0"/>
          </a:p>
        </p:txBody>
      </p:sp>
      <p:sp>
        <p:nvSpPr>
          <p:cNvPr id="3" name="Podnadpis 2"/>
          <p:cNvSpPr>
            <a:spLocks noGrp="1"/>
          </p:cNvSpPr>
          <p:nvPr>
            <p:ph type="subTitle" idx="1"/>
          </p:nvPr>
        </p:nvSpPr>
        <p:spPr>
          <a:xfrm>
            <a:off x="2735626" y="2060848"/>
            <a:ext cx="8534400" cy="936104"/>
          </a:xfrm>
        </p:spPr>
        <p:txBody>
          <a:bodyPr>
            <a:normAutofit/>
          </a:bodyPr>
          <a:lstStyle>
            <a:lvl1pPr marL="0" indent="0" algn="r" rtl="0" eaLnBrk="1" fontAlgn="base" hangingPunct="1">
              <a:spcBef>
                <a:spcPct val="20000"/>
              </a:spcBef>
              <a:spcAft>
                <a:spcPct val="0"/>
              </a:spcAft>
              <a:buFontTx/>
              <a:buNone/>
              <a:defRPr lang="cs-CZ" sz="2400" kern="1200" dirty="0">
                <a:solidFill>
                  <a:srgbClr val="63666A"/>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Klepnutím lze upravit styl předlohy podnadpisů.</a:t>
            </a:r>
            <a:endParaRPr lang="cs-CZ" dirty="0"/>
          </a:p>
        </p:txBody>
      </p:sp>
    </p:spTree>
    <p:extLst>
      <p:ext uri="{BB962C8B-B14F-4D97-AF65-F5344CB8AC3E}">
        <p14:creationId xmlns:p14="http://schemas.microsoft.com/office/powerpoint/2010/main" val="3734621822"/>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Nadpis a odrážky">
    <p:spTree>
      <p:nvGrpSpPr>
        <p:cNvPr id="1" name=""/>
        <p:cNvGrpSpPr/>
        <p:nvPr/>
      </p:nvGrpSpPr>
      <p:grpSpPr>
        <a:xfrm>
          <a:off x="0" y="0"/>
          <a:ext cx="0" cy="0"/>
          <a:chOff x="0" y="0"/>
          <a:chExt cx="0" cy="0"/>
        </a:xfrm>
      </p:grpSpPr>
      <p:sp>
        <p:nvSpPr>
          <p:cNvPr id="2" name="Nadpis 1"/>
          <p:cNvSpPr>
            <a:spLocks noGrp="1"/>
          </p:cNvSpPr>
          <p:nvPr>
            <p:ph type="title"/>
          </p:nvPr>
        </p:nvSpPr>
        <p:spPr>
          <a:xfrm>
            <a:off x="5423926" y="476672"/>
            <a:ext cx="6158475" cy="792088"/>
          </a:xfrm>
        </p:spPr>
        <p:txBody>
          <a:bodyPr>
            <a:normAutofit/>
          </a:bodyPr>
          <a:lstStyle>
            <a:lvl1pPr>
              <a:defRPr sz="2800" b="1">
                <a:solidFill>
                  <a:schemeClr val="bg1"/>
                </a:solidFill>
                <a:latin typeface="+mj-lt"/>
                <a:cs typeface="Arial" pitchFamily="34" charset="0"/>
              </a:defRPr>
            </a:lvl1pPr>
          </a:lstStyle>
          <a:p>
            <a:r>
              <a:rPr lang="cs-CZ"/>
              <a:t>Klepnutím lze upravit styl předlohy nadpisů.</a:t>
            </a:r>
            <a:endParaRPr lang="cs-CZ" dirty="0"/>
          </a:p>
        </p:txBody>
      </p:sp>
      <p:sp>
        <p:nvSpPr>
          <p:cNvPr id="7" name="Zástupný symbol pro obsah 2"/>
          <p:cNvSpPr>
            <a:spLocks noGrp="1"/>
          </p:cNvSpPr>
          <p:nvPr>
            <p:ph idx="1"/>
          </p:nvPr>
        </p:nvSpPr>
        <p:spPr>
          <a:xfrm>
            <a:off x="623392" y="1412777"/>
            <a:ext cx="10972800" cy="4784725"/>
          </a:xfrm>
          <a:ln>
            <a:noFill/>
          </a:ln>
        </p:spPr>
        <p:txBody>
          <a:bodyPr/>
          <a:lstStyle>
            <a:lvl1pPr>
              <a:buFontTx/>
              <a:buBlip>
                <a:blip r:embed="rId2"/>
              </a:buBlip>
              <a:defRPr lang="cs-CZ" sz="2400" kern="1200" dirty="0" smtClean="0">
                <a:solidFill>
                  <a:srgbClr val="63666A"/>
                </a:solidFill>
                <a:latin typeface="+mn-lt"/>
                <a:ea typeface="+mn-ea"/>
                <a:cs typeface="Arial" pitchFamily="34" charset="0"/>
              </a:defRPr>
            </a:lvl1pPr>
            <a:lvl2pPr>
              <a:defRPr sz="2000">
                <a:solidFill>
                  <a:srgbClr val="63666A"/>
                </a:solidFill>
                <a:latin typeface="+mn-lt"/>
                <a:cs typeface="Arial" pitchFamily="34" charset="0"/>
              </a:defRPr>
            </a:lvl2pPr>
            <a:lvl3pPr>
              <a:defRPr sz="1800">
                <a:solidFill>
                  <a:srgbClr val="63666A"/>
                </a:solidFill>
                <a:latin typeface="+mn-lt"/>
                <a:cs typeface="Arial" pitchFamily="34" charset="0"/>
              </a:defRPr>
            </a:lvl3pPr>
            <a:lvl4pPr>
              <a:defRPr sz="1600">
                <a:solidFill>
                  <a:srgbClr val="63666A"/>
                </a:solidFill>
                <a:latin typeface="+mn-lt"/>
                <a:cs typeface="Arial" pitchFamily="34" charset="0"/>
              </a:defRPr>
            </a:lvl4pPr>
            <a:lvl5pPr>
              <a:defRPr sz="1600">
                <a:solidFill>
                  <a:srgbClr val="63666A"/>
                </a:solidFill>
                <a:latin typeface="+mn-lt"/>
                <a:cs typeface="Arial" pitchFamily="34" charset="0"/>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symbol pro zápatí 4">
            <a:extLst>
              <a:ext uri="{FF2B5EF4-FFF2-40B4-BE49-F238E27FC236}">
                <a16:creationId xmlns:a16="http://schemas.microsoft.com/office/drawing/2014/main" id="{D50CCA60-AE93-4BCA-AC69-83CDD74861A7}"/>
              </a:ext>
            </a:extLst>
          </p:cNvPr>
          <p:cNvSpPr>
            <a:spLocks noGrp="1"/>
          </p:cNvSpPr>
          <p:nvPr>
            <p:ph type="ftr" sz="quarter" idx="10"/>
          </p:nvPr>
        </p:nvSpPr>
        <p:spPr/>
        <p:txBody>
          <a:bodyPr/>
          <a:lstStyle>
            <a:lvl1pPr algn="ctr">
              <a:defRPr sz="1200">
                <a:solidFill>
                  <a:srgbClr val="00AEC7"/>
                </a:solidFill>
              </a:defRPr>
            </a:lvl1pPr>
          </a:lstStyle>
          <a:p>
            <a:pPr>
              <a:defRPr/>
            </a:pPr>
            <a:r>
              <a:rPr lang="cs-CZ"/>
              <a:t>Zadejte název prezentace</a:t>
            </a:r>
            <a:endParaRPr lang="cs-CZ" dirty="0"/>
          </a:p>
        </p:txBody>
      </p:sp>
      <p:sp>
        <p:nvSpPr>
          <p:cNvPr id="5" name="Zástupný symbol pro číslo snímku 5">
            <a:extLst>
              <a:ext uri="{FF2B5EF4-FFF2-40B4-BE49-F238E27FC236}">
                <a16:creationId xmlns:a16="http://schemas.microsoft.com/office/drawing/2014/main" id="{F7B7C32F-777A-4465-936E-4D4F903216E2}"/>
              </a:ext>
            </a:extLst>
          </p:cNvPr>
          <p:cNvSpPr>
            <a:spLocks noGrp="1"/>
          </p:cNvSpPr>
          <p:nvPr>
            <p:ph type="sldNum" sz="quarter" idx="11"/>
          </p:nvPr>
        </p:nvSpPr>
        <p:spPr/>
        <p:txBody>
          <a:bodyPr/>
          <a:lstStyle>
            <a:lvl1pPr>
              <a:defRPr/>
            </a:lvl1pPr>
          </a:lstStyle>
          <a:p>
            <a:pPr>
              <a:defRPr/>
            </a:pPr>
            <a:fld id="{ED3BDB5D-1003-4F58-9823-0BC7A06BD5DA}" type="slidenum">
              <a:rPr lang="cs-CZ" altLang="cs-CZ"/>
              <a:pPr>
                <a:defRPr/>
              </a:pPr>
              <a:t>‹#›</a:t>
            </a:fld>
            <a:endParaRPr lang="cs-CZ" altLang="cs-CZ"/>
          </a:p>
        </p:txBody>
      </p:sp>
    </p:spTree>
    <p:extLst>
      <p:ext uri="{BB962C8B-B14F-4D97-AF65-F5344CB8AC3E}">
        <p14:creationId xmlns:p14="http://schemas.microsoft.com/office/powerpoint/2010/main" val="41683445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odnadpis a odrážky">
    <p:spTree>
      <p:nvGrpSpPr>
        <p:cNvPr id="1" name=""/>
        <p:cNvGrpSpPr/>
        <p:nvPr/>
      </p:nvGrpSpPr>
      <p:grpSpPr>
        <a:xfrm>
          <a:off x="0" y="0"/>
          <a:ext cx="0" cy="0"/>
          <a:chOff x="0" y="0"/>
          <a:chExt cx="0" cy="0"/>
        </a:xfrm>
      </p:grpSpPr>
      <p:sp>
        <p:nvSpPr>
          <p:cNvPr id="2" name="Nadpis 1"/>
          <p:cNvSpPr>
            <a:spLocks noGrp="1"/>
          </p:cNvSpPr>
          <p:nvPr>
            <p:ph type="title"/>
          </p:nvPr>
        </p:nvSpPr>
        <p:spPr>
          <a:xfrm>
            <a:off x="5423926" y="476672"/>
            <a:ext cx="6158475" cy="792088"/>
          </a:xfrm>
        </p:spPr>
        <p:txBody>
          <a:bodyPr>
            <a:normAutofit/>
          </a:bodyPr>
          <a:lstStyle>
            <a:lvl1pPr>
              <a:defRPr sz="2800" b="1">
                <a:solidFill>
                  <a:schemeClr val="bg1"/>
                </a:solidFill>
                <a:latin typeface="+mj-lt"/>
                <a:cs typeface="Arial" pitchFamily="34" charset="0"/>
              </a:defRPr>
            </a:lvl1pPr>
          </a:lstStyle>
          <a:p>
            <a:r>
              <a:rPr lang="cs-CZ"/>
              <a:t>Klepnutím lze upravit styl předlohy nadpisů.</a:t>
            </a:r>
            <a:endParaRPr lang="cs-CZ" dirty="0"/>
          </a:p>
        </p:txBody>
      </p:sp>
      <p:sp>
        <p:nvSpPr>
          <p:cNvPr id="7" name="Zástupný symbol pro obsah 2"/>
          <p:cNvSpPr>
            <a:spLocks noGrp="1"/>
          </p:cNvSpPr>
          <p:nvPr>
            <p:ph idx="1"/>
          </p:nvPr>
        </p:nvSpPr>
        <p:spPr>
          <a:xfrm>
            <a:off x="623392" y="1412777"/>
            <a:ext cx="10972800" cy="4784725"/>
          </a:xfrm>
          <a:ln>
            <a:noFill/>
          </a:ln>
        </p:spPr>
        <p:txBody>
          <a:bodyPr/>
          <a:lstStyle>
            <a:lvl1pPr marL="0" indent="0">
              <a:buFont typeface="Arial" pitchFamily="34" charset="0"/>
              <a:buChar char=" "/>
              <a:defRPr lang="cs-CZ" sz="2400" kern="1200" dirty="0" smtClean="0">
                <a:solidFill>
                  <a:srgbClr val="00AEC7"/>
                </a:solidFill>
                <a:latin typeface="+mn-lt"/>
                <a:ea typeface="+mn-ea"/>
                <a:cs typeface="Arial" pitchFamily="34" charset="0"/>
              </a:defRPr>
            </a:lvl1pPr>
            <a:lvl2pPr>
              <a:buFontTx/>
              <a:buBlip>
                <a:blip r:embed="rId2"/>
              </a:buBlip>
              <a:defRPr sz="2000">
                <a:solidFill>
                  <a:srgbClr val="63666A"/>
                </a:solidFill>
                <a:latin typeface="+mn-lt"/>
                <a:cs typeface="Arial" pitchFamily="34" charset="0"/>
              </a:defRPr>
            </a:lvl2pPr>
            <a:lvl3pPr>
              <a:defRPr sz="1800">
                <a:solidFill>
                  <a:srgbClr val="63666A"/>
                </a:solidFill>
                <a:latin typeface="+mn-lt"/>
                <a:cs typeface="Arial" pitchFamily="34" charset="0"/>
              </a:defRPr>
            </a:lvl3pPr>
            <a:lvl4pPr>
              <a:defRPr sz="1600">
                <a:solidFill>
                  <a:srgbClr val="63666A"/>
                </a:solidFill>
                <a:latin typeface="+mn-lt"/>
                <a:cs typeface="Arial" pitchFamily="34" charset="0"/>
              </a:defRPr>
            </a:lvl4pPr>
            <a:lvl5pPr>
              <a:defRPr sz="1600">
                <a:solidFill>
                  <a:srgbClr val="63666A"/>
                </a:solidFill>
                <a:latin typeface="+mn-lt"/>
                <a:cs typeface="Arial" pitchFamily="34" charset="0"/>
              </a:defRPr>
            </a:lvl5pPr>
            <a:lvl6pPr>
              <a:buFont typeface="Courier New" pitchFamily="49" charset="0"/>
              <a:buChar char="o"/>
              <a:defRPr lang="cs-CZ" sz="1600" kern="1200" dirty="0">
                <a:solidFill>
                  <a:srgbClr val="63666A"/>
                </a:solidFill>
                <a:latin typeface="Arial" pitchFamily="34" charset="0"/>
                <a:ea typeface="+mn-ea"/>
                <a:cs typeface="Arial" pitchFamily="34" charset="0"/>
              </a:defRPr>
            </a:lvl6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symbol pro zápatí 4">
            <a:extLst>
              <a:ext uri="{FF2B5EF4-FFF2-40B4-BE49-F238E27FC236}">
                <a16:creationId xmlns:a16="http://schemas.microsoft.com/office/drawing/2014/main" id="{14A8446E-A205-4680-8F55-42510905C183}"/>
              </a:ext>
            </a:extLst>
          </p:cNvPr>
          <p:cNvSpPr>
            <a:spLocks noGrp="1"/>
          </p:cNvSpPr>
          <p:nvPr>
            <p:ph type="ftr" sz="quarter" idx="10"/>
          </p:nvPr>
        </p:nvSpPr>
        <p:spPr>
          <a:xfrm>
            <a:off x="4656667" y="6381751"/>
            <a:ext cx="2878667" cy="365125"/>
          </a:xfrm>
        </p:spPr>
        <p:txBody>
          <a:bodyPr/>
          <a:lstStyle>
            <a:lvl1pPr algn="ctr">
              <a:defRPr sz="1200">
                <a:solidFill>
                  <a:srgbClr val="00AEC7"/>
                </a:solidFill>
              </a:defRPr>
            </a:lvl1pPr>
          </a:lstStyle>
          <a:p>
            <a:pPr>
              <a:defRPr/>
            </a:pPr>
            <a:r>
              <a:rPr lang="cs-CZ"/>
              <a:t>Zadejte název prezentace</a:t>
            </a:r>
            <a:endParaRPr lang="cs-CZ" dirty="0"/>
          </a:p>
        </p:txBody>
      </p:sp>
      <p:sp>
        <p:nvSpPr>
          <p:cNvPr id="5" name="Zástupný symbol pro číslo snímku 5">
            <a:extLst>
              <a:ext uri="{FF2B5EF4-FFF2-40B4-BE49-F238E27FC236}">
                <a16:creationId xmlns:a16="http://schemas.microsoft.com/office/drawing/2014/main" id="{6F8CD076-0EBA-4DC2-8944-AD4504A27A8D}"/>
              </a:ext>
            </a:extLst>
          </p:cNvPr>
          <p:cNvSpPr>
            <a:spLocks noGrp="1"/>
          </p:cNvSpPr>
          <p:nvPr>
            <p:ph type="sldNum" sz="quarter" idx="11"/>
          </p:nvPr>
        </p:nvSpPr>
        <p:spPr/>
        <p:txBody>
          <a:bodyPr/>
          <a:lstStyle>
            <a:lvl1pPr>
              <a:defRPr/>
            </a:lvl1pPr>
          </a:lstStyle>
          <a:p>
            <a:pPr>
              <a:defRPr/>
            </a:pPr>
            <a:fld id="{337C7A80-F240-4574-ABBB-861CC0B24A2C}" type="slidenum">
              <a:rPr lang="cs-CZ" altLang="cs-CZ"/>
              <a:pPr>
                <a:defRPr/>
              </a:pPr>
              <a:t>‹#›</a:t>
            </a:fld>
            <a:endParaRPr lang="cs-CZ" altLang="cs-CZ"/>
          </a:p>
        </p:txBody>
      </p:sp>
    </p:spTree>
    <p:extLst>
      <p:ext uri="{BB962C8B-B14F-4D97-AF65-F5344CB8AC3E}">
        <p14:creationId xmlns:p14="http://schemas.microsoft.com/office/powerpoint/2010/main" val="3297934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dpis, obrázek a text">
    <p:spTree>
      <p:nvGrpSpPr>
        <p:cNvPr id="1" name=""/>
        <p:cNvGrpSpPr/>
        <p:nvPr/>
      </p:nvGrpSpPr>
      <p:grpSpPr>
        <a:xfrm>
          <a:off x="0" y="0"/>
          <a:ext cx="0" cy="0"/>
          <a:chOff x="0" y="0"/>
          <a:chExt cx="0" cy="0"/>
        </a:xfrm>
      </p:grpSpPr>
      <p:sp>
        <p:nvSpPr>
          <p:cNvPr id="2" name="Nadpis 1"/>
          <p:cNvSpPr>
            <a:spLocks noGrp="1"/>
          </p:cNvSpPr>
          <p:nvPr>
            <p:ph type="title"/>
          </p:nvPr>
        </p:nvSpPr>
        <p:spPr>
          <a:xfrm>
            <a:off x="5423925" y="476672"/>
            <a:ext cx="6158475" cy="792088"/>
          </a:xfrm>
        </p:spPr>
        <p:txBody>
          <a:bodyPr>
            <a:normAutofit/>
          </a:bodyPr>
          <a:lstStyle>
            <a:lvl1pPr>
              <a:defRPr sz="2800" b="1">
                <a:solidFill>
                  <a:schemeClr val="bg1"/>
                </a:solidFill>
                <a:latin typeface="+mj-lt"/>
                <a:cs typeface="Arial" pitchFamily="34" charset="0"/>
              </a:defRPr>
            </a:lvl1pPr>
          </a:lstStyle>
          <a:p>
            <a:r>
              <a:rPr lang="cs-CZ"/>
              <a:t>Klepnutím lze upravit styl předlohy nadpisů.</a:t>
            </a:r>
            <a:endParaRPr lang="cs-CZ" dirty="0"/>
          </a:p>
        </p:txBody>
      </p:sp>
      <p:sp>
        <p:nvSpPr>
          <p:cNvPr id="12" name="Zástupný symbol pro obrázek 7"/>
          <p:cNvSpPr>
            <a:spLocks noGrp="1"/>
          </p:cNvSpPr>
          <p:nvPr>
            <p:ph type="pic" sz="quarter" idx="13"/>
          </p:nvPr>
        </p:nvSpPr>
        <p:spPr>
          <a:xfrm>
            <a:off x="5135037" y="1412776"/>
            <a:ext cx="6432551" cy="4824536"/>
          </a:xfrm>
        </p:spPr>
        <p:txBody>
          <a:bodyPr rtlCol="0" anchor="ctr">
            <a:normAutofit/>
          </a:bodyPr>
          <a:lstStyle>
            <a:lvl1pPr marL="0" indent="0" algn="ctr">
              <a:buFont typeface="Arial" panose="020B0604020202020204" pitchFamily="34" charset="0"/>
              <a:buNone/>
              <a:defRPr>
                <a:solidFill>
                  <a:srgbClr val="63666A"/>
                </a:solidFill>
              </a:defRPr>
            </a:lvl1pPr>
          </a:lstStyle>
          <a:p>
            <a:pPr lvl="0"/>
            <a:r>
              <a:rPr lang="cs-CZ" noProof="0"/>
              <a:t>Klepnutím na ikonu přidáte obrázek.</a:t>
            </a:r>
            <a:endParaRPr lang="cs-CZ" noProof="0" dirty="0"/>
          </a:p>
        </p:txBody>
      </p:sp>
      <p:sp>
        <p:nvSpPr>
          <p:cNvPr id="13" name="Zástupný symbol pro obsah 2"/>
          <p:cNvSpPr>
            <a:spLocks noGrp="1"/>
          </p:cNvSpPr>
          <p:nvPr>
            <p:ph idx="1"/>
          </p:nvPr>
        </p:nvSpPr>
        <p:spPr>
          <a:xfrm>
            <a:off x="623392" y="1412781"/>
            <a:ext cx="4320480" cy="4784725"/>
          </a:xfrm>
          <a:ln>
            <a:noFill/>
          </a:ln>
        </p:spPr>
        <p:txBody>
          <a:bodyPr/>
          <a:lstStyle>
            <a:lvl1pPr>
              <a:buFontTx/>
              <a:buBlip>
                <a:blip r:embed="rId2"/>
              </a:buBlip>
              <a:defRPr lang="cs-CZ" sz="2400" kern="1200" dirty="0" smtClean="0">
                <a:solidFill>
                  <a:srgbClr val="63666A"/>
                </a:solidFill>
                <a:latin typeface="+mn-lt"/>
                <a:ea typeface="+mn-ea"/>
                <a:cs typeface="Arial" pitchFamily="34" charset="0"/>
              </a:defRPr>
            </a:lvl1pPr>
            <a:lvl2pPr>
              <a:defRPr sz="2000">
                <a:solidFill>
                  <a:srgbClr val="63666A"/>
                </a:solidFill>
                <a:latin typeface="+mn-lt"/>
                <a:cs typeface="Arial" pitchFamily="34" charset="0"/>
              </a:defRPr>
            </a:lvl2pPr>
            <a:lvl3pPr>
              <a:defRPr sz="1800">
                <a:solidFill>
                  <a:srgbClr val="63666A"/>
                </a:solidFill>
                <a:latin typeface="+mn-lt"/>
                <a:cs typeface="Arial" pitchFamily="34" charset="0"/>
              </a:defRPr>
            </a:lvl3pPr>
            <a:lvl4pPr>
              <a:defRPr sz="1600">
                <a:solidFill>
                  <a:srgbClr val="63666A"/>
                </a:solidFill>
                <a:latin typeface="+mn-lt"/>
                <a:cs typeface="Arial" pitchFamily="34" charset="0"/>
              </a:defRPr>
            </a:lvl4pPr>
            <a:lvl5pPr>
              <a:defRPr sz="1600">
                <a:solidFill>
                  <a:srgbClr val="63666A"/>
                </a:solidFill>
                <a:latin typeface="+mn-lt"/>
                <a:cs typeface="Arial" pitchFamily="34" charset="0"/>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5" name="Zástupný symbol pro zápatí 4">
            <a:extLst>
              <a:ext uri="{FF2B5EF4-FFF2-40B4-BE49-F238E27FC236}">
                <a16:creationId xmlns:a16="http://schemas.microsoft.com/office/drawing/2014/main" id="{A9EAACCF-E9E2-4CE9-B305-E30A93EE93C9}"/>
              </a:ext>
            </a:extLst>
          </p:cNvPr>
          <p:cNvSpPr>
            <a:spLocks noGrp="1"/>
          </p:cNvSpPr>
          <p:nvPr>
            <p:ph type="ftr" sz="quarter" idx="14"/>
          </p:nvPr>
        </p:nvSpPr>
        <p:spPr>
          <a:xfrm>
            <a:off x="4559300" y="6381750"/>
            <a:ext cx="2976563" cy="365125"/>
          </a:xfrm>
        </p:spPr>
        <p:txBody>
          <a:bodyPr/>
          <a:lstStyle>
            <a:lvl1pPr algn="ctr">
              <a:defRPr sz="1200">
                <a:solidFill>
                  <a:srgbClr val="00AEC7"/>
                </a:solidFill>
              </a:defRPr>
            </a:lvl1pPr>
          </a:lstStyle>
          <a:p>
            <a:pPr>
              <a:defRPr/>
            </a:pPr>
            <a:r>
              <a:rPr lang="cs-CZ"/>
              <a:t>Zadejte název prezentace</a:t>
            </a:r>
            <a:endParaRPr lang="cs-CZ" dirty="0"/>
          </a:p>
        </p:txBody>
      </p:sp>
      <p:sp>
        <p:nvSpPr>
          <p:cNvPr id="6" name="Zástupný symbol pro číslo snímku 5">
            <a:extLst>
              <a:ext uri="{FF2B5EF4-FFF2-40B4-BE49-F238E27FC236}">
                <a16:creationId xmlns:a16="http://schemas.microsoft.com/office/drawing/2014/main" id="{41E7F666-D203-47AC-ADA8-F421C4A7B549}"/>
              </a:ext>
            </a:extLst>
          </p:cNvPr>
          <p:cNvSpPr>
            <a:spLocks noGrp="1"/>
          </p:cNvSpPr>
          <p:nvPr>
            <p:ph type="sldNum" sz="quarter" idx="15"/>
          </p:nvPr>
        </p:nvSpPr>
        <p:spPr/>
        <p:txBody>
          <a:bodyPr/>
          <a:lstStyle>
            <a:lvl1pPr>
              <a:defRPr/>
            </a:lvl1pPr>
          </a:lstStyle>
          <a:p>
            <a:pPr>
              <a:defRPr/>
            </a:pPr>
            <a:fld id="{8611DCCE-F9D2-4C80-9F06-81DF4CB9AC94}" type="slidenum">
              <a:rPr lang="cs-CZ" altLang="cs-CZ"/>
              <a:pPr>
                <a:defRPr/>
              </a:pPr>
              <a:t>‹#›</a:t>
            </a:fld>
            <a:endParaRPr lang="cs-CZ" altLang="cs-CZ"/>
          </a:p>
        </p:txBody>
      </p:sp>
    </p:spTree>
    <p:extLst>
      <p:ext uri="{BB962C8B-B14F-4D97-AF65-F5344CB8AC3E}">
        <p14:creationId xmlns:p14="http://schemas.microsoft.com/office/powerpoint/2010/main" val="12844458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Nadpis, obrázek a text">
    <p:spTree>
      <p:nvGrpSpPr>
        <p:cNvPr id="1" name=""/>
        <p:cNvGrpSpPr/>
        <p:nvPr/>
      </p:nvGrpSpPr>
      <p:grpSpPr>
        <a:xfrm>
          <a:off x="0" y="0"/>
          <a:ext cx="0" cy="0"/>
          <a:chOff x="0" y="0"/>
          <a:chExt cx="0" cy="0"/>
        </a:xfrm>
      </p:grpSpPr>
      <p:sp>
        <p:nvSpPr>
          <p:cNvPr id="2" name="Nadpis 1"/>
          <p:cNvSpPr>
            <a:spLocks noGrp="1"/>
          </p:cNvSpPr>
          <p:nvPr>
            <p:ph type="title"/>
          </p:nvPr>
        </p:nvSpPr>
        <p:spPr>
          <a:xfrm>
            <a:off x="5423926" y="476672"/>
            <a:ext cx="6158475" cy="792088"/>
          </a:xfrm>
        </p:spPr>
        <p:txBody>
          <a:bodyPr>
            <a:normAutofit/>
          </a:bodyPr>
          <a:lstStyle>
            <a:lvl1pPr>
              <a:defRPr sz="2800" b="1">
                <a:solidFill>
                  <a:schemeClr val="bg1"/>
                </a:solidFill>
                <a:latin typeface="+mj-lt"/>
                <a:cs typeface="Arial" pitchFamily="34" charset="0"/>
              </a:defRPr>
            </a:lvl1pPr>
          </a:lstStyle>
          <a:p>
            <a:r>
              <a:rPr lang="cs-CZ"/>
              <a:t>Klepnutím lze upravit styl předlohy nadpisů.</a:t>
            </a:r>
            <a:endParaRPr lang="cs-CZ" dirty="0"/>
          </a:p>
        </p:txBody>
      </p:sp>
      <p:sp>
        <p:nvSpPr>
          <p:cNvPr id="12" name="Zástupný symbol pro obrázek 7"/>
          <p:cNvSpPr>
            <a:spLocks noGrp="1"/>
          </p:cNvSpPr>
          <p:nvPr>
            <p:ph type="pic" sz="quarter" idx="13"/>
          </p:nvPr>
        </p:nvSpPr>
        <p:spPr>
          <a:xfrm>
            <a:off x="5135034" y="1412776"/>
            <a:ext cx="6432551" cy="4824536"/>
          </a:xfrm>
        </p:spPr>
        <p:txBody>
          <a:bodyPr rtlCol="0" anchor="ctr">
            <a:normAutofit/>
          </a:bodyPr>
          <a:lstStyle>
            <a:lvl1pPr marL="0" indent="0" algn="ctr">
              <a:buFont typeface="Arial" panose="020B0604020202020204" pitchFamily="34" charset="0"/>
              <a:buNone/>
              <a:defRPr>
                <a:solidFill>
                  <a:srgbClr val="63666A"/>
                </a:solidFill>
              </a:defRPr>
            </a:lvl1pPr>
          </a:lstStyle>
          <a:p>
            <a:pPr lvl="0"/>
            <a:r>
              <a:rPr lang="cs-CZ" noProof="0"/>
              <a:t>Klepnutím na ikonu přidáte obrázek.</a:t>
            </a:r>
            <a:endParaRPr lang="cs-CZ" noProof="0" dirty="0"/>
          </a:p>
        </p:txBody>
      </p:sp>
      <p:sp>
        <p:nvSpPr>
          <p:cNvPr id="13" name="Zástupný symbol pro obsah 2"/>
          <p:cNvSpPr>
            <a:spLocks noGrp="1"/>
          </p:cNvSpPr>
          <p:nvPr>
            <p:ph idx="1"/>
          </p:nvPr>
        </p:nvSpPr>
        <p:spPr>
          <a:xfrm>
            <a:off x="623392" y="1412777"/>
            <a:ext cx="4320480" cy="4784725"/>
          </a:xfrm>
          <a:ln>
            <a:noFill/>
          </a:ln>
        </p:spPr>
        <p:txBody>
          <a:bodyPr/>
          <a:lstStyle>
            <a:lvl1pPr>
              <a:buFontTx/>
              <a:buBlip>
                <a:blip r:embed="rId2"/>
              </a:buBlip>
              <a:defRPr lang="cs-CZ" sz="2400" kern="1200" dirty="0" smtClean="0">
                <a:solidFill>
                  <a:srgbClr val="63666A"/>
                </a:solidFill>
                <a:latin typeface="+mn-lt"/>
                <a:ea typeface="+mn-ea"/>
                <a:cs typeface="Arial" pitchFamily="34" charset="0"/>
              </a:defRPr>
            </a:lvl1pPr>
            <a:lvl2pPr>
              <a:defRPr sz="2000">
                <a:solidFill>
                  <a:srgbClr val="63666A"/>
                </a:solidFill>
                <a:latin typeface="+mn-lt"/>
                <a:cs typeface="Arial" pitchFamily="34" charset="0"/>
              </a:defRPr>
            </a:lvl2pPr>
            <a:lvl3pPr>
              <a:defRPr sz="1800">
                <a:solidFill>
                  <a:srgbClr val="63666A"/>
                </a:solidFill>
                <a:latin typeface="+mn-lt"/>
                <a:cs typeface="Arial" pitchFamily="34" charset="0"/>
              </a:defRPr>
            </a:lvl3pPr>
            <a:lvl4pPr>
              <a:defRPr sz="1600">
                <a:solidFill>
                  <a:srgbClr val="63666A"/>
                </a:solidFill>
                <a:latin typeface="+mn-lt"/>
                <a:cs typeface="Arial" pitchFamily="34" charset="0"/>
              </a:defRPr>
            </a:lvl4pPr>
            <a:lvl5pPr>
              <a:defRPr sz="1600">
                <a:solidFill>
                  <a:srgbClr val="63666A"/>
                </a:solidFill>
                <a:latin typeface="+mn-lt"/>
                <a:cs typeface="Arial" pitchFamily="34" charset="0"/>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5" name="Zástupný symbol pro zápatí 4">
            <a:extLst>
              <a:ext uri="{FF2B5EF4-FFF2-40B4-BE49-F238E27FC236}">
                <a16:creationId xmlns:a16="http://schemas.microsoft.com/office/drawing/2014/main" id="{C54AA38B-D7B9-4CA1-A7C9-33952CEF6E90}"/>
              </a:ext>
            </a:extLst>
          </p:cNvPr>
          <p:cNvSpPr>
            <a:spLocks noGrp="1"/>
          </p:cNvSpPr>
          <p:nvPr>
            <p:ph type="ftr" sz="quarter" idx="14"/>
          </p:nvPr>
        </p:nvSpPr>
        <p:spPr>
          <a:xfrm>
            <a:off x="4559301" y="6381751"/>
            <a:ext cx="2976034" cy="365125"/>
          </a:xfrm>
        </p:spPr>
        <p:txBody>
          <a:bodyPr/>
          <a:lstStyle>
            <a:lvl1pPr algn="ctr">
              <a:defRPr sz="1200">
                <a:solidFill>
                  <a:srgbClr val="00AEC7"/>
                </a:solidFill>
              </a:defRPr>
            </a:lvl1pPr>
          </a:lstStyle>
          <a:p>
            <a:pPr>
              <a:defRPr/>
            </a:pPr>
            <a:r>
              <a:rPr lang="cs-CZ"/>
              <a:t>Zadejte název prezentace</a:t>
            </a:r>
            <a:endParaRPr lang="cs-CZ" dirty="0"/>
          </a:p>
        </p:txBody>
      </p:sp>
      <p:sp>
        <p:nvSpPr>
          <p:cNvPr id="6" name="Zástupný symbol pro číslo snímku 5">
            <a:extLst>
              <a:ext uri="{FF2B5EF4-FFF2-40B4-BE49-F238E27FC236}">
                <a16:creationId xmlns:a16="http://schemas.microsoft.com/office/drawing/2014/main" id="{DF17E7A7-DC77-46B6-8E4B-5EF4C10BB751}"/>
              </a:ext>
            </a:extLst>
          </p:cNvPr>
          <p:cNvSpPr>
            <a:spLocks noGrp="1"/>
          </p:cNvSpPr>
          <p:nvPr>
            <p:ph type="sldNum" sz="quarter" idx="15"/>
          </p:nvPr>
        </p:nvSpPr>
        <p:spPr/>
        <p:txBody>
          <a:bodyPr/>
          <a:lstStyle>
            <a:lvl1pPr>
              <a:defRPr/>
            </a:lvl1pPr>
          </a:lstStyle>
          <a:p>
            <a:pPr>
              <a:defRPr/>
            </a:pPr>
            <a:fld id="{347D8BBC-2A76-48AD-9F1F-BA9E74361EC5}" type="slidenum">
              <a:rPr lang="cs-CZ" altLang="cs-CZ"/>
              <a:pPr>
                <a:defRPr/>
              </a:pPr>
              <a:t>‹#›</a:t>
            </a:fld>
            <a:endParaRPr lang="cs-CZ" altLang="cs-CZ"/>
          </a:p>
        </p:txBody>
      </p:sp>
    </p:spTree>
    <p:extLst>
      <p:ext uri="{BB962C8B-B14F-4D97-AF65-F5344CB8AC3E}">
        <p14:creationId xmlns:p14="http://schemas.microsoft.com/office/powerpoint/2010/main" val="1513207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5423926" y="476672"/>
            <a:ext cx="6158475" cy="792088"/>
          </a:xfrm>
        </p:spPr>
        <p:txBody>
          <a:bodyPr>
            <a:normAutofit/>
          </a:bodyPr>
          <a:lstStyle>
            <a:lvl1pPr>
              <a:defRPr sz="2800" b="1">
                <a:solidFill>
                  <a:schemeClr val="bg1"/>
                </a:solidFill>
                <a:latin typeface="+mj-lt"/>
                <a:cs typeface="Arial" pitchFamily="34" charset="0"/>
              </a:defRPr>
            </a:lvl1pPr>
          </a:lstStyle>
          <a:p>
            <a:r>
              <a:rPr lang="cs-CZ"/>
              <a:t>Klepnutím lze upravit styl předlohy nadpisů.</a:t>
            </a:r>
            <a:endParaRPr lang="cs-CZ" dirty="0"/>
          </a:p>
        </p:txBody>
      </p:sp>
      <p:sp>
        <p:nvSpPr>
          <p:cNvPr id="7" name="Zástupný symbol pro obsah 2"/>
          <p:cNvSpPr>
            <a:spLocks noGrp="1"/>
          </p:cNvSpPr>
          <p:nvPr>
            <p:ph idx="1"/>
          </p:nvPr>
        </p:nvSpPr>
        <p:spPr>
          <a:xfrm>
            <a:off x="623392" y="1412777"/>
            <a:ext cx="5280587" cy="4784725"/>
          </a:xfrm>
          <a:ln>
            <a:noFill/>
          </a:ln>
        </p:spPr>
        <p:txBody>
          <a:bodyPr/>
          <a:lstStyle>
            <a:lvl1pPr>
              <a:buFontTx/>
              <a:buBlip>
                <a:blip r:embed="rId2"/>
              </a:buBlip>
              <a:defRPr lang="cs-CZ" sz="2400" kern="1200" dirty="0" smtClean="0">
                <a:solidFill>
                  <a:srgbClr val="63666A"/>
                </a:solidFill>
                <a:latin typeface="+mn-lt"/>
                <a:ea typeface="+mn-ea"/>
                <a:cs typeface="Arial" pitchFamily="34" charset="0"/>
              </a:defRPr>
            </a:lvl1pPr>
            <a:lvl2pPr>
              <a:defRPr sz="2000">
                <a:solidFill>
                  <a:srgbClr val="63666A"/>
                </a:solidFill>
                <a:latin typeface="+mn-lt"/>
                <a:cs typeface="Arial" pitchFamily="34" charset="0"/>
              </a:defRPr>
            </a:lvl2pPr>
            <a:lvl3pPr>
              <a:defRPr sz="1800">
                <a:solidFill>
                  <a:srgbClr val="63666A"/>
                </a:solidFill>
                <a:latin typeface="+mn-lt"/>
                <a:cs typeface="Arial" pitchFamily="34" charset="0"/>
              </a:defRPr>
            </a:lvl3pPr>
            <a:lvl4pPr>
              <a:defRPr sz="1600">
                <a:solidFill>
                  <a:srgbClr val="63666A"/>
                </a:solidFill>
                <a:latin typeface="+mn-lt"/>
                <a:cs typeface="Arial" pitchFamily="34" charset="0"/>
              </a:defRPr>
            </a:lvl4pPr>
            <a:lvl5pPr>
              <a:defRPr sz="1600">
                <a:solidFill>
                  <a:srgbClr val="63666A"/>
                </a:solidFill>
                <a:latin typeface="+mn-lt"/>
                <a:cs typeface="Arial" pitchFamily="34" charset="0"/>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2" name="Zástupný symbol pro obsah 2"/>
          <p:cNvSpPr>
            <a:spLocks noGrp="1"/>
          </p:cNvSpPr>
          <p:nvPr>
            <p:ph idx="13"/>
          </p:nvPr>
        </p:nvSpPr>
        <p:spPr>
          <a:xfrm>
            <a:off x="6192011" y="1412777"/>
            <a:ext cx="5376598" cy="4784725"/>
          </a:xfrm>
          <a:ln>
            <a:noFill/>
          </a:ln>
        </p:spPr>
        <p:txBody>
          <a:bodyPr/>
          <a:lstStyle>
            <a:lvl1pPr>
              <a:buFontTx/>
              <a:buBlip>
                <a:blip r:embed="rId2"/>
              </a:buBlip>
              <a:defRPr lang="cs-CZ" sz="2400" kern="1200" dirty="0" smtClean="0">
                <a:solidFill>
                  <a:srgbClr val="63666A"/>
                </a:solidFill>
                <a:latin typeface="+mn-lt"/>
                <a:ea typeface="+mn-ea"/>
                <a:cs typeface="Arial" pitchFamily="34" charset="0"/>
              </a:defRPr>
            </a:lvl1pPr>
            <a:lvl2pPr>
              <a:defRPr sz="2000">
                <a:solidFill>
                  <a:srgbClr val="63666A"/>
                </a:solidFill>
                <a:latin typeface="+mn-lt"/>
                <a:cs typeface="Arial" pitchFamily="34" charset="0"/>
              </a:defRPr>
            </a:lvl2pPr>
            <a:lvl3pPr>
              <a:defRPr sz="1800">
                <a:solidFill>
                  <a:srgbClr val="63666A"/>
                </a:solidFill>
                <a:latin typeface="+mn-lt"/>
                <a:cs typeface="Arial" pitchFamily="34" charset="0"/>
              </a:defRPr>
            </a:lvl3pPr>
            <a:lvl4pPr>
              <a:defRPr sz="1600">
                <a:solidFill>
                  <a:srgbClr val="63666A"/>
                </a:solidFill>
                <a:latin typeface="+mn-lt"/>
                <a:cs typeface="Arial" pitchFamily="34" charset="0"/>
              </a:defRPr>
            </a:lvl4pPr>
            <a:lvl5pPr>
              <a:defRPr sz="1600">
                <a:solidFill>
                  <a:srgbClr val="63666A"/>
                </a:solidFill>
                <a:latin typeface="+mn-lt"/>
                <a:cs typeface="Arial" pitchFamily="34" charset="0"/>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5" name="Zástupný symbol pro zápatí 4">
            <a:extLst>
              <a:ext uri="{FF2B5EF4-FFF2-40B4-BE49-F238E27FC236}">
                <a16:creationId xmlns:a16="http://schemas.microsoft.com/office/drawing/2014/main" id="{8D50BB69-BCB8-448F-BBB9-BD390A4BFE02}"/>
              </a:ext>
            </a:extLst>
          </p:cNvPr>
          <p:cNvSpPr>
            <a:spLocks noGrp="1"/>
          </p:cNvSpPr>
          <p:nvPr>
            <p:ph type="ftr" sz="quarter" idx="14"/>
          </p:nvPr>
        </p:nvSpPr>
        <p:spPr>
          <a:xfrm>
            <a:off x="4559301" y="6381751"/>
            <a:ext cx="2976034" cy="365125"/>
          </a:xfrm>
        </p:spPr>
        <p:txBody>
          <a:bodyPr/>
          <a:lstStyle>
            <a:lvl1pPr algn="ctr">
              <a:defRPr sz="1200">
                <a:solidFill>
                  <a:srgbClr val="00AEC7"/>
                </a:solidFill>
              </a:defRPr>
            </a:lvl1pPr>
          </a:lstStyle>
          <a:p>
            <a:pPr>
              <a:defRPr/>
            </a:pPr>
            <a:r>
              <a:rPr lang="cs-CZ"/>
              <a:t>Zadejte název prezentace</a:t>
            </a:r>
            <a:endParaRPr lang="cs-CZ" dirty="0"/>
          </a:p>
        </p:txBody>
      </p:sp>
      <p:sp>
        <p:nvSpPr>
          <p:cNvPr id="6" name="Zástupný symbol pro číslo snímku 5">
            <a:extLst>
              <a:ext uri="{FF2B5EF4-FFF2-40B4-BE49-F238E27FC236}">
                <a16:creationId xmlns:a16="http://schemas.microsoft.com/office/drawing/2014/main" id="{F09A4C9D-20D0-4B96-AB80-697192CBC592}"/>
              </a:ext>
            </a:extLst>
          </p:cNvPr>
          <p:cNvSpPr>
            <a:spLocks noGrp="1"/>
          </p:cNvSpPr>
          <p:nvPr>
            <p:ph type="sldNum" sz="quarter" idx="15"/>
          </p:nvPr>
        </p:nvSpPr>
        <p:spPr/>
        <p:txBody>
          <a:bodyPr/>
          <a:lstStyle>
            <a:lvl1pPr>
              <a:defRPr/>
            </a:lvl1pPr>
          </a:lstStyle>
          <a:p>
            <a:pPr>
              <a:defRPr/>
            </a:pPr>
            <a:fld id="{C9DC359A-6C20-4B93-A11C-DAB03C6D523F}" type="slidenum">
              <a:rPr lang="cs-CZ" altLang="cs-CZ"/>
              <a:pPr>
                <a:defRPr/>
              </a:pPr>
              <a:t>‹#›</a:t>
            </a:fld>
            <a:endParaRPr lang="cs-CZ" altLang="cs-CZ"/>
          </a:p>
        </p:txBody>
      </p:sp>
    </p:spTree>
    <p:extLst>
      <p:ext uri="{BB962C8B-B14F-4D97-AF65-F5344CB8AC3E}">
        <p14:creationId xmlns:p14="http://schemas.microsoft.com/office/powerpoint/2010/main" val="34099221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5423926" y="476672"/>
            <a:ext cx="6158475" cy="792088"/>
          </a:xfrm>
        </p:spPr>
        <p:txBody>
          <a:bodyPr>
            <a:normAutofit/>
          </a:bodyPr>
          <a:lstStyle>
            <a:lvl1pPr>
              <a:defRPr sz="2800" b="1">
                <a:solidFill>
                  <a:schemeClr val="bg1"/>
                </a:solidFill>
                <a:latin typeface="+mj-lt"/>
                <a:cs typeface="Arial" pitchFamily="34" charset="0"/>
              </a:defRPr>
            </a:lvl1pPr>
          </a:lstStyle>
          <a:p>
            <a:r>
              <a:rPr lang="cs-CZ"/>
              <a:t>Klepnutím lze upravit styl předlohy nadpisů.</a:t>
            </a:r>
            <a:endParaRPr lang="cs-CZ" dirty="0"/>
          </a:p>
        </p:txBody>
      </p:sp>
      <p:sp>
        <p:nvSpPr>
          <p:cNvPr id="13" name="Zástupný symbol pro text 2"/>
          <p:cNvSpPr>
            <a:spLocks noGrp="1"/>
          </p:cNvSpPr>
          <p:nvPr>
            <p:ph type="body" idx="1"/>
          </p:nvPr>
        </p:nvSpPr>
        <p:spPr>
          <a:xfrm>
            <a:off x="623392" y="1484785"/>
            <a:ext cx="5386918" cy="453727"/>
          </a:xfrm>
          <a:solidFill>
            <a:srgbClr val="00AEC7"/>
          </a:solidFill>
        </p:spPr>
        <p:txBody>
          <a:bodyPr lIns="144000" anchor="ctr">
            <a:noAutofit/>
          </a:bodyPr>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14" name="Zástupný symbol pro text 4"/>
          <p:cNvSpPr>
            <a:spLocks noGrp="1"/>
          </p:cNvSpPr>
          <p:nvPr>
            <p:ph type="body" sz="quarter" idx="3"/>
          </p:nvPr>
        </p:nvSpPr>
        <p:spPr>
          <a:xfrm>
            <a:off x="6288022" y="1484785"/>
            <a:ext cx="5389034" cy="453727"/>
          </a:xfrm>
          <a:solidFill>
            <a:srgbClr val="63666A"/>
          </a:solidFill>
        </p:spPr>
        <p:txBody>
          <a:bodyPr lIns="144000" anchor="ctr">
            <a:noAutofit/>
          </a:bodyPr>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15" name="Zástupný symbol pro obsah 3"/>
          <p:cNvSpPr>
            <a:spLocks noGrp="1"/>
          </p:cNvSpPr>
          <p:nvPr>
            <p:ph sz="half" idx="2"/>
          </p:nvPr>
        </p:nvSpPr>
        <p:spPr>
          <a:xfrm>
            <a:off x="623392" y="1988841"/>
            <a:ext cx="5386918" cy="4209331"/>
          </a:xfrm>
        </p:spPr>
        <p:txBody>
          <a:bodyPr>
            <a:normAutofit/>
          </a:bodyPr>
          <a:lstStyle>
            <a:lvl1pPr>
              <a:buFontTx/>
              <a:buBlip>
                <a:blip r:embed="rId2"/>
              </a:buBlip>
              <a:defRPr sz="2000">
                <a:solidFill>
                  <a:srgbClr val="63666A"/>
                </a:solidFill>
              </a:defRPr>
            </a:lvl1pPr>
            <a:lvl2pPr>
              <a:defRPr sz="1800">
                <a:solidFill>
                  <a:srgbClr val="63666A"/>
                </a:solidFill>
              </a:defRPr>
            </a:lvl2pPr>
            <a:lvl3pPr>
              <a:defRPr sz="1600">
                <a:solidFill>
                  <a:srgbClr val="63666A"/>
                </a:solidFill>
              </a:defRPr>
            </a:lvl3pPr>
            <a:lvl4pPr>
              <a:defRPr sz="1400">
                <a:solidFill>
                  <a:srgbClr val="63666A"/>
                </a:solidFill>
              </a:defRPr>
            </a:lvl4pPr>
            <a:lvl5pPr>
              <a:defRPr sz="1400">
                <a:solidFill>
                  <a:srgbClr val="63666A"/>
                </a:solidFill>
              </a:defRPr>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6" name="Zástupný symbol pro obsah 5"/>
          <p:cNvSpPr>
            <a:spLocks noGrp="1"/>
          </p:cNvSpPr>
          <p:nvPr>
            <p:ph sz="quarter" idx="4"/>
          </p:nvPr>
        </p:nvSpPr>
        <p:spPr>
          <a:xfrm>
            <a:off x="6288022" y="1988841"/>
            <a:ext cx="5389034" cy="4209331"/>
          </a:xfrm>
        </p:spPr>
        <p:txBody>
          <a:bodyPr>
            <a:normAutofit/>
          </a:bodyPr>
          <a:lstStyle>
            <a:lvl1pPr marL="342900" indent="-342900">
              <a:buFontTx/>
              <a:buBlip>
                <a:blip r:embed="rId3"/>
              </a:buBlip>
              <a:defRPr sz="2000">
                <a:solidFill>
                  <a:srgbClr val="63666A"/>
                </a:solidFill>
              </a:defRPr>
            </a:lvl1pPr>
            <a:lvl2pPr>
              <a:defRPr sz="1800">
                <a:solidFill>
                  <a:srgbClr val="63666A"/>
                </a:solidFill>
              </a:defRPr>
            </a:lvl2pPr>
            <a:lvl3pPr>
              <a:defRPr sz="1600">
                <a:solidFill>
                  <a:srgbClr val="63666A"/>
                </a:solidFill>
              </a:defRPr>
            </a:lvl3pPr>
            <a:lvl4pPr>
              <a:defRPr sz="1400">
                <a:solidFill>
                  <a:srgbClr val="63666A"/>
                </a:solidFill>
              </a:defRPr>
            </a:lvl4pPr>
            <a:lvl5pPr>
              <a:defRPr sz="1400">
                <a:solidFill>
                  <a:srgbClr val="63666A"/>
                </a:solidFill>
              </a:defRPr>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7" name="Zástupný symbol pro zápatí 4">
            <a:extLst>
              <a:ext uri="{FF2B5EF4-FFF2-40B4-BE49-F238E27FC236}">
                <a16:creationId xmlns:a16="http://schemas.microsoft.com/office/drawing/2014/main" id="{376C615B-BD9A-44C6-96D2-5ED5E168C713}"/>
              </a:ext>
            </a:extLst>
          </p:cNvPr>
          <p:cNvSpPr>
            <a:spLocks noGrp="1"/>
          </p:cNvSpPr>
          <p:nvPr>
            <p:ph type="ftr" sz="quarter" idx="10"/>
          </p:nvPr>
        </p:nvSpPr>
        <p:spPr>
          <a:xfrm>
            <a:off x="4751918" y="6381751"/>
            <a:ext cx="2880783" cy="365125"/>
          </a:xfrm>
        </p:spPr>
        <p:txBody>
          <a:bodyPr/>
          <a:lstStyle>
            <a:lvl1pPr algn="ctr">
              <a:defRPr sz="1200">
                <a:solidFill>
                  <a:srgbClr val="00AEC7"/>
                </a:solidFill>
              </a:defRPr>
            </a:lvl1pPr>
          </a:lstStyle>
          <a:p>
            <a:pPr>
              <a:defRPr/>
            </a:pPr>
            <a:r>
              <a:rPr lang="cs-CZ"/>
              <a:t>Zadejte název prezentace</a:t>
            </a:r>
            <a:endParaRPr lang="cs-CZ" dirty="0"/>
          </a:p>
        </p:txBody>
      </p:sp>
      <p:sp>
        <p:nvSpPr>
          <p:cNvPr id="8" name="Zástupný symbol pro číslo snímku 5">
            <a:extLst>
              <a:ext uri="{FF2B5EF4-FFF2-40B4-BE49-F238E27FC236}">
                <a16:creationId xmlns:a16="http://schemas.microsoft.com/office/drawing/2014/main" id="{654348A3-AF72-4FA3-96AD-D6209266E9D4}"/>
              </a:ext>
            </a:extLst>
          </p:cNvPr>
          <p:cNvSpPr>
            <a:spLocks noGrp="1"/>
          </p:cNvSpPr>
          <p:nvPr>
            <p:ph type="sldNum" sz="quarter" idx="11"/>
          </p:nvPr>
        </p:nvSpPr>
        <p:spPr/>
        <p:txBody>
          <a:bodyPr/>
          <a:lstStyle>
            <a:lvl1pPr>
              <a:defRPr/>
            </a:lvl1pPr>
          </a:lstStyle>
          <a:p>
            <a:pPr>
              <a:defRPr/>
            </a:pPr>
            <a:fld id="{71FE6EBC-CE10-471C-AF2B-76EC02EFBA63}" type="slidenum">
              <a:rPr lang="cs-CZ" altLang="cs-CZ"/>
              <a:pPr>
                <a:defRPr/>
              </a:pPr>
              <a:t>‹#›</a:t>
            </a:fld>
            <a:endParaRPr lang="cs-CZ" altLang="cs-CZ"/>
          </a:p>
        </p:txBody>
      </p:sp>
    </p:spTree>
    <p:extLst>
      <p:ext uri="{BB962C8B-B14F-4D97-AF65-F5344CB8AC3E}">
        <p14:creationId xmlns:p14="http://schemas.microsoft.com/office/powerpoint/2010/main" val="21152138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5423926" y="476672"/>
            <a:ext cx="6158475" cy="792088"/>
          </a:xfrm>
        </p:spPr>
        <p:txBody>
          <a:bodyPr>
            <a:normAutofit/>
          </a:bodyPr>
          <a:lstStyle>
            <a:lvl1pPr>
              <a:defRPr sz="2800" b="1">
                <a:solidFill>
                  <a:schemeClr val="bg1"/>
                </a:solidFill>
                <a:latin typeface="+mj-lt"/>
                <a:cs typeface="Arial" pitchFamily="34" charset="0"/>
              </a:defRPr>
            </a:lvl1pPr>
          </a:lstStyle>
          <a:p>
            <a:r>
              <a:rPr lang="cs-CZ"/>
              <a:t>Klepnutím lze upravit styl předlohy nadpisů.</a:t>
            </a:r>
            <a:endParaRPr lang="cs-CZ" dirty="0"/>
          </a:p>
        </p:txBody>
      </p:sp>
      <p:sp>
        <p:nvSpPr>
          <p:cNvPr id="3" name="Zástupný symbol pro zápatí 4">
            <a:extLst>
              <a:ext uri="{FF2B5EF4-FFF2-40B4-BE49-F238E27FC236}">
                <a16:creationId xmlns:a16="http://schemas.microsoft.com/office/drawing/2014/main" id="{475BEFA2-283F-4E03-A963-7E942E83E247}"/>
              </a:ext>
            </a:extLst>
          </p:cNvPr>
          <p:cNvSpPr>
            <a:spLocks noGrp="1"/>
          </p:cNvSpPr>
          <p:nvPr>
            <p:ph type="ftr" sz="quarter" idx="10"/>
          </p:nvPr>
        </p:nvSpPr>
        <p:spPr>
          <a:xfrm>
            <a:off x="4656667" y="6381751"/>
            <a:ext cx="2878667" cy="365125"/>
          </a:xfrm>
        </p:spPr>
        <p:txBody>
          <a:bodyPr/>
          <a:lstStyle>
            <a:lvl1pPr algn="ctr">
              <a:defRPr sz="1200">
                <a:solidFill>
                  <a:srgbClr val="00AEC7"/>
                </a:solidFill>
              </a:defRPr>
            </a:lvl1pPr>
          </a:lstStyle>
          <a:p>
            <a:pPr>
              <a:defRPr/>
            </a:pPr>
            <a:r>
              <a:rPr lang="cs-CZ"/>
              <a:t>Zadejte název prezentace</a:t>
            </a:r>
            <a:endParaRPr lang="cs-CZ" dirty="0"/>
          </a:p>
        </p:txBody>
      </p:sp>
      <p:sp>
        <p:nvSpPr>
          <p:cNvPr id="4" name="Zástupný symbol pro číslo snímku 5">
            <a:extLst>
              <a:ext uri="{FF2B5EF4-FFF2-40B4-BE49-F238E27FC236}">
                <a16:creationId xmlns:a16="http://schemas.microsoft.com/office/drawing/2014/main" id="{2063B48C-E72C-4128-83D6-8AF6745B50C7}"/>
              </a:ext>
            </a:extLst>
          </p:cNvPr>
          <p:cNvSpPr>
            <a:spLocks noGrp="1"/>
          </p:cNvSpPr>
          <p:nvPr>
            <p:ph type="sldNum" sz="quarter" idx="11"/>
          </p:nvPr>
        </p:nvSpPr>
        <p:spPr/>
        <p:txBody>
          <a:bodyPr/>
          <a:lstStyle>
            <a:lvl1pPr>
              <a:defRPr/>
            </a:lvl1pPr>
          </a:lstStyle>
          <a:p>
            <a:pPr>
              <a:defRPr/>
            </a:pPr>
            <a:fld id="{8D3123F0-4A6F-4370-9515-AA85DF5EE0B5}" type="slidenum">
              <a:rPr lang="cs-CZ" altLang="cs-CZ"/>
              <a:pPr>
                <a:defRPr/>
              </a:pPr>
              <a:t>‹#›</a:t>
            </a:fld>
            <a:endParaRPr lang="cs-CZ" altLang="cs-CZ"/>
          </a:p>
        </p:txBody>
      </p:sp>
    </p:spTree>
    <p:extLst>
      <p:ext uri="{BB962C8B-B14F-4D97-AF65-F5344CB8AC3E}">
        <p14:creationId xmlns:p14="http://schemas.microsoft.com/office/powerpoint/2010/main" val="40424338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Prázdna">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7D77ED92-B45E-4377-A39B-8B3F025F3DBD}"/>
              </a:ext>
            </a:extLst>
          </p:cNvPr>
          <p:cNvSpPr>
            <a:spLocks noGrp="1"/>
          </p:cNvSpPr>
          <p:nvPr>
            <p:ph type="dt" sz="half" idx="10"/>
          </p:nvPr>
        </p:nvSpPr>
        <p:spPr>
          <a:xfrm>
            <a:off x="0" y="0"/>
            <a:ext cx="0" cy="0"/>
          </a:xfrm>
        </p:spPr>
        <p:txBody>
          <a:bodyPr/>
          <a:lstStyle>
            <a:lvl1pPr>
              <a:defRPr/>
            </a:lvl1pPr>
          </a:lstStyle>
          <a:p>
            <a:pPr>
              <a:defRPr/>
            </a:pPr>
            <a:fld id="{DB7D0A81-F1FF-4D5F-9926-86DA6397B9E5}" type="datetimeFigureOut">
              <a:rPr lang="en-US"/>
              <a:pPr>
                <a:defRPr/>
              </a:pPr>
              <a:t>9/18/2025</a:t>
            </a:fld>
            <a:endParaRPr lang="en-US"/>
          </a:p>
        </p:txBody>
      </p:sp>
      <p:sp>
        <p:nvSpPr>
          <p:cNvPr id="3" name="Zástupný objekt pre pätu 2">
            <a:extLst>
              <a:ext uri="{FF2B5EF4-FFF2-40B4-BE49-F238E27FC236}">
                <a16:creationId xmlns:a16="http://schemas.microsoft.com/office/drawing/2014/main" id="{D708E62C-464B-49D5-88B4-58B6D5DBD07E}"/>
              </a:ext>
            </a:extLst>
          </p:cNvPr>
          <p:cNvSpPr>
            <a:spLocks noGrp="1"/>
          </p:cNvSpPr>
          <p:nvPr>
            <p:ph type="ftr" sz="quarter" idx="11"/>
          </p:nvPr>
        </p:nvSpPr>
        <p:spPr/>
        <p:txBody>
          <a:bodyPr/>
          <a:lstStyle>
            <a:lvl1pPr>
              <a:defRPr/>
            </a:lvl1pPr>
          </a:lstStyle>
          <a:p>
            <a:pPr>
              <a:defRPr/>
            </a:pPr>
            <a:endParaRPr lang="en-US"/>
          </a:p>
        </p:txBody>
      </p:sp>
      <p:sp>
        <p:nvSpPr>
          <p:cNvPr id="4" name="Zástupný objekt pre číslo snímky 3">
            <a:extLst>
              <a:ext uri="{FF2B5EF4-FFF2-40B4-BE49-F238E27FC236}">
                <a16:creationId xmlns:a16="http://schemas.microsoft.com/office/drawing/2014/main" id="{79E3082B-F3C7-4FCE-B648-C8C6372FF6C1}"/>
              </a:ext>
            </a:extLst>
          </p:cNvPr>
          <p:cNvSpPr>
            <a:spLocks noGrp="1"/>
          </p:cNvSpPr>
          <p:nvPr>
            <p:ph type="sldNum" sz="quarter" idx="12"/>
          </p:nvPr>
        </p:nvSpPr>
        <p:spPr/>
        <p:txBody>
          <a:bodyPr/>
          <a:lstStyle>
            <a:lvl1pPr>
              <a:defRPr/>
            </a:lvl1pPr>
          </a:lstStyle>
          <a:p>
            <a:pPr>
              <a:defRPr/>
            </a:pPr>
            <a:fld id="{B599C3DA-76DE-4750-9062-8191C79B8A06}" type="slidenum">
              <a:rPr lang="en-US"/>
              <a:pPr>
                <a:defRPr/>
              </a:pPr>
              <a:t>‹#›</a:t>
            </a:fld>
            <a:endParaRPr lang="en-US"/>
          </a:p>
        </p:txBody>
      </p:sp>
    </p:spTree>
    <p:extLst>
      <p:ext uri="{BB962C8B-B14F-4D97-AF65-F5344CB8AC3E}">
        <p14:creationId xmlns:p14="http://schemas.microsoft.com/office/powerpoint/2010/main" val="3708228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ým se 3 člen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rtlCol="0"/>
          <a:lstStyle>
            <a:lvl1pPr>
              <a:defRPr>
                <a:solidFill>
                  <a:schemeClr val="tx1">
                    <a:lumMod val="75000"/>
                    <a:lumOff val="25000"/>
                  </a:schemeClr>
                </a:solidFill>
              </a:defRPr>
            </a:lvl1pPr>
          </a:lstStyle>
          <a:p>
            <a:r>
              <a:rPr lang="cs-CZ"/>
              <a:t>Kliknutím lze upravit styl.</a:t>
            </a:r>
            <a:endParaRPr lang="cs-CZ" dirty="0"/>
          </a:p>
        </p:txBody>
      </p:sp>
      <p:sp>
        <p:nvSpPr>
          <p:cNvPr id="5" name="Zástupný symbol pro text 4">
            <a:extLst>
              <a:ext uri="{FF2B5EF4-FFF2-40B4-BE49-F238E27FC236}">
                <a16:creationId xmlns:a16="http://schemas.microsoft.com/office/drawing/2014/main" id="{1F5B3657-F2AE-455A-BF81-1A0C2ACECD20}"/>
              </a:ext>
            </a:extLst>
          </p:cNvPr>
          <p:cNvSpPr>
            <a:spLocks noGrp="1"/>
          </p:cNvSpPr>
          <p:nvPr>
            <p:ph type="body" sz="quarter" idx="12"/>
          </p:nvPr>
        </p:nvSpPr>
        <p:spPr>
          <a:xfrm>
            <a:off x="2103946" y="3995705"/>
            <a:ext cx="1964171" cy="216000"/>
          </a:xfrm>
        </p:spPr>
        <p:txBody>
          <a:bodyPr rtlCol="0"/>
          <a:lstStyle>
            <a:lvl1pPr marL="0" indent="0" algn="l">
              <a:buNone/>
              <a:defRPr sz="1200"/>
            </a:lvl1pPr>
          </a:lstStyle>
          <a:p>
            <a:pPr lvl="0"/>
            <a:r>
              <a:rPr lang="cs-CZ"/>
              <a:t>Upravte styly předlohy textu.</a:t>
            </a:r>
          </a:p>
        </p:txBody>
      </p:sp>
      <p:sp>
        <p:nvSpPr>
          <p:cNvPr id="13" name="Zástupný symbol pro text 12">
            <a:extLst>
              <a:ext uri="{FF2B5EF4-FFF2-40B4-BE49-F238E27FC236}">
                <a16:creationId xmlns:a16="http://schemas.microsoft.com/office/drawing/2014/main" id="{6A983D98-E0AB-429A-9EC2-B50D4216D691}"/>
              </a:ext>
            </a:extLst>
          </p:cNvPr>
          <p:cNvSpPr>
            <a:spLocks noGrp="1"/>
          </p:cNvSpPr>
          <p:nvPr>
            <p:ph type="body" sz="quarter" idx="13"/>
          </p:nvPr>
        </p:nvSpPr>
        <p:spPr>
          <a:xfrm>
            <a:off x="5955888" y="3995705"/>
            <a:ext cx="1964171" cy="216000"/>
          </a:xfrm>
        </p:spPr>
        <p:txBody>
          <a:bodyPr rtlCol="0"/>
          <a:lstStyle>
            <a:lvl1pPr marL="0" indent="0" algn="l">
              <a:buNone/>
              <a:defRPr sz="1200"/>
            </a:lvl1pPr>
          </a:lstStyle>
          <a:p>
            <a:pPr lvl="0"/>
            <a:r>
              <a:rPr lang="cs-CZ"/>
              <a:t>Upravte styly předlohy textu.</a:t>
            </a:r>
          </a:p>
        </p:txBody>
      </p:sp>
      <p:sp>
        <p:nvSpPr>
          <p:cNvPr id="15" name="Zástupný symbol pro text 14">
            <a:extLst>
              <a:ext uri="{FF2B5EF4-FFF2-40B4-BE49-F238E27FC236}">
                <a16:creationId xmlns:a16="http://schemas.microsoft.com/office/drawing/2014/main" id="{755213BF-EF6D-45DC-A01B-DE6C2F23A6D2}"/>
              </a:ext>
            </a:extLst>
          </p:cNvPr>
          <p:cNvSpPr>
            <a:spLocks noGrp="1"/>
          </p:cNvSpPr>
          <p:nvPr>
            <p:ph type="body" sz="quarter" idx="14"/>
          </p:nvPr>
        </p:nvSpPr>
        <p:spPr>
          <a:xfrm>
            <a:off x="9807830" y="3991240"/>
            <a:ext cx="1964171" cy="216000"/>
          </a:xfrm>
        </p:spPr>
        <p:txBody>
          <a:bodyPr rtlCol="0"/>
          <a:lstStyle>
            <a:lvl1pPr marL="0" indent="0" algn="l">
              <a:buNone/>
              <a:defRPr sz="1200"/>
            </a:lvl1pPr>
          </a:lstStyle>
          <a:p>
            <a:pPr lvl="0"/>
            <a:r>
              <a:rPr lang="cs-CZ"/>
              <a:t>Upravte styly předlohy textu.</a:t>
            </a:r>
          </a:p>
        </p:txBody>
      </p:sp>
      <p:sp>
        <p:nvSpPr>
          <p:cNvPr id="10" name="Zástupný symbol pro text 9">
            <a:extLst>
              <a:ext uri="{FF2B5EF4-FFF2-40B4-BE49-F238E27FC236}">
                <a16:creationId xmlns:a16="http://schemas.microsoft.com/office/drawing/2014/main" id="{6D972951-9088-4993-8DED-9DA3B6B08CF2}"/>
              </a:ext>
            </a:extLst>
          </p:cNvPr>
          <p:cNvSpPr>
            <a:spLocks noGrp="1"/>
          </p:cNvSpPr>
          <p:nvPr>
            <p:ph type="body" sz="quarter" idx="17"/>
          </p:nvPr>
        </p:nvSpPr>
        <p:spPr>
          <a:xfrm>
            <a:off x="2103946" y="3424428"/>
            <a:ext cx="1964171" cy="504000"/>
          </a:xfrm>
        </p:spPr>
        <p:txBody>
          <a:bodyPr rtlCol="0"/>
          <a:lstStyle>
            <a:lvl1pPr marL="0" indent="0" algn="l">
              <a:buNone/>
              <a:defRPr b="1">
                <a:latin typeface="Times New Roman" panose="02020603050405020304" pitchFamily="18" charset="0"/>
              </a:defRPr>
            </a:lvl1pPr>
          </a:lstStyle>
          <a:p>
            <a:pPr lvl="0"/>
            <a:r>
              <a:rPr lang="cs-CZ"/>
              <a:t>Upravte styly předlohy textu.</a:t>
            </a:r>
          </a:p>
        </p:txBody>
      </p:sp>
      <p:sp>
        <p:nvSpPr>
          <p:cNvPr id="12" name="Zástupný symbol pro text 11">
            <a:extLst>
              <a:ext uri="{FF2B5EF4-FFF2-40B4-BE49-F238E27FC236}">
                <a16:creationId xmlns:a16="http://schemas.microsoft.com/office/drawing/2014/main" id="{48424FDD-507C-4199-BFC6-8BC01D8992B6}"/>
              </a:ext>
            </a:extLst>
          </p:cNvPr>
          <p:cNvSpPr>
            <a:spLocks noGrp="1"/>
          </p:cNvSpPr>
          <p:nvPr>
            <p:ph type="body" sz="quarter" idx="18"/>
          </p:nvPr>
        </p:nvSpPr>
        <p:spPr>
          <a:xfrm>
            <a:off x="5955888" y="3424428"/>
            <a:ext cx="1964171" cy="504000"/>
          </a:xfrm>
        </p:spPr>
        <p:txBody>
          <a:bodyPr rtlCol="0"/>
          <a:lstStyle>
            <a:lvl1pPr marL="0" indent="0" algn="l">
              <a:buNone/>
              <a:defRPr b="1">
                <a:latin typeface="Times New Roman" panose="02020603050405020304" pitchFamily="18" charset="0"/>
              </a:defRPr>
            </a:lvl1pPr>
          </a:lstStyle>
          <a:p>
            <a:pPr lvl="0"/>
            <a:r>
              <a:rPr lang="cs-CZ"/>
              <a:t>Upravte styly předlohy textu.</a:t>
            </a:r>
          </a:p>
        </p:txBody>
      </p:sp>
      <p:sp>
        <p:nvSpPr>
          <p:cNvPr id="16" name="Zástupný symbol pro text 15">
            <a:extLst>
              <a:ext uri="{FF2B5EF4-FFF2-40B4-BE49-F238E27FC236}">
                <a16:creationId xmlns:a16="http://schemas.microsoft.com/office/drawing/2014/main" id="{33DAFB20-1343-4578-8AA0-0378B674F1B1}"/>
              </a:ext>
            </a:extLst>
          </p:cNvPr>
          <p:cNvSpPr>
            <a:spLocks noGrp="1"/>
          </p:cNvSpPr>
          <p:nvPr>
            <p:ph type="body" sz="quarter" idx="19"/>
          </p:nvPr>
        </p:nvSpPr>
        <p:spPr>
          <a:xfrm>
            <a:off x="9807830" y="3424428"/>
            <a:ext cx="1964171" cy="504000"/>
          </a:xfrm>
        </p:spPr>
        <p:txBody>
          <a:bodyPr rtlCol="0"/>
          <a:lstStyle>
            <a:lvl1pPr marL="0" indent="0" algn="l">
              <a:buNone/>
              <a:defRPr b="1">
                <a:latin typeface="Times New Roman" panose="02020603050405020304" pitchFamily="18" charset="0"/>
              </a:defRPr>
            </a:lvl1pPr>
          </a:lstStyle>
          <a:p>
            <a:pPr lvl="0"/>
            <a:r>
              <a:rPr lang="cs-CZ"/>
              <a:t>Upravte styly předlohy textu.</a:t>
            </a:r>
          </a:p>
        </p:txBody>
      </p:sp>
      <p:sp>
        <p:nvSpPr>
          <p:cNvPr id="24" name="Zástupný symbol obrázku 22">
            <a:extLst>
              <a:ext uri="{FF2B5EF4-FFF2-40B4-BE49-F238E27FC236}">
                <a16:creationId xmlns:a16="http://schemas.microsoft.com/office/drawing/2014/main" id="{806A4855-25AA-40D4-B1A4-A271486B6C9F}"/>
              </a:ext>
            </a:extLst>
          </p:cNvPr>
          <p:cNvSpPr>
            <a:spLocks noGrp="1"/>
          </p:cNvSpPr>
          <p:nvPr>
            <p:ph type="pic" sz="quarter" idx="23"/>
          </p:nvPr>
        </p:nvSpPr>
        <p:spPr>
          <a:xfrm>
            <a:off x="431801" y="2808242"/>
            <a:ext cx="1505967" cy="1505966"/>
          </a:xfrm>
          <a:prstGeom prst="ellipse">
            <a:avLst/>
          </a:prstGeom>
          <a:solidFill>
            <a:schemeClr val="bg1">
              <a:lumMod val="95000"/>
            </a:schemeClr>
          </a:solidFill>
          <a:ln w="3175">
            <a:solidFill>
              <a:schemeClr val="bg1">
                <a:lumMod val="95000"/>
              </a:schemeClr>
            </a:solidFill>
          </a:ln>
        </p:spPr>
        <p:txBody>
          <a:bodyPr rtlCol="0" anchor="ctr"/>
          <a:lstStyle>
            <a:lvl1pPr marL="0" indent="0" algn="ctr">
              <a:buNone/>
              <a:defRPr/>
            </a:lvl1pPr>
          </a:lstStyle>
          <a:p>
            <a:pPr lvl="0"/>
            <a:r>
              <a:rPr lang="cs-CZ" noProof="0"/>
              <a:t>Kliknutím na ikonu přidáte obrázek.</a:t>
            </a:r>
            <a:endParaRPr lang="cs-CZ" noProof="0" dirty="0"/>
          </a:p>
        </p:txBody>
      </p:sp>
      <p:sp>
        <p:nvSpPr>
          <p:cNvPr id="25" name="Zástupný symbol obrázku 22">
            <a:extLst>
              <a:ext uri="{FF2B5EF4-FFF2-40B4-BE49-F238E27FC236}">
                <a16:creationId xmlns:a16="http://schemas.microsoft.com/office/drawing/2014/main" id="{31E10A24-B676-4117-9507-B4B0EB406F02}"/>
              </a:ext>
            </a:extLst>
          </p:cNvPr>
          <p:cNvSpPr>
            <a:spLocks noGrp="1"/>
          </p:cNvSpPr>
          <p:nvPr>
            <p:ph type="pic" sz="quarter" idx="24"/>
          </p:nvPr>
        </p:nvSpPr>
        <p:spPr>
          <a:xfrm>
            <a:off x="4283742" y="2808242"/>
            <a:ext cx="1505967" cy="1505966"/>
          </a:xfrm>
          <a:prstGeom prst="ellipse">
            <a:avLst/>
          </a:prstGeom>
          <a:solidFill>
            <a:schemeClr val="bg1">
              <a:lumMod val="95000"/>
            </a:schemeClr>
          </a:solidFill>
          <a:ln w="3175">
            <a:solidFill>
              <a:schemeClr val="bg1">
                <a:lumMod val="95000"/>
              </a:schemeClr>
            </a:solidFill>
          </a:ln>
        </p:spPr>
        <p:txBody>
          <a:bodyPr rtlCol="0" anchor="ctr"/>
          <a:lstStyle>
            <a:lvl1pPr marL="0" indent="0" algn="ctr">
              <a:buNone/>
              <a:defRPr/>
            </a:lvl1pPr>
          </a:lstStyle>
          <a:p>
            <a:pPr lvl="0"/>
            <a:r>
              <a:rPr lang="cs-CZ" noProof="0"/>
              <a:t>Kliknutím na ikonu přidáte obrázek.</a:t>
            </a:r>
            <a:endParaRPr lang="cs-CZ" noProof="0" dirty="0"/>
          </a:p>
        </p:txBody>
      </p:sp>
      <p:sp>
        <p:nvSpPr>
          <p:cNvPr id="26" name="Zástupný symbol obrázku 22">
            <a:extLst>
              <a:ext uri="{FF2B5EF4-FFF2-40B4-BE49-F238E27FC236}">
                <a16:creationId xmlns:a16="http://schemas.microsoft.com/office/drawing/2014/main" id="{6549D851-9848-44AC-937A-9B1EF867E595}"/>
              </a:ext>
            </a:extLst>
          </p:cNvPr>
          <p:cNvSpPr>
            <a:spLocks noGrp="1"/>
          </p:cNvSpPr>
          <p:nvPr>
            <p:ph type="pic" sz="quarter" idx="25"/>
          </p:nvPr>
        </p:nvSpPr>
        <p:spPr>
          <a:xfrm>
            <a:off x="8135684" y="2808242"/>
            <a:ext cx="1505967" cy="1505966"/>
          </a:xfrm>
          <a:prstGeom prst="ellipse">
            <a:avLst/>
          </a:prstGeom>
          <a:solidFill>
            <a:schemeClr val="bg1">
              <a:lumMod val="95000"/>
            </a:schemeClr>
          </a:solidFill>
          <a:ln w="3175">
            <a:solidFill>
              <a:schemeClr val="bg1">
                <a:lumMod val="95000"/>
              </a:schemeClr>
            </a:solidFill>
          </a:ln>
        </p:spPr>
        <p:txBody>
          <a:bodyPr rtlCol="0" anchor="ctr"/>
          <a:lstStyle>
            <a:lvl1pPr marL="0" indent="0" algn="ctr">
              <a:buNone/>
              <a:defRPr/>
            </a:lvl1pPr>
          </a:lstStyle>
          <a:p>
            <a:pPr lvl="0"/>
            <a:r>
              <a:rPr lang="cs-CZ" noProof="0"/>
              <a:t>Kliknutím na ikonu přidáte obrázek.</a:t>
            </a:r>
            <a:endParaRPr lang="cs-CZ" noProof="0" dirty="0"/>
          </a:p>
        </p:txBody>
      </p:sp>
      <p:sp>
        <p:nvSpPr>
          <p:cNvPr id="9" name="Zástupný symbol pro text 8">
            <a:extLst>
              <a:ext uri="{FF2B5EF4-FFF2-40B4-BE49-F238E27FC236}">
                <a16:creationId xmlns:a16="http://schemas.microsoft.com/office/drawing/2014/main" id="{36DD16A0-27CF-480C-8ADD-7BB99E0031A4}"/>
              </a:ext>
            </a:extLst>
          </p:cNvPr>
          <p:cNvSpPr>
            <a:spLocks noGrp="1"/>
          </p:cNvSpPr>
          <p:nvPr>
            <p:ph type="body" sz="quarter" idx="26"/>
          </p:nvPr>
        </p:nvSpPr>
        <p:spPr>
          <a:xfrm>
            <a:off x="431801" y="1080002"/>
            <a:ext cx="11339514" cy="276561"/>
          </a:xfrm>
        </p:spPr>
        <p:txBody>
          <a:bodyPr rtlCol="0"/>
          <a:lstStyle>
            <a:lvl1pPr marL="0" indent="0">
              <a:buNone/>
              <a:defRPr/>
            </a:lvl1pPr>
            <a:lvl2pPr marL="200025" indent="0">
              <a:buNone/>
              <a:defRPr/>
            </a:lvl2pPr>
            <a:lvl3pPr marL="407194" indent="0">
              <a:buNone/>
              <a:defRPr/>
            </a:lvl3pPr>
            <a:lvl4pPr marL="607219" indent="0">
              <a:buNone/>
              <a:defRPr/>
            </a:lvl4pPr>
            <a:lvl5pPr marL="807244" indent="0">
              <a:buNone/>
              <a:defRPr/>
            </a:lvl5pPr>
          </a:lstStyle>
          <a:p>
            <a:pPr lvl="0"/>
            <a:r>
              <a:rPr lang="cs-CZ"/>
              <a:t>Upravte styly předlohy textu.</a:t>
            </a:r>
          </a:p>
        </p:txBody>
      </p:sp>
      <p:sp>
        <p:nvSpPr>
          <p:cNvPr id="4" name="Zástupný symbol pro text 3">
            <a:extLst>
              <a:ext uri="{FF2B5EF4-FFF2-40B4-BE49-F238E27FC236}">
                <a16:creationId xmlns:a16="http://schemas.microsoft.com/office/drawing/2014/main" id="{B47CA876-2153-4136-850D-EE098BDC242E}"/>
              </a:ext>
            </a:extLst>
          </p:cNvPr>
          <p:cNvSpPr>
            <a:spLocks noGrp="1"/>
          </p:cNvSpPr>
          <p:nvPr>
            <p:ph type="body" sz="quarter" idx="27"/>
          </p:nvPr>
        </p:nvSpPr>
        <p:spPr>
          <a:xfrm>
            <a:off x="2103946" y="4311393"/>
            <a:ext cx="1964172" cy="1130300"/>
          </a:xfrm>
        </p:spPr>
        <p:txBody>
          <a:bodyPr rtlCol="0"/>
          <a:lstStyle>
            <a:lvl1pPr marL="0" indent="0">
              <a:buFont typeface="Arial" panose="020B0604020202020204" pitchFamily="34" charset="0"/>
              <a:buNone/>
              <a:defRPr/>
            </a:lvl1pPr>
            <a:lvl2pPr marL="200025" indent="0">
              <a:buNone/>
              <a:defRPr/>
            </a:lvl2pPr>
            <a:lvl3pPr marL="407194" indent="0">
              <a:buNone/>
              <a:defRPr/>
            </a:lvl3pPr>
            <a:lvl4pPr marL="607219" indent="0">
              <a:buNone/>
              <a:defRPr/>
            </a:lvl4pPr>
            <a:lvl5pPr marL="807244" indent="0">
              <a:buNone/>
              <a:defRPr/>
            </a:lvl5pPr>
          </a:lstStyle>
          <a:p>
            <a:pPr lvl="0"/>
            <a:r>
              <a:rPr lang="cs-CZ"/>
              <a:t>Upravte styly předlohy textu.</a:t>
            </a:r>
          </a:p>
        </p:txBody>
      </p:sp>
      <p:sp>
        <p:nvSpPr>
          <p:cNvPr id="11" name="Zástupný symbol pro text 10">
            <a:extLst>
              <a:ext uri="{FF2B5EF4-FFF2-40B4-BE49-F238E27FC236}">
                <a16:creationId xmlns:a16="http://schemas.microsoft.com/office/drawing/2014/main" id="{969B21C2-C689-49C2-B45F-14C5C53A587B}"/>
              </a:ext>
            </a:extLst>
          </p:cNvPr>
          <p:cNvSpPr>
            <a:spLocks noGrp="1"/>
          </p:cNvSpPr>
          <p:nvPr>
            <p:ph type="body" sz="quarter" idx="28"/>
          </p:nvPr>
        </p:nvSpPr>
        <p:spPr>
          <a:xfrm>
            <a:off x="5955889" y="4311393"/>
            <a:ext cx="1963738" cy="1130300"/>
          </a:xfrm>
        </p:spPr>
        <p:txBody>
          <a:bodyPr rtlCol="0"/>
          <a:lstStyle>
            <a:lvl1pPr marL="0" indent="0">
              <a:buNone/>
              <a:defRPr/>
            </a:lvl1pPr>
          </a:lstStyle>
          <a:p>
            <a:pPr lvl="0"/>
            <a:r>
              <a:rPr lang="cs-CZ"/>
              <a:t>Upravte styly předlohy textu.</a:t>
            </a:r>
          </a:p>
        </p:txBody>
      </p:sp>
      <p:sp>
        <p:nvSpPr>
          <p:cNvPr id="17" name="Zástupný symbol pro text 16">
            <a:extLst>
              <a:ext uri="{FF2B5EF4-FFF2-40B4-BE49-F238E27FC236}">
                <a16:creationId xmlns:a16="http://schemas.microsoft.com/office/drawing/2014/main" id="{E33D8E11-F7FD-4AD9-BEC6-78C6500F8172}"/>
              </a:ext>
            </a:extLst>
          </p:cNvPr>
          <p:cNvSpPr>
            <a:spLocks noGrp="1"/>
          </p:cNvSpPr>
          <p:nvPr>
            <p:ph type="body" sz="quarter" idx="29"/>
          </p:nvPr>
        </p:nvSpPr>
        <p:spPr>
          <a:xfrm>
            <a:off x="9807830" y="4311393"/>
            <a:ext cx="1981200" cy="1138238"/>
          </a:xfrm>
        </p:spPr>
        <p:txBody>
          <a:bodyPr rtlCol="0"/>
          <a:lstStyle>
            <a:lvl1pPr marL="0" indent="0">
              <a:buNone/>
              <a:defRPr/>
            </a:lvl1pPr>
          </a:lstStyle>
          <a:p>
            <a:pPr lvl="0"/>
            <a:r>
              <a:rPr lang="cs-CZ"/>
              <a:t>Upravte styly předlohy textu.</a:t>
            </a:r>
          </a:p>
        </p:txBody>
      </p:sp>
      <p:sp>
        <p:nvSpPr>
          <p:cNvPr id="18" name="Zástupný symbol pro zápatí 6">
            <a:extLst>
              <a:ext uri="{FF2B5EF4-FFF2-40B4-BE49-F238E27FC236}">
                <a16:creationId xmlns:a16="http://schemas.microsoft.com/office/drawing/2014/main" id="{4033A603-BB9D-4231-B6D5-4731AAF2746F}"/>
              </a:ext>
            </a:extLst>
          </p:cNvPr>
          <p:cNvSpPr>
            <a:spLocks noGrp="1"/>
          </p:cNvSpPr>
          <p:nvPr>
            <p:ph type="ftr" sz="quarter" idx="30"/>
          </p:nvPr>
        </p:nvSpPr>
        <p:spPr/>
        <p:txBody>
          <a:bodyPr/>
          <a:lstStyle>
            <a:lvl1pPr>
              <a:defRPr>
                <a:solidFill>
                  <a:schemeClr val="tx1">
                    <a:lumMod val="75000"/>
                    <a:lumOff val="25000"/>
                  </a:schemeClr>
                </a:solidFill>
              </a:defRPr>
            </a:lvl1pPr>
          </a:lstStyle>
          <a:p>
            <a:pPr>
              <a:defRPr/>
            </a:pPr>
            <a:r>
              <a:rPr lang="cs-CZ"/>
              <a:t>Přidejte zápatí</a:t>
            </a:r>
            <a:endParaRPr lang="cs-CZ" dirty="0"/>
          </a:p>
        </p:txBody>
      </p:sp>
      <p:sp>
        <p:nvSpPr>
          <p:cNvPr id="19" name="Zástupný symbol pro číslo snímku 7">
            <a:extLst>
              <a:ext uri="{FF2B5EF4-FFF2-40B4-BE49-F238E27FC236}">
                <a16:creationId xmlns:a16="http://schemas.microsoft.com/office/drawing/2014/main" id="{7BA4EB46-ECDF-475A-B345-B9532F00D97F}"/>
              </a:ext>
            </a:extLst>
          </p:cNvPr>
          <p:cNvSpPr>
            <a:spLocks noGrp="1"/>
          </p:cNvSpPr>
          <p:nvPr>
            <p:ph type="sldNum" sz="quarter" idx="31"/>
          </p:nvPr>
        </p:nvSpPr>
        <p:spPr/>
        <p:txBody>
          <a:bodyPr rtlCol="0"/>
          <a:lstStyle>
            <a:lvl1pPr>
              <a:defRPr>
                <a:solidFill>
                  <a:schemeClr val="tx1">
                    <a:lumMod val="75000"/>
                    <a:lumOff val="25000"/>
                  </a:schemeClr>
                </a:solidFill>
              </a:defRPr>
            </a:lvl1pPr>
          </a:lstStyle>
          <a:p>
            <a:pPr>
              <a:defRPr/>
            </a:pPr>
            <a:fld id="{24FE90AC-1CCB-4DC0-AF3B-B75AFC44D750}" type="slidenum">
              <a:rPr lang="cs-CZ"/>
              <a:pPr>
                <a:defRPr/>
              </a:pPr>
              <a:t>‹#›</a:t>
            </a:fld>
            <a:endParaRPr lang="cs-CZ" dirty="0"/>
          </a:p>
        </p:txBody>
      </p:sp>
    </p:spTree>
    <p:extLst>
      <p:ext uri="{BB962C8B-B14F-4D97-AF65-F5344CB8AC3E}">
        <p14:creationId xmlns:p14="http://schemas.microsoft.com/office/powerpoint/2010/main" val="24708237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7_Nadpis a odrážk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5" name="Obrázek 4"/>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268760"/>
            <a:ext cx="12192000" cy="5595404"/>
          </a:xfrm>
          <a:prstGeom prst="rect">
            <a:avLst/>
          </a:prstGeom>
        </p:spPr>
      </p:pic>
      <p:pic>
        <p:nvPicPr>
          <p:cNvPr id="6" name="Picture 6" descr="C:\Users\Marek\Desktop\AGROFERT\grafika\agrofert-tecka-seda2.png"/>
          <p:cNvPicPr>
            <a:picLocks noChangeAspect="1" noChangeArrowheads="1"/>
          </p:cNvPicPr>
          <p:nvPr userDrawn="1"/>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2985" b="30624"/>
          <a:stretch>
            <a:fillRect/>
          </a:stretch>
        </p:blipFill>
        <p:spPr bwMode="auto">
          <a:xfrm>
            <a:off x="0" y="5300666"/>
            <a:ext cx="2048933" cy="155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dpis 1"/>
          <p:cNvSpPr>
            <a:spLocks noGrp="1"/>
          </p:cNvSpPr>
          <p:nvPr>
            <p:ph type="title" hasCustomPrompt="1"/>
          </p:nvPr>
        </p:nvSpPr>
        <p:spPr>
          <a:xfrm>
            <a:off x="5423925" y="476672"/>
            <a:ext cx="6158475" cy="792088"/>
          </a:xfrm>
        </p:spPr>
        <p:txBody>
          <a:bodyPr>
            <a:normAutofit/>
          </a:bodyPr>
          <a:lstStyle>
            <a:lvl1pPr>
              <a:defRPr sz="2800" b="1">
                <a:solidFill>
                  <a:schemeClr val="bg1"/>
                </a:solidFill>
                <a:latin typeface="+mj-lt"/>
                <a:cs typeface="Arial" pitchFamily="34" charset="0"/>
              </a:defRPr>
            </a:lvl1pPr>
          </a:lstStyle>
          <a:p>
            <a:r>
              <a:rPr lang="cs-CZ" dirty="0"/>
              <a:t>Nadpis stránky</a:t>
            </a:r>
          </a:p>
        </p:txBody>
      </p:sp>
      <p:sp>
        <p:nvSpPr>
          <p:cNvPr id="13" name="Zástupný symbol pro zápatí 4"/>
          <p:cNvSpPr>
            <a:spLocks noGrp="1"/>
          </p:cNvSpPr>
          <p:nvPr>
            <p:ph type="ftr" sz="quarter" idx="3"/>
          </p:nvPr>
        </p:nvSpPr>
        <p:spPr>
          <a:xfrm>
            <a:off x="4655841" y="6381331"/>
            <a:ext cx="2976331" cy="365125"/>
          </a:xfrm>
          <a:prstGeom prst="rect">
            <a:avLst/>
          </a:prstGeom>
        </p:spPr>
        <p:txBody>
          <a:bodyPr vert="horz" lIns="91440" tIns="45720" rIns="91440" bIns="45720" rtlCol="0" anchor="ctr"/>
          <a:lstStyle>
            <a:lvl1pPr algn="ctr">
              <a:defRPr sz="1200">
                <a:solidFill>
                  <a:srgbClr val="00AEC7"/>
                </a:solidFill>
              </a:defRPr>
            </a:lvl1pPr>
          </a:lstStyle>
          <a:p>
            <a:r>
              <a:rPr lang="cs-CZ"/>
              <a:t>Zadejte název prezentace</a:t>
            </a:r>
            <a:endParaRPr lang="cs-CZ" dirty="0"/>
          </a:p>
        </p:txBody>
      </p:sp>
      <p:sp>
        <p:nvSpPr>
          <p:cNvPr id="14" name="Zástupný symbol pro číslo snímku 5"/>
          <p:cNvSpPr>
            <a:spLocks noGrp="1"/>
          </p:cNvSpPr>
          <p:nvPr>
            <p:ph type="sldNum" sz="quarter" idx="4"/>
          </p:nvPr>
        </p:nvSpPr>
        <p:spPr>
          <a:xfrm>
            <a:off x="1295468" y="6381331"/>
            <a:ext cx="493845" cy="365125"/>
          </a:xfrm>
          <a:prstGeom prst="rect">
            <a:avLst/>
          </a:prstGeom>
        </p:spPr>
        <p:txBody>
          <a:bodyPr vert="horz" lIns="91440" tIns="45720" rIns="91440" bIns="45720" rtlCol="0" anchor="ctr"/>
          <a:lstStyle>
            <a:lvl1pPr algn="r">
              <a:defRPr sz="1200">
                <a:solidFill>
                  <a:srgbClr val="00AEC7"/>
                </a:solidFill>
              </a:defRPr>
            </a:lvl1pPr>
          </a:lstStyle>
          <a:p>
            <a:fld id="{FBC09B02-FB08-4E51-8363-3FC30D1971F4}" type="slidenum">
              <a:rPr lang="cs-CZ" smtClean="0"/>
              <a:pPr/>
              <a:t>‹#›</a:t>
            </a:fld>
            <a:endParaRPr lang="cs-CZ" dirty="0"/>
          </a:p>
        </p:txBody>
      </p:sp>
    </p:spTree>
    <p:extLst>
      <p:ext uri="{BB962C8B-B14F-4D97-AF65-F5344CB8AC3E}">
        <p14:creationId xmlns:p14="http://schemas.microsoft.com/office/powerpoint/2010/main" val="897979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5423925" y="476672"/>
            <a:ext cx="6158475" cy="792088"/>
          </a:xfrm>
        </p:spPr>
        <p:txBody>
          <a:bodyPr>
            <a:normAutofit/>
          </a:bodyPr>
          <a:lstStyle>
            <a:lvl1pPr>
              <a:defRPr sz="2800" b="1">
                <a:solidFill>
                  <a:schemeClr val="bg1"/>
                </a:solidFill>
                <a:latin typeface="+mj-lt"/>
                <a:cs typeface="Arial" pitchFamily="34" charset="0"/>
              </a:defRPr>
            </a:lvl1pPr>
          </a:lstStyle>
          <a:p>
            <a:r>
              <a:rPr lang="cs-CZ"/>
              <a:t>Klepnutím lze upravit styl předlohy nadpisů.</a:t>
            </a:r>
            <a:endParaRPr lang="cs-CZ" dirty="0"/>
          </a:p>
        </p:txBody>
      </p:sp>
      <p:sp>
        <p:nvSpPr>
          <p:cNvPr id="7" name="Zástupný symbol pro obsah 2"/>
          <p:cNvSpPr>
            <a:spLocks noGrp="1"/>
          </p:cNvSpPr>
          <p:nvPr>
            <p:ph idx="1"/>
          </p:nvPr>
        </p:nvSpPr>
        <p:spPr>
          <a:xfrm>
            <a:off x="623393" y="1412781"/>
            <a:ext cx="5280587" cy="4784725"/>
          </a:xfrm>
          <a:ln>
            <a:noFill/>
          </a:ln>
        </p:spPr>
        <p:txBody>
          <a:bodyPr/>
          <a:lstStyle>
            <a:lvl1pPr>
              <a:buFontTx/>
              <a:buBlip>
                <a:blip r:embed="rId2"/>
              </a:buBlip>
              <a:defRPr lang="cs-CZ" sz="2400" kern="1200" dirty="0" smtClean="0">
                <a:solidFill>
                  <a:srgbClr val="63666A"/>
                </a:solidFill>
                <a:latin typeface="+mn-lt"/>
                <a:ea typeface="+mn-ea"/>
                <a:cs typeface="Arial" pitchFamily="34" charset="0"/>
              </a:defRPr>
            </a:lvl1pPr>
            <a:lvl2pPr>
              <a:defRPr sz="2000">
                <a:solidFill>
                  <a:srgbClr val="63666A"/>
                </a:solidFill>
                <a:latin typeface="+mn-lt"/>
                <a:cs typeface="Arial" pitchFamily="34" charset="0"/>
              </a:defRPr>
            </a:lvl2pPr>
            <a:lvl3pPr>
              <a:defRPr sz="1800">
                <a:solidFill>
                  <a:srgbClr val="63666A"/>
                </a:solidFill>
                <a:latin typeface="+mn-lt"/>
                <a:cs typeface="Arial" pitchFamily="34" charset="0"/>
              </a:defRPr>
            </a:lvl3pPr>
            <a:lvl4pPr>
              <a:defRPr sz="1600">
                <a:solidFill>
                  <a:srgbClr val="63666A"/>
                </a:solidFill>
                <a:latin typeface="+mn-lt"/>
                <a:cs typeface="Arial" pitchFamily="34" charset="0"/>
              </a:defRPr>
            </a:lvl4pPr>
            <a:lvl5pPr>
              <a:defRPr sz="1600">
                <a:solidFill>
                  <a:srgbClr val="63666A"/>
                </a:solidFill>
                <a:latin typeface="+mn-lt"/>
                <a:cs typeface="Arial" pitchFamily="34" charset="0"/>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2" name="Zástupný symbol pro obsah 2"/>
          <p:cNvSpPr>
            <a:spLocks noGrp="1"/>
          </p:cNvSpPr>
          <p:nvPr>
            <p:ph idx="13"/>
          </p:nvPr>
        </p:nvSpPr>
        <p:spPr>
          <a:xfrm>
            <a:off x="6192012" y="1412781"/>
            <a:ext cx="5376597" cy="4784725"/>
          </a:xfrm>
          <a:ln>
            <a:noFill/>
          </a:ln>
        </p:spPr>
        <p:txBody>
          <a:bodyPr/>
          <a:lstStyle>
            <a:lvl1pPr>
              <a:buFontTx/>
              <a:buBlip>
                <a:blip r:embed="rId2"/>
              </a:buBlip>
              <a:defRPr lang="cs-CZ" sz="2400" kern="1200" dirty="0" smtClean="0">
                <a:solidFill>
                  <a:srgbClr val="63666A"/>
                </a:solidFill>
                <a:latin typeface="+mn-lt"/>
                <a:ea typeface="+mn-ea"/>
                <a:cs typeface="Arial" pitchFamily="34" charset="0"/>
              </a:defRPr>
            </a:lvl1pPr>
            <a:lvl2pPr>
              <a:defRPr sz="2000">
                <a:solidFill>
                  <a:srgbClr val="63666A"/>
                </a:solidFill>
                <a:latin typeface="+mn-lt"/>
                <a:cs typeface="Arial" pitchFamily="34" charset="0"/>
              </a:defRPr>
            </a:lvl2pPr>
            <a:lvl3pPr>
              <a:defRPr sz="1800">
                <a:solidFill>
                  <a:srgbClr val="63666A"/>
                </a:solidFill>
                <a:latin typeface="+mn-lt"/>
                <a:cs typeface="Arial" pitchFamily="34" charset="0"/>
              </a:defRPr>
            </a:lvl3pPr>
            <a:lvl4pPr>
              <a:defRPr sz="1600">
                <a:solidFill>
                  <a:srgbClr val="63666A"/>
                </a:solidFill>
                <a:latin typeface="+mn-lt"/>
                <a:cs typeface="Arial" pitchFamily="34" charset="0"/>
              </a:defRPr>
            </a:lvl4pPr>
            <a:lvl5pPr>
              <a:defRPr sz="1600">
                <a:solidFill>
                  <a:srgbClr val="63666A"/>
                </a:solidFill>
                <a:latin typeface="+mn-lt"/>
                <a:cs typeface="Arial" pitchFamily="34" charset="0"/>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5" name="Zástupný symbol pro zápatí 4">
            <a:extLst>
              <a:ext uri="{FF2B5EF4-FFF2-40B4-BE49-F238E27FC236}">
                <a16:creationId xmlns:a16="http://schemas.microsoft.com/office/drawing/2014/main" id="{342230D3-8A76-4037-BA6F-351BD44C463A}"/>
              </a:ext>
            </a:extLst>
          </p:cNvPr>
          <p:cNvSpPr>
            <a:spLocks noGrp="1"/>
          </p:cNvSpPr>
          <p:nvPr>
            <p:ph type="ftr" sz="quarter" idx="14"/>
          </p:nvPr>
        </p:nvSpPr>
        <p:spPr>
          <a:xfrm>
            <a:off x="4559300" y="6381750"/>
            <a:ext cx="2976563" cy="365125"/>
          </a:xfrm>
        </p:spPr>
        <p:txBody>
          <a:bodyPr/>
          <a:lstStyle>
            <a:lvl1pPr algn="ctr">
              <a:defRPr sz="1200">
                <a:solidFill>
                  <a:srgbClr val="00AEC7"/>
                </a:solidFill>
              </a:defRPr>
            </a:lvl1pPr>
          </a:lstStyle>
          <a:p>
            <a:pPr>
              <a:defRPr/>
            </a:pPr>
            <a:r>
              <a:rPr lang="cs-CZ"/>
              <a:t>Zadejte název prezentace</a:t>
            </a:r>
            <a:endParaRPr lang="cs-CZ" dirty="0"/>
          </a:p>
        </p:txBody>
      </p:sp>
      <p:sp>
        <p:nvSpPr>
          <p:cNvPr id="6" name="Zástupný symbol pro číslo snímku 5">
            <a:extLst>
              <a:ext uri="{FF2B5EF4-FFF2-40B4-BE49-F238E27FC236}">
                <a16:creationId xmlns:a16="http://schemas.microsoft.com/office/drawing/2014/main" id="{72DA637F-475C-40E2-B15A-034FA2C15C2C}"/>
              </a:ext>
            </a:extLst>
          </p:cNvPr>
          <p:cNvSpPr>
            <a:spLocks noGrp="1"/>
          </p:cNvSpPr>
          <p:nvPr>
            <p:ph type="sldNum" sz="quarter" idx="15"/>
          </p:nvPr>
        </p:nvSpPr>
        <p:spPr/>
        <p:txBody>
          <a:bodyPr/>
          <a:lstStyle>
            <a:lvl1pPr>
              <a:defRPr/>
            </a:lvl1pPr>
          </a:lstStyle>
          <a:p>
            <a:pPr>
              <a:defRPr/>
            </a:pPr>
            <a:fld id="{D90F8C3D-7A38-4544-AC96-409EBA23612C}" type="slidenum">
              <a:rPr lang="cs-CZ" altLang="cs-CZ"/>
              <a:pPr>
                <a:defRPr/>
              </a:pPr>
              <a:t>‹#›</a:t>
            </a:fld>
            <a:endParaRPr lang="cs-CZ" altLang="cs-CZ"/>
          </a:p>
        </p:txBody>
      </p:sp>
    </p:spTree>
    <p:extLst>
      <p:ext uri="{BB962C8B-B14F-4D97-AF65-F5344CB8AC3E}">
        <p14:creationId xmlns:p14="http://schemas.microsoft.com/office/powerpoint/2010/main" val="1997976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5423925" y="476672"/>
            <a:ext cx="6158475" cy="792088"/>
          </a:xfrm>
        </p:spPr>
        <p:txBody>
          <a:bodyPr>
            <a:normAutofit/>
          </a:bodyPr>
          <a:lstStyle>
            <a:lvl1pPr>
              <a:defRPr sz="2800" b="1">
                <a:solidFill>
                  <a:schemeClr val="bg1"/>
                </a:solidFill>
                <a:latin typeface="+mj-lt"/>
                <a:cs typeface="Arial" pitchFamily="34" charset="0"/>
              </a:defRPr>
            </a:lvl1pPr>
          </a:lstStyle>
          <a:p>
            <a:r>
              <a:rPr lang="cs-CZ"/>
              <a:t>Klepnutím lze upravit styl předlohy nadpisů.</a:t>
            </a:r>
            <a:endParaRPr lang="cs-CZ" dirty="0"/>
          </a:p>
        </p:txBody>
      </p:sp>
      <p:sp>
        <p:nvSpPr>
          <p:cNvPr id="13" name="Zástupný symbol pro text 2"/>
          <p:cNvSpPr>
            <a:spLocks noGrp="1"/>
          </p:cNvSpPr>
          <p:nvPr>
            <p:ph type="body" idx="1"/>
          </p:nvPr>
        </p:nvSpPr>
        <p:spPr>
          <a:xfrm>
            <a:off x="623392" y="1484789"/>
            <a:ext cx="5386917" cy="453727"/>
          </a:xfrm>
          <a:solidFill>
            <a:srgbClr val="00AEC7"/>
          </a:solidFill>
        </p:spPr>
        <p:txBody>
          <a:bodyPr lIns="144000" anchor="ctr">
            <a:noAutofit/>
          </a:bodyPr>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14" name="Zástupný symbol pro text 4"/>
          <p:cNvSpPr>
            <a:spLocks noGrp="1"/>
          </p:cNvSpPr>
          <p:nvPr>
            <p:ph type="body" sz="quarter" idx="3"/>
          </p:nvPr>
        </p:nvSpPr>
        <p:spPr>
          <a:xfrm>
            <a:off x="6288025" y="1484789"/>
            <a:ext cx="5389033" cy="453727"/>
          </a:xfrm>
          <a:solidFill>
            <a:srgbClr val="63666A"/>
          </a:solidFill>
        </p:spPr>
        <p:txBody>
          <a:bodyPr lIns="144000" anchor="ctr">
            <a:noAutofit/>
          </a:bodyPr>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15" name="Zástupný symbol pro obsah 3"/>
          <p:cNvSpPr>
            <a:spLocks noGrp="1"/>
          </p:cNvSpPr>
          <p:nvPr>
            <p:ph sz="half" idx="2"/>
          </p:nvPr>
        </p:nvSpPr>
        <p:spPr>
          <a:xfrm>
            <a:off x="623392" y="1988843"/>
            <a:ext cx="5386917" cy="4209331"/>
          </a:xfrm>
        </p:spPr>
        <p:txBody>
          <a:bodyPr>
            <a:normAutofit/>
          </a:bodyPr>
          <a:lstStyle>
            <a:lvl1pPr>
              <a:buFontTx/>
              <a:buBlip>
                <a:blip r:embed="rId2"/>
              </a:buBlip>
              <a:defRPr sz="2000">
                <a:solidFill>
                  <a:srgbClr val="63666A"/>
                </a:solidFill>
              </a:defRPr>
            </a:lvl1pPr>
            <a:lvl2pPr>
              <a:defRPr sz="1800">
                <a:solidFill>
                  <a:srgbClr val="63666A"/>
                </a:solidFill>
              </a:defRPr>
            </a:lvl2pPr>
            <a:lvl3pPr>
              <a:defRPr sz="1600">
                <a:solidFill>
                  <a:srgbClr val="63666A"/>
                </a:solidFill>
              </a:defRPr>
            </a:lvl3pPr>
            <a:lvl4pPr>
              <a:defRPr sz="1400">
                <a:solidFill>
                  <a:srgbClr val="63666A"/>
                </a:solidFill>
              </a:defRPr>
            </a:lvl4pPr>
            <a:lvl5pPr>
              <a:defRPr sz="1400">
                <a:solidFill>
                  <a:srgbClr val="63666A"/>
                </a:solidFill>
              </a:defRPr>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6" name="Zástupný symbol pro obsah 5"/>
          <p:cNvSpPr>
            <a:spLocks noGrp="1"/>
          </p:cNvSpPr>
          <p:nvPr>
            <p:ph sz="quarter" idx="4"/>
          </p:nvPr>
        </p:nvSpPr>
        <p:spPr>
          <a:xfrm>
            <a:off x="6288025" y="1988843"/>
            <a:ext cx="5389033" cy="4209331"/>
          </a:xfrm>
        </p:spPr>
        <p:txBody>
          <a:bodyPr>
            <a:normAutofit/>
          </a:bodyPr>
          <a:lstStyle>
            <a:lvl1pPr marL="342900" indent="-342900">
              <a:buFontTx/>
              <a:buBlip>
                <a:blip r:embed="rId3"/>
              </a:buBlip>
              <a:defRPr sz="2000">
                <a:solidFill>
                  <a:srgbClr val="63666A"/>
                </a:solidFill>
              </a:defRPr>
            </a:lvl1pPr>
            <a:lvl2pPr>
              <a:defRPr sz="1800">
                <a:solidFill>
                  <a:srgbClr val="63666A"/>
                </a:solidFill>
              </a:defRPr>
            </a:lvl2pPr>
            <a:lvl3pPr>
              <a:defRPr sz="1600">
                <a:solidFill>
                  <a:srgbClr val="63666A"/>
                </a:solidFill>
              </a:defRPr>
            </a:lvl3pPr>
            <a:lvl4pPr>
              <a:defRPr sz="1400">
                <a:solidFill>
                  <a:srgbClr val="63666A"/>
                </a:solidFill>
              </a:defRPr>
            </a:lvl4pPr>
            <a:lvl5pPr>
              <a:defRPr sz="1400">
                <a:solidFill>
                  <a:srgbClr val="63666A"/>
                </a:solidFill>
              </a:defRPr>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7" name="Zástupný symbol pro zápatí 4">
            <a:extLst>
              <a:ext uri="{FF2B5EF4-FFF2-40B4-BE49-F238E27FC236}">
                <a16:creationId xmlns:a16="http://schemas.microsoft.com/office/drawing/2014/main" id="{B9BEE31E-2A6A-4FA5-932E-839C3B6A6944}"/>
              </a:ext>
            </a:extLst>
          </p:cNvPr>
          <p:cNvSpPr>
            <a:spLocks noGrp="1"/>
          </p:cNvSpPr>
          <p:nvPr>
            <p:ph type="ftr" sz="quarter" idx="10"/>
          </p:nvPr>
        </p:nvSpPr>
        <p:spPr>
          <a:xfrm>
            <a:off x="4751388" y="6381750"/>
            <a:ext cx="2881312" cy="365125"/>
          </a:xfrm>
        </p:spPr>
        <p:txBody>
          <a:bodyPr/>
          <a:lstStyle>
            <a:lvl1pPr algn="ctr">
              <a:defRPr sz="1200">
                <a:solidFill>
                  <a:srgbClr val="00AEC7"/>
                </a:solidFill>
              </a:defRPr>
            </a:lvl1pPr>
          </a:lstStyle>
          <a:p>
            <a:pPr>
              <a:defRPr/>
            </a:pPr>
            <a:r>
              <a:rPr lang="cs-CZ"/>
              <a:t>Zadejte název prezentace</a:t>
            </a:r>
            <a:endParaRPr lang="cs-CZ" dirty="0"/>
          </a:p>
        </p:txBody>
      </p:sp>
      <p:sp>
        <p:nvSpPr>
          <p:cNvPr id="8" name="Zástupný symbol pro číslo snímku 5">
            <a:extLst>
              <a:ext uri="{FF2B5EF4-FFF2-40B4-BE49-F238E27FC236}">
                <a16:creationId xmlns:a16="http://schemas.microsoft.com/office/drawing/2014/main" id="{2B9630DA-20A5-4DD0-872C-E4BE4E182215}"/>
              </a:ext>
            </a:extLst>
          </p:cNvPr>
          <p:cNvSpPr>
            <a:spLocks noGrp="1"/>
          </p:cNvSpPr>
          <p:nvPr>
            <p:ph type="sldNum" sz="quarter" idx="11"/>
          </p:nvPr>
        </p:nvSpPr>
        <p:spPr/>
        <p:txBody>
          <a:bodyPr/>
          <a:lstStyle>
            <a:lvl1pPr>
              <a:defRPr/>
            </a:lvl1pPr>
          </a:lstStyle>
          <a:p>
            <a:pPr>
              <a:defRPr/>
            </a:pPr>
            <a:fld id="{1A328BD3-42F5-4F8E-9015-2B014C19408E}" type="slidenum">
              <a:rPr lang="cs-CZ" altLang="cs-CZ"/>
              <a:pPr>
                <a:defRPr/>
              </a:pPr>
              <a:t>‹#›</a:t>
            </a:fld>
            <a:endParaRPr lang="cs-CZ" altLang="cs-CZ"/>
          </a:p>
        </p:txBody>
      </p:sp>
    </p:spTree>
    <p:extLst>
      <p:ext uri="{BB962C8B-B14F-4D97-AF65-F5344CB8AC3E}">
        <p14:creationId xmlns:p14="http://schemas.microsoft.com/office/powerpoint/2010/main" val="96101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5423925" y="476672"/>
            <a:ext cx="6158475" cy="792088"/>
          </a:xfrm>
        </p:spPr>
        <p:txBody>
          <a:bodyPr>
            <a:normAutofit/>
          </a:bodyPr>
          <a:lstStyle>
            <a:lvl1pPr>
              <a:defRPr sz="2800" b="1">
                <a:solidFill>
                  <a:schemeClr val="bg1"/>
                </a:solidFill>
                <a:latin typeface="+mj-lt"/>
                <a:cs typeface="Arial" pitchFamily="34" charset="0"/>
              </a:defRPr>
            </a:lvl1pPr>
          </a:lstStyle>
          <a:p>
            <a:r>
              <a:rPr lang="cs-CZ"/>
              <a:t>Klepnutím lze upravit styl předlohy nadpisů.</a:t>
            </a:r>
            <a:endParaRPr lang="cs-CZ" dirty="0"/>
          </a:p>
        </p:txBody>
      </p:sp>
      <p:sp>
        <p:nvSpPr>
          <p:cNvPr id="3" name="Zástupný symbol pro zápatí 4">
            <a:extLst>
              <a:ext uri="{FF2B5EF4-FFF2-40B4-BE49-F238E27FC236}">
                <a16:creationId xmlns:a16="http://schemas.microsoft.com/office/drawing/2014/main" id="{711EBA15-864B-4666-AD38-0A55CEFC0C54}"/>
              </a:ext>
            </a:extLst>
          </p:cNvPr>
          <p:cNvSpPr>
            <a:spLocks noGrp="1"/>
          </p:cNvSpPr>
          <p:nvPr>
            <p:ph type="ftr" sz="quarter" idx="10"/>
          </p:nvPr>
        </p:nvSpPr>
        <p:spPr>
          <a:xfrm>
            <a:off x="4656138" y="6381750"/>
            <a:ext cx="2879725" cy="365125"/>
          </a:xfrm>
        </p:spPr>
        <p:txBody>
          <a:bodyPr/>
          <a:lstStyle>
            <a:lvl1pPr algn="ctr">
              <a:defRPr sz="1200">
                <a:solidFill>
                  <a:srgbClr val="00AEC7"/>
                </a:solidFill>
              </a:defRPr>
            </a:lvl1pPr>
          </a:lstStyle>
          <a:p>
            <a:pPr>
              <a:defRPr/>
            </a:pPr>
            <a:r>
              <a:rPr lang="cs-CZ"/>
              <a:t>Zadejte název prezentace</a:t>
            </a:r>
            <a:endParaRPr lang="cs-CZ" dirty="0"/>
          </a:p>
        </p:txBody>
      </p:sp>
      <p:sp>
        <p:nvSpPr>
          <p:cNvPr id="4" name="Zástupný symbol pro číslo snímku 5">
            <a:extLst>
              <a:ext uri="{FF2B5EF4-FFF2-40B4-BE49-F238E27FC236}">
                <a16:creationId xmlns:a16="http://schemas.microsoft.com/office/drawing/2014/main" id="{65F2C8D6-6E37-4465-9B6E-4F73CBE59377}"/>
              </a:ext>
            </a:extLst>
          </p:cNvPr>
          <p:cNvSpPr>
            <a:spLocks noGrp="1"/>
          </p:cNvSpPr>
          <p:nvPr>
            <p:ph type="sldNum" sz="quarter" idx="11"/>
          </p:nvPr>
        </p:nvSpPr>
        <p:spPr/>
        <p:txBody>
          <a:bodyPr/>
          <a:lstStyle>
            <a:lvl1pPr>
              <a:defRPr/>
            </a:lvl1pPr>
          </a:lstStyle>
          <a:p>
            <a:pPr>
              <a:defRPr/>
            </a:pPr>
            <a:fld id="{887408FD-942B-4B98-B65E-354D3E2C7A5A}" type="slidenum">
              <a:rPr lang="cs-CZ" altLang="cs-CZ"/>
              <a:pPr>
                <a:defRPr/>
              </a:pPr>
              <a:t>‹#›</a:t>
            </a:fld>
            <a:endParaRPr lang="cs-CZ" altLang="cs-CZ"/>
          </a:p>
        </p:txBody>
      </p:sp>
    </p:spTree>
    <p:extLst>
      <p:ext uri="{BB962C8B-B14F-4D97-AF65-F5344CB8AC3E}">
        <p14:creationId xmlns:p14="http://schemas.microsoft.com/office/powerpoint/2010/main" val="2209193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Pr>
        <a:solidFill>
          <a:schemeClr val="bg1"/>
        </a:solidFill>
        <a:effectLst/>
      </p:bgPr>
    </p:bg>
    <p:spTree>
      <p:nvGrpSpPr>
        <p:cNvPr id="1" name=""/>
        <p:cNvGrpSpPr/>
        <p:nvPr/>
      </p:nvGrpSpPr>
      <p:grpSpPr>
        <a:xfrm>
          <a:off x="0" y="0"/>
          <a:ext cx="0" cy="0"/>
          <a:chOff x="0" y="0"/>
          <a:chExt cx="0" cy="0"/>
        </a:xfrm>
      </p:grpSpPr>
      <p:grpSp>
        <p:nvGrpSpPr>
          <p:cNvPr id="4" name="Skupina 8">
            <a:extLst>
              <a:ext uri="{FF2B5EF4-FFF2-40B4-BE49-F238E27FC236}">
                <a16:creationId xmlns:a16="http://schemas.microsoft.com/office/drawing/2014/main" id="{D5E64D34-98DA-439F-99DB-A772AD63C23B}"/>
              </a:ext>
            </a:extLst>
          </p:cNvPr>
          <p:cNvGrpSpPr>
            <a:grpSpLocks/>
          </p:cNvGrpSpPr>
          <p:nvPr userDrawn="1"/>
        </p:nvGrpSpPr>
        <p:grpSpPr bwMode="auto">
          <a:xfrm>
            <a:off x="1" y="3503613"/>
            <a:ext cx="5253567" cy="3302000"/>
            <a:chOff x="0" y="3503762"/>
            <a:chExt cx="3939599" cy="3301922"/>
          </a:xfrm>
        </p:grpSpPr>
        <p:pic>
          <p:nvPicPr>
            <p:cNvPr id="5" name="Picture 5" descr="C:\Users\Marek\Desktop\AGROFERT\grafika\agrofert-tecka-seda.png">
              <a:extLst>
                <a:ext uri="{FF2B5EF4-FFF2-40B4-BE49-F238E27FC236}">
                  <a16:creationId xmlns:a16="http://schemas.microsoft.com/office/drawing/2014/main" id="{2551A510-4C1B-4903-8FD1-F57FFF8BD9C4}"/>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l="50000"/>
            <a:stretch>
              <a:fillRect/>
            </a:stretch>
          </p:blipFill>
          <p:spPr bwMode="auto">
            <a:xfrm>
              <a:off x="0" y="3503762"/>
              <a:ext cx="903056" cy="1766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C:\Users\Marek\Desktop\AGROFERT\grafika\agrofert-tecka-seda.png">
              <a:extLst>
                <a:ext uri="{FF2B5EF4-FFF2-40B4-BE49-F238E27FC236}">
                  <a16:creationId xmlns:a16="http://schemas.microsoft.com/office/drawing/2014/main" id="{FBA8420C-8FB9-4CC5-BA82-1649035225F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3894" y="5440148"/>
              <a:ext cx="1395778" cy="1365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C:\Users\Marek\Desktop\AGROFERT\grafika\agrofert-tecka-seda.png">
              <a:extLst>
                <a:ext uri="{FF2B5EF4-FFF2-40B4-BE49-F238E27FC236}">
                  <a16:creationId xmlns:a16="http://schemas.microsoft.com/office/drawing/2014/main" id="{B949214E-BB27-4704-A1A7-619EA88FD19D}"/>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077360" y="5180717"/>
              <a:ext cx="982472" cy="961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C:\Users\Marek\Desktop\AGROFERT\grafika\agrofert-tecka-seda.png">
              <a:extLst>
                <a:ext uri="{FF2B5EF4-FFF2-40B4-BE49-F238E27FC236}">
                  <a16:creationId xmlns:a16="http://schemas.microsoft.com/office/drawing/2014/main" id="{0B869F2B-5FA0-4FC3-9CCB-A4604D3B9C79}"/>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599160" y="4352442"/>
              <a:ext cx="820712" cy="802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C:\Users\Marek\Desktop\AGROFERT\grafika\agrofert-tecka-seda.png">
              <a:extLst>
                <a:ext uri="{FF2B5EF4-FFF2-40B4-BE49-F238E27FC236}">
                  <a16:creationId xmlns:a16="http://schemas.microsoft.com/office/drawing/2014/main" id="{8760E282-3FFA-41D5-A3D3-854A84F7B259}"/>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350840" y="5002098"/>
              <a:ext cx="588759" cy="57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C:\Users\Marek\Desktop\AGROFERT\grafika\agrofert-tecka-seda.png">
              <a:extLst>
                <a:ext uri="{FF2B5EF4-FFF2-40B4-BE49-F238E27FC236}">
                  <a16:creationId xmlns:a16="http://schemas.microsoft.com/office/drawing/2014/main" id="{5BC80AE3-8F5D-48CA-A8A4-F2AAA63F3B91}"/>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43608" y="4240175"/>
              <a:ext cx="1152128" cy="1127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Obrázek 16" descr="logo.PNG">
            <a:extLst>
              <a:ext uri="{FF2B5EF4-FFF2-40B4-BE49-F238E27FC236}">
                <a16:creationId xmlns:a16="http://schemas.microsoft.com/office/drawing/2014/main" id="{5D128E20-89F0-4994-93A3-F07A6826468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096000" y="5589589"/>
            <a:ext cx="53086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Přímá spojnice 11">
            <a:extLst>
              <a:ext uri="{FF2B5EF4-FFF2-40B4-BE49-F238E27FC236}">
                <a16:creationId xmlns:a16="http://schemas.microsoft.com/office/drawing/2014/main" id="{195E4C47-690F-49A2-9D6B-A1955E7C4C7D}"/>
              </a:ext>
            </a:extLst>
          </p:cNvPr>
          <p:cNvCxnSpPr/>
          <p:nvPr userDrawn="1"/>
        </p:nvCxnSpPr>
        <p:spPr>
          <a:xfrm>
            <a:off x="1090084" y="765175"/>
            <a:ext cx="10189634" cy="0"/>
          </a:xfrm>
          <a:prstGeom prst="line">
            <a:avLst/>
          </a:prstGeom>
          <a:ln w="19050">
            <a:solidFill>
              <a:srgbClr val="00AEC7"/>
            </a:solidFill>
          </a:ln>
        </p:spPr>
        <p:style>
          <a:lnRef idx="1">
            <a:schemeClr val="accent1"/>
          </a:lnRef>
          <a:fillRef idx="0">
            <a:schemeClr val="accent1"/>
          </a:fillRef>
          <a:effectRef idx="0">
            <a:schemeClr val="accent1"/>
          </a:effectRef>
          <a:fontRef idx="minor">
            <a:schemeClr val="tx1"/>
          </a:fontRef>
        </p:style>
      </p:cxnSp>
      <p:sp>
        <p:nvSpPr>
          <p:cNvPr id="2" name="Nadpis 1"/>
          <p:cNvSpPr>
            <a:spLocks noGrp="1"/>
          </p:cNvSpPr>
          <p:nvPr>
            <p:ph type="ctrTitle"/>
          </p:nvPr>
        </p:nvSpPr>
        <p:spPr>
          <a:xfrm>
            <a:off x="911424" y="836712"/>
            <a:ext cx="10363200" cy="1152128"/>
          </a:xfrm>
        </p:spPr>
        <p:txBody>
          <a:bodyPr>
            <a:normAutofit/>
          </a:bodyPr>
          <a:lstStyle>
            <a:lvl1pPr algn="r" rtl="0" eaLnBrk="1" fontAlgn="base" hangingPunct="1">
              <a:spcBef>
                <a:spcPct val="0"/>
              </a:spcBef>
              <a:spcAft>
                <a:spcPct val="0"/>
              </a:spcAft>
              <a:defRPr lang="cs-CZ" sz="4800" b="1" kern="1200" dirty="0">
                <a:solidFill>
                  <a:srgbClr val="00AEC7"/>
                </a:solidFill>
                <a:latin typeface="+mj-lt"/>
                <a:ea typeface="+mj-ea"/>
                <a:cs typeface="+mj-cs"/>
              </a:defRPr>
            </a:lvl1pPr>
          </a:lstStyle>
          <a:p>
            <a:r>
              <a:rPr lang="cs-CZ"/>
              <a:t>Klepnutím lze upravit styl předlohy nadpisů.</a:t>
            </a:r>
            <a:endParaRPr lang="cs-CZ" dirty="0"/>
          </a:p>
        </p:txBody>
      </p:sp>
      <p:sp>
        <p:nvSpPr>
          <p:cNvPr id="3" name="Podnadpis 2"/>
          <p:cNvSpPr>
            <a:spLocks noGrp="1"/>
          </p:cNvSpPr>
          <p:nvPr>
            <p:ph type="subTitle" idx="1"/>
          </p:nvPr>
        </p:nvSpPr>
        <p:spPr>
          <a:xfrm>
            <a:off x="2735626" y="2060848"/>
            <a:ext cx="8534400" cy="936104"/>
          </a:xfrm>
        </p:spPr>
        <p:txBody>
          <a:bodyPr>
            <a:normAutofit/>
          </a:bodyPr>
          <a:lstStyle>
            <a:lvl1pPr marL="0" indent="0" algn="r" rtl="0" eaLnBrk="1" fontAlgn="base" hangingPunct="1">
              <a:spcBef>
                <a:spcPct val="20000"/>
              </a:spcBef>
              <a:spcAft>
                <a:spcPct val="0"/>
              </a:spcAft>
              <a:buFontTx/>
              <a:buNone/>
              <a:defRPr lang="cs-CZ" sz="2400" kern="1200" dirty="0">
                <a:solidFill>
                  <a:srgbClr val="63666A"/>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Klepnutím lze upravit styl předlohy podnadpisů.</a:t>
            </a:r>
            <a:endParaRPr lang="cs-CZ" dirty="0"/>
          </a:p>
        </p:txBody>
      </p:sp>
    </p:spTree>
    <p:extLst>
      <p:ext uri="{BB962C8B-B14F-4D97-AF65-F5344CB8AC3E}">
        <p14:creationId xmlns:p14="http://schemas.microsoft.com/office/powerpoint/2010/main" val="1922788246"/>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adpis a odrážky">
    <p:spTree>
      <p:nvGrpSpPr>
        <p:cNvPr id="1" name=""/>
        <p:cNvGrpSpPr/>
        <p:nvPr/>
      </p:nvGrpSpPr>
      <p:grpSpPr>
        <a:xfrm>
          <a:off x="0" y="0"/>
          <a:ext cx="0" cy="0"/>
          <a:chOff x="0" y="0"/>
          <a:chExt cx="0" cy="0"/>
        </a:xfrm>
      </p:grpSpPr>
      <p:sp>
        <p:nvSpPr>
          <p:cNvPr id="2" name="Nadpis 1"/>
          <p:cNvSpPr>
            <a:spLocks noGrp="1"/>
          </p:cNvSpPr>
          <p:nvPr>
            <p:ph type="title"/>
          </p:nvPr>
        </p:nvSpPr>
        <p:spPr>
          <a:xfrm>
            <a:off x="5423926" y="476672"/>
            <a:ext cx="6158475" cy="792088"/>
          </a:xfrm>
        </p:spPr>
        <p:txBody>
          <a:bodyPr>
            <a:normAutofit/>
          </a:bodyPr>
          <a:lstStyle>
            <a:lvl1pPr>
              <a:defRPr sz="2800" b="1">
                <a:solidFill>
                  <a:schemeClr val="bg1"/>
                </a:solidFill>
                <a:latin typeface="+mj-lt"/>
                <a:cs typeface="Arial" pitchFamily="34" charset="0"/>
              </a:defRPr>
            </a:lvl1pPr>
          </a:lstStyle>
          <a:p>
            <a:r>
              <a:rPr lang="cs-CZ"/>
              <a:t>Klepnutím lze upravit styl předlohy nadpisů.</a:t>
            </a:r>
            <a:endParaRPr lang="cs-CZ" dirty="0"/>
          </a:p>
        </p:txBody>
      </p:sp>
      <p:sp>
        <p:nvSpPr>
          <p:cNvPr id="7" name="Zástupný symbol pro obsah 2"/>
          <p:cNvSpPr>
            <a:spLocks noGrp="1"/>
          </p:cNvSpPr>
          <p:nvPr>
            <p:ph idx="1"/>
          </p:nvPr>
        </p:nvSpPr>
        <p:spPr>
          <a:xfrm>
            <a:off x="623392" y="1412777"/>
            <a:ext cx="10972800" cy="4784725"/>
          </a:xfrm>
          <a:ln>
            <a:noFill/>
          </a:ln>
        </p:spPr>
        <p:txBody>
          <a:bodyPr/>
          <a:lstStyle>
            <a:lvl1pPr>
              <a:buFontTx/>
              <a:buBlip>
                <a:blip r:embed="rId2"/>
              </a:buBlip>
              <a:defRPr lang="cs-CZ" sz="2400" kern="1200" dirty="0" smtClean="0">
                <a:solidFill>
                  <a:srgbClr val="63666A"/>
                </a:solidFill>
                <a:latin typeface="+mn-lt"/>
                <a:ea typeface="+mn-ea"/>
                <a:cs typeface="Arial" pitchFamily="34" charset="0"/>
              </a:defRPr>
            </a:lvl1pPr>
            <a:lvl2pPr>
              <a:defRPr sz="2000">
                <a:solidFill>
                  <a:srgbClr val="63666A"/>
                </a:solidFill>
                <a:latin typeface="+mn-lt"/>
                <a:cs typeface="Arial" pitchFamily="34" charset="0"/>
              </a:defRPr>
            </a:lvl2pPr>
            <a:lvl3pPr>
              <a:defRPr sz="1800">
                <a:solidFill>
                  <a:srgbClr val="63666A"/>
                </a:solidFill>
                <a:latin typeface="+mn-lt"/>
                <a:cs typeface="Arial" pitchFamily="34" charset="0"/>
              </a:defRPr>
            </a:lvl3pPr>
            <a:lvl4pPr>
              <a:defRPr sz="1600">
                <a:solidFill>
                  <a:srgbClr val="63666A"/>
                </a:solidFill>
                <a:latin typeface="+mn-lt"/>
                <a:cs typeface="Arial" pitchFamily="34" charset="0"/>
              </a:defRPr>
            </a:lvl4pPr>
            <a:lvl5pPr>
              <a:defRPr sz="1600">
                <a:solidFill>
                  <a:srgbClr val="63666A"/>
                </a:solidFill>
                <a:latin typeface="+mn-lt"/>
                <a:cs typeface="Arial" pitchFamily="34" charset="0"/>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symbol pro zápatí 4">
            <a:extLst>
              <a:ext uri="{FF2B5EF4-FFF2-40B4-BE49-F238E27FC236}">
                <a16:creationId xmlns:a16="http://schemas.microsoft.com/office/drawing/2014/main" id="{D50CCA60-AE93-4BCA-AC69-83CDD74861A7}"/>
              </a:ext>
            </a:extLst>
          </p:cNvPr>
          <p:cNvSpPr>
            <a:spLocks noGrp="1"/>
          </p:cNvSpPr>
          <p:nvPr>
            <p:ph type="ftr" sz="quarter" idx="10"/>
          </p:nvPr>
        </p:nvSpPr>
        <p:spPr/>
        <p:txBody>
          <a:bodyPr/>
          <a:lstStyle>
            <a:lvl1pPr algn="ctr">
              <a:defRPr sz="1200">
                <a:solidFill>
                  <a:srgbClr val="00AEC7"/>
                </a:solidFill>
              </a:defRPr>
            </a:lvl1pPr>
          </a:lstStyle>
          <a:p>
            <a:pPr>
              <a:defRPr/>
            </a:pPr>
            <a:r>
              <a:rPr lang="cs-CZ"/>
              <a:t>Zadejte název prezentace</a:t>
            </a:r>
            <a:endParaRPr lang="cs-CZ" dirty="0"/>
          </a:p>
        </p:txBody>
      </p:sp>
      <p:sp>
        <p:nvSpPr>
          <p:cNvPr id="5" name="Zástupný symbol pro číslo snímku 5">
            <a:extLst>
              <a:ext uri="{FF2B5EF4-FFF2-40B4-BE49-F238E27FC236}">
                <a16:creationId xmlns:a16="http://schemas.microsoft.com/office/drawing/2014/main" id="{F7B7C32F-777A-4465-936E-4D4F903216E2}"/>
              </a:ext>
            </a:extLst>
          </p:cNvPr>
          <p:cNvSpPr>
            <a:spLocks noGrp="1"/>
          </p:cNvSpPr>
          <p:nvPr>
            <p:ph type="sldNum" sz="quarter" idx="11"/>
          </p:nvPr>
        </p:nvSpPr>
        <p:spPr/>
        <p:txBody>
          <a:bodyPr/>
          <a:lstStyle>
            <a:lvl1pPr>
              <a:defRPr/>
            </a:lvl1pPr>
          </a:lstStyle>
          <a:p>
            <a:pPr>
              <a:defRPr/>
            </a:pPr>
            <a:fld id="{ED3BDB5D-1003-4F58-9823-0BC7A06BD5DA}" type="slidenum">
              <a:rPr lang="cs-CZ" altLang="cs-CZ"/>
              <a:pPr>
                <a:defRPr/>
              </a:pPr>
              <a:t>‹#›</a:t>
            </a:fld>
            <a:endParaRPr lang="cs-CZ" altLang="cs-CZ"/>
          </a:p>
        </p:txBody>
      </p:sp>
    </p:spTree>
    <p:extLst>
      <p:ext uri="{BB962C8B-B14F-4D97-AF65-F5344CB8AC3E}">
        <p14:creationId xmlns:p14="http://schemas.microsoft.com/office/powerpoint/2010/main" val="10129845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image" Target="../media/image2.pn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1.jpeg"/><Relationship Id="rId5" Type="http://schemas.openxmlformats.org/officeDocument/2006/relationships/slideLayout" Target="../slideLayouts/slideLayout12.xml"/><Relationship Id="rId10" Type="http://schemas.openxmlformats.org/officeDocument/2006/relationships/theme" Target="../theme/theme2.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4.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2.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image" Target="../media/image1.jpe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theme" Target="../theme/theme5.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9"/>
          <a:srcRect/>
          <a:stretch>
            <a:fillRect/>
          </a:stretch>
        </a:blipFill>
        <a:effectLst/>
      </p:bgPr>
    </p:bg>
    <p:spTree>
      <p:nvGrpSpPr>
        <p:cNvPr id="1" name=""/>
        <p:cNvGrpSpPr/>
        <p:nvPr/>
      </p:nvGrpSpPr>
      <p:grpSpPr>
        <a:xfrm>
          <a:off x="0" y="0"/>
          <a:ext cx="0" cy="0"/>
          <a:chOff x="0" y="0"/>
          <a:chExt cx="0" cy="0"/>
        </a:xfrm>
      </p:grpSpPr>
      <p:sp>
        <p:nvSpPr>
          <p:cNvPr id="1026" name="Zástupný symbol pro nadpis 1">
            <a:extLst>
              <a:ext uri="{FF2B5EF4-FFF2-40B4-BE49-F238E27FC236}">
                <a16:creationId xmlns:a16="http://schemas.microsoft.com/office/drawing/2014/main" id="{36B01BE8-1884-4970-A237-F212744D53F7}"/>
              </a:ext>
            </a:extLst>
          </p:cNvPr>
          <p:cNvSpPr>
            <a:spLocks noGrp="1"/>
          </p:cNvSpPr>
          <p:nvPr>
            <p:ph type="title"/>
          </p:nvPr>
        </p:nvSpPr>
        <p:spPr bwMode="auto">
          <a:xfrm>
            <a:off x="5422900" y="476250"/>
            <a:ext cx="61595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Nadpis stránky</a:t>
            </a:r>
          </a:p>
        </p:txBody>
      </p:sp>
      <p:sp>
        <p:nvSpPr>
          <p:cNvPr id="1027" name="Zástupný symbol pro text 2">
            <a:extLst>
              <a:ext uri="{FF2B5EF4-FFF2-40B4-BE49-F238E27FC236}">
                <a16:creationId xmlns:a16="http://schemas.microsoft.com/office/drawing/2014/main" id="{C6915A69-0BE4-4CB3-8C84-48BA2D67A3E5}"/>
              </a:ext>
            </a:extLst>
          </p:cNvPr>
          <p:cNvSpPr>
            <a:spLocks noGrp="1"/>
          </p:cNvSpPr>
          <p:nvPr>
            <p:ph type="body" idx="1"/>
          </p:nvPr>
        </p:nvSpPr>
        <p:spPr bwMode="auto">
          <a:xfrm>
            <a:off x="609600" y="1412875"/>
            <a:ext cx="10972800"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5" name="Zástupný symbol pro zápatí 4">
            <a:extLst>
              <a:ext uri="{FF2B5EF4-FFF2-40B4-BE49-F238E27FC236}">
                <a16:creationId xmlns:a16="http://schemas.microsoft.com/office/drawing/2014/main" id="{B6C8E13E-F8E7-491B-90D7-6BB767BB2270}"/>
              </a:ext>
            </a:extLst>
          </p:cNvPr>
          <p:cNvSpPr>
            <a:spLocks noGrp="1"/>
          </p:cNvSpPr>
          <p:nvPr>
            <p:ph type="ftr" sz="quarter" idx="3"/>
          </p:nvPr>
        </p:nvSpPr>
        <p:spPr>
          <a:xfrm>
            <a:off x="4656138" y="6381750"/>
            <a:ext cx="2976562"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rgbClr val="00AEC7"/>
                </a:solidFill>
                <a:latin typeface="+mn-lt"/>
                <a:cs typeface="+mn-cs"/>
              </a:defRPr>
            </a:lvl1pPr>
          </a:lstStyle>
          <a:p>
            <a:pPr>
              <a:defRPr/>
            </a:pPr>
            <a:r>
              <a:rPr lang="cs-CZ"/>
              <a:t>Zadejte název prezentace</a:t>
            </a:r>
          </a:p>
        </p:txBody>
      </p:sp>
      <p:sp>
        <p:nvSpPr>
          <p:cNvPr id="6" name="Zástupný symbol pro číslo snímku 5">
            <a:extLst>
              <a:ext uri="{FF2B5EF4-FFF2-40B4-BE49-F238E27FC236}">
                <a16:creationId xmlns:a16="http://schemas.microsoft.com/office/drawing/2014/main" id="{FF873A48-CA5A-4E57-BB41-FC3A3ED0AD8E}"/>
              </a:ext>
            </a:extLst>
          </p:cNvPr>
          <p:cNvSpPr>
            <a:spLocks noGrp="1"/>
          </p:cNvSpPr>
          <p:nvPr>
            <p:ph type="sldNum" sz="quarter" idx="4"/>
          </p:nvPr>
        </p:nvSpPr>
        <p:spPr>
          <a:xfrm>
            <a:off x="1295400" y="6381750"/>
            <a:ext cx="493713"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00AEC7"/>
                </a:solidFill>
                <a:latin typeface="Calibri" panose="020F0502020204030204" pitchFamily="34" charset="0"/>
              </a:defRPr>
            </a:lvl1pPr>
          </a:lstStyle>
          <a:p>
            <a:pPr>
              <a:defRPr/>
            </a:pPr>
            <a:fld id="{3FE1AEB6-953F-497B-A235-46EAB32D1157}" type="slidenum">
              <a:rPr lang="cs-CZ" altLang="cs-CZ"/>
              <a:pPr>
                <a:defRPr/>
              </a:pPr>
              <a:t>‹#›</a:t>
            </a:fld>
            <a:endParaRPr lang="cs-CZ" altLang="cs-CZ"/>
          </a:p>
        </p:txBody>
      </p:sp>
      <p:sp>
        <p:nvSpPr>
          <p:cNvPr id="13" name="Zástupný symbol pro číslo snímku 5">
            <a:extLst>
              <a:ext uri="{FF2B5EF4-FFF2-40B4-BE49-F238E27FC236}">
                <a16:creationId xmlns:a16="http://schemas.microsoft.com/office/drawing/2014/main" id="{47328852-559A-4A01-93B9-7220C08A95F3}"/>
              </a:ext>
            </a:extLst>
          </p:cNvPr>
          <p:cNvSpPr txBox="1">
            <a:spLocks/>
          </p:cNvSpPr>
          <p:nvPr/>
        </p:nvSpPr>
        <p:spPr>
          <a:xfrm>
            <a:off x="623888" y="6381750"/>
            <a:ext cx="958850" cy="365125"/>
          </a:xfrm>
          <a:prstGeom prst="rect">
            <a:avLst/>
          </a:prstGeom>
        </p:spPr>
        <p:txBody>
          <a:bodyPr anchor="ctr"/>
          <a:lstStyle>
            <a:lvl1pPr algn="r">
              <a:defRPr sz="1200">
                <a:solidFill>
                  <a:schemeClr val="tx1">
                    <a:tint val="75000"/>
                  </a:schemeClr>
                </a:solidFill>
              </a:defRPr>
            </a:lvl1pPr>
          </a:lstStyle>
          <a:p>
            <a:pPr algn="l" eaLnBrk="1" fontAlgn="auto" hangingPunct="1">
              <a:spcBef>
                <a:spcPts val="0"/>
              </a:spcBef>
              <a:spcAft>
                <a:spcPts val="0"/>
              </a:spcAft>
              <a:defRPr/>
            </a:pPr>
            <a:r>
              <a:rPr lang="cs-CZ" dirty="0">
                <a:solidFill>
                  <a:srgbClr val="00AEC7"/>
                </a:solidFill>
                <a:latin typeface="+mn-lt"/>
                <a:cs typeface="+mn-cs"/>
              </a:rPr>
              <a:t>STRANA</a:t>
            </a:r>
          </a:p>
        </p:txBody>
      </p:sp>
      <p:sp>
        <p:nvSpPr>
          <p:cNvPr id="15" name="Zástupný symbol pro číslo snímku 5">
            <a:extLst>
              <a:ext uri="{FF2B5EF4-FFF2-40B4-BE49-F238E27FC236}">
                <a16:creationId xmlns:a16="http://schemas.microsoft.com/office/drawing/2014/main" id="{EDCA2DAF-BE87-4BBB-8A94-9275BF6DFBD8}"/>
              </a:ext>
            </a:extLst>
          </p:cNvPr>
          <p:cNvSpPr txBox="1">
            <a:spLocks/>
          </p:cNvSpPr>
          <p:nvPr/>
        </p:nvSpPr>
        <p:spPr>
          <a:xfrm>
            <a:off x="9647238" y="6381750"/>
            <a:ext cx="1920875" cy="365125"/>
          </a:xfrm>
          <a:prstGeom prst="rect">
            <a:avLst/>
          </a:prstGeom>
        </p:spPr>
        <p:txBody>
          <a:bodyPr anchor="ctr"/>
          <a:lstStyle>
            <a:lvl1pPr algn="r">
              <a:defRPr sz="1200">
                <a:solidFill>
                  <a:schemeClr val="tx1">
                    <a:tint val="75000"/>
                  </a:schemeClr>
                </a:solidFill>
              </a:defRPr>
            </a:lvl1pPr>
          </a:lstStyle>
          <a:p>
            <a:pPr algn="l" eaLnBrk="1" fontAlgn="auto" hangingPunct="1">
              <a:spcBef>
                <a:spcPts val="0"/>
              </a:spcBef>
              <a:spcAft>
                <a:spcPts val="0"/>
              </a:spcAft>
              <a:defRPr/>
            </a:pPr>
            <a:r>
              <a:rPr lang="cs-CZ" dirty="0">
                <a:solidFill>
                  <a:srgbClr val="00AEC7"/>
                </a:solidFill>
                <a:latin typeface="+mn-lt"/>
                <a:cs typeface="+mn-cs"/>
              </a:rPr>
              <a:t>www.</a:t>
            </a:r>
            <a:r>
              <a:rPr lang="cs-CZ" dirty="0" err="1">
                <a:solidFill>
                  <a:srgbClr val="00AEC7"/>
                </a:solidFill>
                <a:latin typeface="+mn-lt"/>
                <a:cs typeface="+mn-cs"/>
              </a:rPr>
              <a:t>lovochemie.cz</a:t>
            </a:r>
            <a:endParaRPr lang="cs-CZ" dirty="0">
              <a:solidFill>
                <a:srgbClr val="00AEC7"/>
              </a:solidFill>
              <a:latin typeface="+mn-lt"/>
              <a:cs typeface="+mn-cs"/>
            </a:endParaRPr>
          </a:p>
        </p:txBody>
      </p:sp>
    </p:spTree>
  </p:cSld>
  <p:clrMap bg1="lt1" tx1="dk1" bg2="lt2" tx2="dk2" accent1="accent1" accent2="accent2" accent3="accent3" accent4="accent4" accent5="accent5" accent6="accent6" hlink="hlink" folHlink="folHlink"/>
  <p:sldLayoutIdLst>
    <p:sldLayoutId id="2147484934" r:id="rId1"/>
    <p:sldLayoutId id="2147484935" r:id="rId2"/>
    <p:sldLayoutId id="2147484936" r:id="rId3"/>
    <p:sldLayoutId id="2147484937" r:id="rId4"/>
    <p:sldLayoutId id="2147484938" r:id="rId5"/>
    <p:sldLayoutId id="2147484939" r:id="rId6"/>
    <p:sldLayoutId id="2147484940" r:id="rId7"/>
  </p:sldLayoutIdLst>
  <p:hf hdr="0" ftr="0" dt="0"/>
  <p:txStyles>
    <p:titleStyle>
      <a:lvl1pPr algn="ctr" rtl="0" eaLnBrk="0" fontAlgn="base" hangingPunct="0">
        <a:spcBef>
          <a:spcPct val="0"/>
        </a:spcBef>
        <a:spcAft>
          <a:spcPct val="0"/>
        </a:spcAft>
        <a:defRPr lang="cs-CZ" sz="2800" b="1" kern="1200" dirty="0">
          <a:solidFill>
            <a:schemeClr val="bg1"/>
          </a:solidFill>
          <a:latin typeface="+mj-lt"/>
          <a:ea typeface="+mj-ea"/>
          <a:cs typeface="Arial" pitchFamily="34" charset="0"/>
        </a:defRPr>
      </a:lvl1pPr>
      <a:lvl2pPr algn="ctr" rtl="0" eaLnBrk="0" fontAlgn="base" hangingPunct="0">
        <a:spcBef>
          <a:spcPct val="0"/>
        </a:spcBef>
        <a:spcAft>
          <a:spcPct val="0"/>
        </a:spcAft>
        <a:defRPr sz="2800" b="1">
          <a:solidFill>
            <a:schemeClr val="bg1"/>
          </a:solidFill>
          <a:latin typeface="Calibri" pitchFamily="34" charset="0"/>
          <a:cs typeface="Arial" charset="0"/>
        </a:defRPr>
      </a:lvl2pPr>
      <a:lvl3pPr algn="ctr" rtl="0" eaLnBrk="0" fontAlgn="base" hangingPunct="0">
        <a:spcBef>
          <a:spcPct val="0"/>
        </a:spcBef>
        <a:spcAft>
          <a:spcPct val="0"/>
        </a:spcAft>
        <a:defRPr sz="2800" b="1">
          <a:solidFill>
            <a:schemeClr val="bg1"/>
          </a:solidFill>
          <a:latin typeface="Calibri" pitchFamily="34" charset="0"/>
          <a:cs typeface="Arial" charset="0"/>
        </a:defRPr>
      </a:lvl3pPr>
      <a:lvl4pPr algn="ctr" rtl="0" eaLnBrk="0" fontAlgn="base" hangingPunct="0">
        <a:spcBef>
          <a:spcPct val="0"/>
        </a:spcBef>
        <a:spcAft>
          <a:spcPct val="0"/>
        </a:spcAft>
        <a:defRPr sz="2800" b="1">
          <a:solidFill>
            <a:schemeClr val="bg1"/>
          </a:solidFill>
          <a:latin typeface="Calibri" pitchFamily="34" charset="0"/>
          <a:cs typeface="Arial" charset="0"/>
        </a:defRPr>
      </a:lvl4pPr>
      <a:lvl5pPr algn="ctr" rtl="0" eaLnBrk="0" fontAlgn="base" hangingPunct="0">
        <a:spcBef>
          <a:spcPct val="0"/>
        </a:spcBef>
        <a:spcAft>
          <a:spcPct val="0"/>
        </a:spcAft>
        <a:defRPr sz="2800" b="1">
          <a:solidFill>
            <a:schemeClr val="bg1"/>
          </a:solidFill>
          <a:latin typeface="Calibri" pitchFamily="34" charset="0"/>
          <a:cs typeface="Arial" charset="0"/>
        </a:defRPr>
      </a:lvl5pPr>
      <a:lvl6pPr marL="457200" algn="ctr" rtl="0" fontAlgn="base">
        <a:spcBef>
          <a:spcPct val="0"/>
        </a:spcBef>
        <a:spcAft>
          <a:spcPct val="0"/>
        </a:spcAft>
        <a:defRPr sz="2800" b="1">
          <a:solidFill>
            <a:schemeClr val="bg1"/>
          </a:solidFill>
          <a:latin typeface="Calibri" pitchFamily="34" charset="0"/>
          <a:cs typeface="Arial" charset="0"/>
        </a:defRPr>
      </a:lvl6pPr>
      <a:lvl7pPr marL="914400" algn="ctr" rtl="0" fontAlgn="base">
        <a:spcBef>
          <a:spcPct val="0"/>
        </a:spcBef>
        <a:spcAft>
          <a:spcPct val="0"/>
        </a:spcAft>
        <a:defRPr sz="2800" b="1">
          <a:solidFill>
            <a:schemeClr val="bg1"/>
          </a:solidFill>
          <a:latin typeface="Calibri" pitchFamily="34" charset="0"/>
          <a:cs typeface="Arial" charset="0"/>
        </a:defRPr>
      </a:lvl7pPr>
      <a:lvl8pPr marL="1371600" algn="ctr" rtl="0" fontAlgn="base">
        <a:spcBef>
          <a:spcPct val="0"/>
        </a:spcBef>
        <a:spcAft>
          <a:spcPct val="0"/>
        </a:spcAft>
        <a:defRPr sz="2800" b="1">
          <a:solidFill>
            <a:schemeClr val="bg1"/>
          </a:solidFill>
          <a:latin typeface="Calibri" pitchFamily="34" charset="0"/>
          <a:cs typeface="Arial" charset="0"/>
        </a:defRPr>
      </a:lvl8pPr>
      <a:lvl9pPr marL="1828800" algn="ctr" rtl="0" fontAlgn="base">
        <a:spcBef>
          <a:spcPct val="0"/>
        </a:spcBef>
        <a:spcAft>
          <a:spcPct val="0"/>
        </a:spcAft>
        <a:defRPr sz="2800" b="1">
          <a:solidFill>
            <a:schemeClr val="bg1"/>
          </a:solidFill>
          <a:latin typeface="Calibri" pitchFamily="34" charset="0"/>
          <a:cs typeface="Arial" charset="0"/>
        </a:defRPr>
      </a:lvl9pPr>
    </p:titleStyle>
    <p:bodyStyle>
      <a:lvl1pPr marL="342900" indent="-342900" algn="l" rtl="0" eaLnBrk="0" fontAlgn="base" hangingPunct="0">
        <a:spcBef>
          <a:spcPct val="20000"/>
        </a:spcBef>
        <a:spcAft>
          <a:spcPct val="0"/>
        </a:spcAft>
        <a:buBlip>
          <a:blip r:embed="rId10"/>
        </a:buBlip>
        <a:defRPr lang="cs-CZ" sz="2400" kern="1200" dirty="0">
          <a:solidFill>
            <a:srgbClr val="63666A"/>
          </a:solidFill>
          <a:latin typeface="+mn-lt"/>
          <a:ea typeface="+mn-ea"/>
          <a:cs typeface="Arial" pitchFamily="34" charset="0"/>
        </a:defRPr>
      </a:lvl1pPr>
      <a:lvl2pPr marL="742950" indent="-285750" algn="l" rtl="0" eaLnBrk="0" fontAlgn="base" hangingPunct="0">
        <a:spcBef>
          <a:spcPct val="20000"/>
        </a:spcBef>
        <a:spcAft>
          <a:spcPct val="0"/>
        </a:spcAft>
        <a:buFont typeface="Arial" panose="020B0604020202020204" pitchFamily="34" charset="0"/>
        <a:buChar char="–"/>
        <a:defRPr lang="cs-CZ" sz="2000" kern="1200" dirty="0">
          <a:solidFill>
            <a:srgbClr val="63666A"/>
          </a:solidFill>
          <a:latin typeface="+mn-lt"/>
          <a:ea typeface="+mn-ea"/>
          <a:cs typeface="Arial" pitchFamily="34" charset="0"/>
        </a:defRPr>
      </a:lvl2pPr>
      <a:lvl3pPr marL="1143000" indent="-228600" algn="l" rtl="0" eaLnBrk="0" fontAlgn="base" hangingPunct="0">
        <a:spcBef>
          <a:spcPct val="20000"/>
        </a:spcBef>
        <a:spcAft>
          <a:spcPct val="0"/>
        </a:spcAft>
        <a:buFont typeface="Arial" panose="020B0604020202020204" pitchFamily="34" charset="0"/>
        <a:buChar char="•"/>
        <a:defRPr lang="cs-CZ" kern="1200" dirty="0">
          <a:solidFill>
            <a:srgbClr val="63666A"/>
          </a:solidFill>
          <a:latin typeface="+mn-lt"/>
          <a:ea typeface="+mn-ea"/>
          <a:cs typeface="Arial" pitchFamily="34" charset="0"/>
        </a:defRPr>
      </a:lvl3pPr>
      <a:lvl4pPr marL="1600200" indent="-228600" algn="l" rtl="0" eaLnBrk="0" fontAlgn="base" hangingPunct="0">
        <a:spcBef>
          <a:spcPct val="20000"/>
        </a:spcBef>
        <a:spcAft>
          <a:spcPct val="0"/>
        </a:spcAft>
        <a:buFont typeface="Arial" panose="020B0604020202020204" pitchFamily="34" charset="0"/>
        <a:buChar char="–"/>
        <a:defRPr lang="cs-CZ" sz="1600" kern="1200" dirty="0">
          <a:solidFill>
            <a:srgbClr val="63666A"/>
          </a:solidFill>
          <a:latin typeface="+mn-lt"/>
          <a:ea typeface="+mn-ea"/>
          <a:cs typeface="Arial" pitchFamily="34" charset="0"/>
        </a:defRPr>
      </a:lvl4pPr>
      <a:lvl5pPr marL="2057400" indent="-228600" algn="l" rtl="0" eaLnBrk="0" fontAlgn="base" hangingPunct="0">
        <a:spcBef>
          <a:spcPct val="20000"/>
        </a:spcBef>
        <a:spcAft>
          <a:spcPct val="0"/>
        </a:spcAft>
        <a:buFont typeface="Arial" panose="020B0604020202020204" pitchFamily="34" charset="0"/>
        <a:buChar char="»"/>
        <a:defRPr lang="cs-CZ" sz="1600" kern="1200" dirty="0">
          <a:solidFill>
            <a:srgbClr val="63666A"/>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1"/>
          <a:srcRect/>
          <a:stretch>
            <a:fillRect/>
          </a:stretch>
        </a:blipFill>
        <a:effectLst/>
      </p:bgPr>
    </p:bg>
    <p:spTree>
      <p:nvGrpSpPr>
        <p:cNvPr id="1" name=""/>
        <p:cNvGrpSpPr/>
        <p:nvPr/>
      </p:nvGrpSpPr>
      <p:grpSpPr>
        <a:xfrm>
          <a:off x="0" y="0"/>
          <a:ext cx="0" cy="0"/>
          <a:chOff x="0" y="0"/>
          <a:chExt cx="0" cy="0"/>
        </a:xfrm>
      </p:grpSpPr>
      <p:sp>
        <p:nvSpPr>
          <p:cNvPr id="1026" name="Zástupný symbol pro nadpis 1">
            <a:extLst>
              <a:ext uri="{FF2B5EF4-FFF2-40B4-BE49-F238E27FC236}">
                <a16:creationId xmlns:a16="http://schemas.microsoft.com/office/drawing/2014/main" id="{9E5F3C69-2EBC-4B0B-BF35-73020B9075C5}"/>
              </a:ext>
            </a:extLst>
          </p:cNvPr>
          <p:cNvSpPr>
            <a:spLocks noGrp="1"/>
          </p:cNvSpPr>
          <p:nvPr>
            <p:ph type="title"/>
          </p:nvPr>
        </p:nvSpPr>
        <p:spPr bwMode="auto">
          <a:xfrm>
            <a:off x="5422901" y="476251"/>
            <a:ext cx="61595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Nadpis stránky</a:t>
            </a:r>
          </a:p>
        </p:txBody>
      </p:sp>
      <p:sp>
        <p:nvSpPr>
          <p:cNvPr id="1027" name="Zástupný symbol pro text 2">
            <a:extLst>
              <a:ext uri="{FF2B5EF4-FFF2-40B4-BE49-F238E27FC236}">
                <a16:creationId xmlns:a16="http://schemas.microsoft.com/office/drawing/2014/main" id="{1D303227-9A6D-4EB7-B17F-DD36655D03C3}"/>
              </a:ext>
            </a:extLst>
          </p:cNvPr>
          <p:cNvSpPr>
            <a:spLocks noGrp="1"/>
          </p:cNvSpPr>
          <p:nvPr>
            <p:ph type="body" idx="1"/>
          </p:nvPr>
        </p:nvSpPr>
        <p:spPr bwMode="auto">
          <a:xfrm>
            <a:off x="609600" y="1412876"/>
            <a:ext cx="10972800"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5" name="Zástupný symbol pro zápatí 4">
            <a:extLst>
              <a:ext uri="{FF2B5EF4-FFF2-40B4-BE49-F238E27FC236}">
                <a16:creationId xmlns:a16="http://schemas.microsoft.com/office/drawing/2014/main" id="{B6C8E13E-F8E7-491B-90D7-6BB767BB2270}"/>
              </a:ext>
            </a:extLst>
          </p:cNvPr>
          <p:cNvSpPr>
            <a:spLocks noGrp="1"/>
          </p:cNvSpPr>
          <p:nvPr>
            <p:ph type="ftr" sz="quarter" idx="3"/>
          </p:nvPr>
        </p:nvSpPr>
        <p:spPr>
          <a:xfrm>
            <a:off x="4656668" y="6381751"/>
            <a:ext cx="2976034"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rgbClr val="00AEC7"/>
                </a:solidFill>
                <a:latin typeface="+mn-lt"/>
                <a:cs typeface="+mn-cs"/>
              </a:defRPr>
            </a:lvl1pPr>
          </a:lstStyle>
          <a:p>
            <a:pPr>
              <a:defRPr/>
            </a:pPr>
            <a:r>
              <a:rPr lang="cs-CZ"/>
              <a:t>Zadejte název prezentace</a:t>
            </a:r>
          </a:p>
        </p:txBody>
      </p:sp>
      <p:sp>
        <p:nvSpPr>
          <p:cNvPr id="6" name="Zástupný symbol pro číslo snímku 5">
            <a:extLst>
              <a:ext uri="{FF2B5EF4-FFF2-40B4-BE49-F238E27FC236}">
                <a16:creationId xmlns:a16="http://schemas.microsoft.com/office/drawing/2014/main" id="{FF873A48-CA5A-4E57-BB41-FC3A3ED0AD8E}"/>
              </a:ext>
            </a:extLst>
          </p:cNvPr>
          <p:cNvSpPr>
            <a:spLocks noGrp="1"/>
          </p:cNvSpPr>
          <p:nvPr>
            <p:ph type="sldNum" sz="quarter" idx="4"/>
          </p:nvPr>
        </p:nvSpPr>
        <p:spPr>
          <a:xfrm>
            <a:off x="1295400" y="6381751"/>
            <a:ext cx="493184"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00AEC7"/>
                </a:solidFill>
                <a:latin typeface="Calibri" panose="020F0502020204030204" pitchFamily="34" charset="0"/>
              </a:defRPr>
            </a:lvl1pPr>
          </a:lstStyle>
          <a:p>
            <a:pPr>
              <a:defRPr/>
            </a:pPr>
            <a:fld id="{4134687F-5A08-4EDE-8855-B4B53AE7B7C6}" type="slidenum">
              <a:rPr lang="cs-CZ" altLang="cs-CZ"/>
              <a:pPr>
                <a:defRPr/>
              </a:pPr>
              <a:t>‹#›</a:t>
            </a:fld>
            <a:endParaRPr lang="cs-CZ" altLang="cs-CZ"/>
          </a:p>
        </p:txBody>
      </p:sp>
      <p:sp>
        <p:nvSpPr>
          <p:cNvPr id="13" name="Zástupný symbol pro číslo snímku 5">
            <a:extLst>
              <a:ext uri="{FF2B5EF4-FFF2-40B4-BE49-F238E27FC236}">
                <a16:creationId xmlns:a16="http://schemas.microsoft.com/office/drawing/2014/main" id="{47328852-559A-4A01-93B9-7220C08A95F3}"/>
              </a:ext>
            </a:extLst>
          </p:cNvPr>
          <p:cNvSpPr txBox="1">
            <a:spLocks/>
          </p:cNvSpPr>
          <p:nvPr/>
        </p:nvSpPr>
        <p:spPr>
          <a:xfrm>
            <a:off x="624418" y="6381751"/>
            <a:ext cx="958850" cy="365125"/>
          </a:xfrm>
          <a:prstGeom prst="rect">
            <a:avLst/>
          </a:prstGeom>
        </p:spPr>
        <p:txBody>
          <a:bodyPr anchor="ctr"/>
          <a:lstStyle>
            <a:lvl1pPr algn="r">
              <a:defRPr sz="1200">
                <a:solidFill>
                  <a:schemeClr val="tx1">
                    <a:tint val="75000"/>
                  </a:schemeClr>
                </a:solidFill>
              </a:defRPr>
            </a:lvl1pPr>
          </a:lstStyle>
          <a:p>
            <a:pPr algn="l" eaLnBrk="1" fontAlgn="auto" hangingPunct="1">
              <a:spcBef>
                <a:spcPts val="0"/>
              </a:spcBef>
              <a:spcAft>
                <a:spcPts val="0"/>
              </a:spcAft>
              <a:defRPr/>
            </a:pPr>
            <a:r>
              <a:rPr lang="cs-CZ" sz="1200" dirty="0">
                <a:solidFill>
                  <a:srgbClr val="00AEC7"/>
                </a:solidFill>
                <a:latin typeface="+mn-lt"/>
                <a:cs typeface="+mn-cs"/>
              </a:rPr>
              <a:t>STRANA</a:t>
            </a:r>
          </a:p>
        </p:txBody>
      </p:sp>
      <p:sp>
        <p:nvSpPr>
          <p:cNvPr id="15" name="Zástupný symbol pro číslo snímku 5">
            <a:extLst>
              <a:ext uri="{FF2B5EF4-FFF2-40B4-BE49-F238E27FC236}">
                <a16:creationId xmlns:a16="http://schemas.microsoft.com/office/drawing/2014/main" id="{EDCA2DAF-BE87-4BBB-8A94-9275BF6DFBD8}"/>
              </a:ext>
            </a:extLst>
          </p:cNvPr>
          <p:cNvSpPr txBox="1">
            <a:spLocks/>
          </p:cNvSpPr>
          <p:nvPr/>
        </p:nvSpPr>
        <p:spPr>
          <a:xfrm>
            <a:off x="9647768" y="6381751"/>
            <a:ext cx="1919818" cy="365125"/>
          </a:xfrm>
          <a:prstGeom prst="rect">
            <a:avLst/>
          </a:prstGeom>
        </p:spPr>
        <p:txBody>
          <a:bodyPr anchor="ctr"/>
          <a:lstStyle>
            <a:lvl1pPr algn="r">
              <a:defRPr sz="1200">
                <a:solidFill>
                  <a:schemeClr val="tx1">
                    <a:tint val="75000"/>
                  </a:schemeClr>
                </a:solidFill>
              </a:defRPr>
            </a:lvl1pPr>
          </a:lstStyle>
          <a:p>
            <a:pPr algn="l" eaLnBrk="1" fontAlgn="auto" hangingPunct="1">
              <a:spcBef>
                <a:spcPts val="0"/>
              </a:spcBef>
              <a:spcAft>
                <a:spcPts val="0"/>
              </a:spcAft>
              <a:defRPr/>
            </a:pPr>
            <a:r>
              <a:rPr lang="cs-CZ" sz="1200" dirty="0">
                <a:solidFill>
                  <a:srgbClr val="00AEC7"/>
                </a:solidFill>
                <a:latin typeface="+mn-lt"/>
                <a:cs typeface="+mn-cs"/>
              </a:rPr>
              <a:t>www.</a:t>
            </a:r>
            <a:r>
              <a:rPr lang="cs-CZ" sz="1200" dirty="0" err="1">
                <a:solidFill>
                  <a:srgbClr val="00AEC7"/>
                </a:solidFill>
                <a:latin typeface="+mn-lt"/>
                <a:cs typeface="+mn-cs"/>
              </a:rPr>
              <a:t>lovochemie.cz</a:t>
            </a:r>
            <a:endParaRPr lang="cs-CZ" sz="1200" dirty="0">
              <a:solidFill>
                <a:srgbClr val="00AEC7"/>
              </a:solidFill>
              <a:latin typeface="+mn-lt"/>
              <a:cs typeface="+mn-cs"/>
            </a:endParaRPr>
          </a:p>
        </p:txBody>
      </p:sp>
    </p:spTree>
    <p:extLst>
      <p:ext uri="{BB962C8B-B14F-4D97-AF65-F5344CB8AC3E}">
        <p14:creationId xmlns:p14="http://schemas.microsoft.com/office/powerpoint/2010/main" val="804017426"/>
      </p:ext>
    </p:extLst>
  </p:cSld>
  <p:clrMap bg1="lt1" tx1="dk1" bg2="lt2" tx2="dk2" accent1="accent1" accent2="accent2" accent3="accent3" accent4="accent4" accent5="accent5" accent6="accent6" hlink="hlink" folHlink="folHlink"/>
  <p:sldLayoutIdLst>
    <p:sldLayoutId id="2147484943" r:id="rId1"/>
    <p:sldLayoutId id="2147484944" r:id="rId2"/>
    <p:sldLayoutId id="2147484945" r:id="rId3"/>
    <p:sldLayoutId id="2147484946" r:id="rId4"/>
    <p:sldLayoutId id="2147484947" r:id="rId5"/>
    <p:sldLayoutId id="2147484948" r:id="rId6"/>
    <p:sldLayoutId id="2147484949" r:id="rId7"/>
    <p:sldLayoutId id="2147484950" r:id="rId8"/>
    <p:sldLayoutId id="2147484951" r:id="rId9"/>
  </p:sldLayoutIdLst>
  <p:hf hdr="0" ftr="0" dt="0"/>
  <p:txStyles>
    <p:titleStyle>
      <a:lvl1pPr algn="ctr" rtl="0" eaLnBrk="0" fontAlgn="base" hangingPunct="0">
        <a:spcBef>
          <a:spcPct val="0"/>
        </a:spcBef>
        <a:spcAft>
          <a:spcPct val="0"/>
        </a:spcAft>
        <a:defRPr lang="cs-CZ" sz="2800" b="1" kern="1200" dirty="0">
          <a:solidFill>
            <a:schemeClr val="bg1"/>
          </a:solidFill>
          <a:latin typeface="+mj-lt"/>
          <a:ea typeface="+mj-ea"/>
          <a:cs typeface="Arial" pitchFamily="34" charset="0"/>
        </a:defRPr>
      </a:lvl1pPr>
      <a:lvl2pPr algn="ctr" rtl="0" eaLnBrk="0" fontAlgn="base" hangingPunct="0">
        <a:spcBef>
          <a:spcPct val="0"/>
        </a:spcBef>
        <a:spcAft>
          <a:spcPct val="0"/>
        </a:spcAft>
        <a:defRPr sz="2800" b="1">
          <a:solidFill>
            <a:schemeClr val="bg1"/>
          </a:solidFill>
          <a:latin typeface="Calibri" pitchFamily="34" charset="0"/>
          <a:cs typeface="Arial" charset="0"/>
        </a:defRPr>
      </a:lvl2pPr>
      <a:lvl3pPr algn="ctr" rtl="0" eaLnBrk="0" fontAlgn="base" hangingPunct="0">
        <a:spcBef>
          <a:spcPct val="0"/>
        </a:spcBef>
        <a:spcAft>
          <a:spcPct val="0"/>
        </a:spcAft>
        <a:defRPr sz="2800" b="1">
          <a:solidFill>
            <a:schemeClr val="bg1"/>
          </a:solidFill>
          <a:latin typeface="Calibri" pitchFamily="34" charset="0"/>
          <a:cs typeface="Arial" charset="0"/>
        </a:defRPr>
      </a:lvl3pPr>
      <a:lvl4pPr algn="ctr" rtl="0" eaLnBrk="0" fontAlgn="base" hangingPunct="0">
        <a:spcBef>
          <a:spcPct val="0"/>
        </a:spcBef>
        <a:spcAft>
          <a:spcPct val="0"/>
        </a:spcAft>
        <a:defRPr sz="2800" b="1">
          <a:solidFill>
            <a:schemeClr val="bg1"/>
          </a:solidFill>
          <a:latin typeface="Calibri" pitchFamily="34" charset="0"/>
          <a:cs typeface="Arial" charset="0"/>
        </a:defRPr>
      </a:lvl4pPr>
      <a:lvl5pPr algn="ctr" rtl="0" eaLnBrk="0" fontAlgn="base" hangingPunct="0">
        <a:spcBef>
          <a:spcPct val="0"/>
        </a:spcBef>
        <a:spcAft>
          <a:spcPct val="0"/>
        </a:spcAft>
        <a:defRPr sz="2800" b="1">
          <a:solidFill>
            <a:schemeClr val="bg1"/>
          </a:solidFill>
          <a:latin typeface="Calibri" pitchFamily="34" charset="0"/>
          <a:cs typeface="Arial" charset="0"/>
        </a:defRPr>
      </a:lvl5pPr>
      <a:lvl6pPr marL="457200" algn="ctr" rtl="0" fontAlgn="base">
        <a:spcBef>
          <a:spcPct val="0"/>
        </a:spcBef>
        <a:spcAft>
          <a:spcPct val="0"/>
        </a:spcAft>
        <a:defRPr sz="2800" b="1">
          <a:solidFill>
            <a:schemeClr val="bg1"/>
          </a:solidFill>
          <a:latin typeface="Calibri" pitchFamily="34" charset="0"/>
          <a:cs typeface="Arial" charset="0"/>
        </a:defRPr>
      </a:lvl6pPr>
      <a:lvl7pPr marL="914400" algn="ctr" rtl="0" fontAlgn="base">
        <a:spcBef>
          <a:spcPct val="0"/>
        </a:spcBef>
        <a:spcAft>
          <a:spcPct val="0"/>
        </a:spcAft>
        <a:defRPr sz="2800" b="1">
          <a:solidFill>
            <a:schemeClr val="bg1"/>
          </a:solidFill>
          <a:latin typeface="Calibri" pitchFamily="34" charset="0"/>
          <a:cs typeface="Arial" charset="0"/>
        </a:defRPr>
      </a:lvl7pPr>
      <a:lvl8pPr marL="1371600" algn="ctr" rtl="0" fontAlgn="base">
        <a:spcBef>
          <a:spcPct val="0"/>
        </a:spcBef>
        <a:spcAft>
          <a:spcPct val="0"/>
        </a:spcAft>
        <a:defRPr sz="2800" b="1">
          <a:solidFill>
            <a:schemeClr val="bg1"/>
          </a:solidFill>
          <a:latin typeface="Calibri" pitchFamily="34" charset="0"/>
          <a:cs typeface="Arial" charset="0"/>
        </a:defRPr>
      </a:lvl8pPr>
      <a:lvl9pPr marL="1828800" algn="ctr" rtl="0" fontAlgn="base">
        <a:spcBef>
          <a:spcPct val="0"/>
        </a:spcBef>
        <a:spcAft>
          <a:spcPct val="0"/>
        </a:spcAft>
        <a:defRPr sz="2800" b="1">
          <a:solidFill>
            <a:schemeClr val="bg1"/>
          </a:solidFill>
          <a:latin typeface="Calibri" pitchFamily="34" charset="0"/>
          <a:cs typeface="Arial" charset="0"/>
        </a:defRPr>
      </a:lvl9pPr>
    </p:titleStyle>
    <p:bodyStyle>
      <a:lvl1pPr marL="342900" indent="-342900" algn="l" rtl="0" eaLnBrk="0" fontAlgn="base" hangingPunct="0">
        <a:spcBef>
          <a:spcPct val="20000"/>
        </a:spcBef>
        <a:spcAft>
          <a:spcPct val="0"/>
        </a:spcAft>
        <a:buBlip>
          <a:blip r:embed="rId12"/>
        </a:buBlip>
        <a:defRPr lang="cs-CZ" sz="2400" kern="1200" dirty="0">
          <a:solidFill>
            <a:srgbClr val="63666A"/>
          </a:solidFill>
          <a:latin typeface="+mn-lt"/>
          <a:ea typeface="+mn-ea"/>
          <a:cs typeface="Arial" pitchFamily="34" charset="0"/>
        </a:defRPr>
      </a:lvl1pPr>
      <a:lvl2pPr marL="742950" indent="-285750" algn="l" rtl="0" eaLnBrk="0" fontAlgn="base" hangingPunct="0">
        <a:spcBef>
          <a:spcPct val="20000"/>
        </a:spcBef>
        <a:spcAft>
          <a:spcPct val="0"/>
        </a:spcAft>
        <a:buFont typeface="Arial" panose="020B0604020202020204" pitchFamily="34" charset="0"/>
        <a:buChar char="–"/>
        <a:defRPr lang="cs-CZ" sz="2000" kern="1200" dirty="0">
          <a:solidFill>
            <a:srgbClr val="63666A"/>
          </a:solidFill>
          <a:latin typeface="+mn-lt"/>
          <a:ea typeface="+mn-ea"/>
          <a:cs typeface="Arial" pitchFamily="34" charset="0"/>
        </a:defRPr>
      </a:lvl2pPr>
      <a:lvl3pPr marL="1143000" indent="-228600" algn="l" rtl="0" eaLnBrk="0" fontAlgn="base" hangingPunct="0">
        <a:spcBef>
          <a:spcPct val="20000"/>
        </a:spcBef>
        <a:spcAft>
          <a:spcPct val="0"/>
        </a:spcAft>
        <a:buFont typeface="Arial" panose="020B0604020202020204" pitchFamily="34" charset="0"/>
        <a:buChar char="•"/>
        <a:defRPr lang="cs-CZ" kern="1200" dirty="0">
          <a:solidFill>
            <a:srgbClr val="63666A"/>
          </a:solidFill>
          <a:latin typeface="+mn-lt"/>
          <a:ea typeface="+mn-ea"/>
          <a:cs typeface="Arial" pitchFamily="34" charset="0"/>
        </a:defRPr>
      </a:lvl3pPr>
      <a:lvl4pPr marL="1600200" indent="-228600" algn="l" rtl="0" eaLnBrk="0" fontAlgn="base" hangingPunct="0">
        <a:spcBef>
          <a:spcPct val="20000"/>
        </a:spcBef>
        <a:spcAft>
          <a:spcPct val="0"/>
        </a:spcAft>
        <a:buFont typeface="Arial" panose="020B0604020202020204" pitchFamily="34" charset="0"/>
        <a:buChar char="–"/>
        <a:defRPr lang="cs-CZ" sz="1600" kern="1200" dirty="0">
          <a:solidFill>
            <a:srgbClr val="63666A"/>
          </a:solidFill>
          <a:latin typeface="+mn-lt"/>
          <a:ea typeface="+mn-ea"/>
          <a:cs typeface="Arial" pitchFamily="34" charset="0"/>
        </a:defRPr>
      </a:lvl4pPr>
      <a:lvl5pPr marL="2057400" indent="-228600" algn="l" rtl="0" eaLnBrk="0" fontAlgn="base" hangingPunct="0">
        <a:spcBef>
          <a:spcPct val="20000"/>
        </a:spcBef>
        <a:spcAft>
          <a:spcPct val="0"/>
        </a:spcAft>
        <a:buFont typeface="Arial" panose="020B0604020202020204" pitchFamily="34" charset="0"/>
        <a:buChar char="»"/>
        <a:defRPr lang="cs-CZ" sz="1600" kern="1200" dirty="0">
          <a:solidFill>
            <a:srgbClr val="63666A"/>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060920" y="1139708"/>
            <a:ext cx="8241360" cy="1088418"/>
          </a:xfrm>
          <a:prstGeom prst="rect">
            <a:avLst/>
          </a:prstGeom>
          <a:ln w="3175">
            <a:miter lim="400000"/>
          </a:ln>
          <a:extLst>
            <a:ext uri="{C572A759-6A51-4108-AA02-DFA0A04FC94B}">
              <ma14:wrappingTextBoxFlag xmlns="" xmlns:ma14="http://schemas.microsoft.com/office/mac/drawingml/2011/main" val="1"/>
            </a:ext>
          </a:extLst>
        </p:spPr>
        <p:txBody>
          <a:bodyPr lIns="38100" tIns="38100" rIns="38100" bIns="38100">
            <a:normAutofit/>
          </a:bodyPr>
          <a:lstStyle/>
          <a:p>
            <a:r>
              <a:t>Title Text</a:t>
            </a:r>
          </a:p>
        </p:txBody>
      </p:sp>
      <p:sp>
        <p:nvSpPr>
          <p:cNvPr id="3" name="Body Level One…"/>
          <p:cNvSpPr txBox="1">
            <a:spLocks noGrp="1"/>
          </p:cNvSpPr>
          <p:nvPr>
            <p:ph type="body" idx="1"/>
          </p:nvPr>
        </p:nvSpPr>
        <p:spPr>
          <a:xfrm>
            <a:off x="1136319" y="2335954"/>
            <a:ext cx="10238179" cy="3509647"/>
          </a:xfrm>
          <a:prstGeom prst="rect">
            <a:avLst/>
          </a:prstGeom>
          <a:ln w="3175">
            <a:miter lim="400000"/>
          </a:ln>
          <a:extLst>
            <a:ext uri="{C572A759-6A51-4108-AA02-DFA0A04FC94B}">
              <ma14:wrappingTextBoxFlag xmlns="" xmlns:ma14="http://schemas.microsoft.com/office/mac/drawingml/2011/main" val="1"/>
            </a:ext>
          </a:extLst>
        </p:spPr>
        <p:txBody>
          <a:bodyPr lIns="38100" tIns="38100" rIns="38100" bIns="38100">
            <a:normAutofit/>
          </a:bodyPr>
          <a:lstStyle/>
          <a:p>
            <a:r>
              <a:t>Body Level One</a:t>
            </a:r>
          </a:p>
          <a:p>
            <a:pPr lvl="1"/>
            <a:r>
              <a:t>Body Level Two</a:t>
            </a:r>
          </a:p>
          <a:p>
            <a:pPr lvl="2"/>
            <a:r>
              <a:t>Body Level Three</a:t>
            </a:r>
          </a:p>
          <a:p>
            <a:pPr lvl="3"/>
            <a:r>
              <a:t>Body Level Four</a:t>
            </a:r>
          </a:p>
          <a:p>
            <a:pPr lvl="4"/>
            <a:r>
              <a:t>Body Level Five</a:t>
            </a:r>
          </a:p>
        </p:txBody>
      </p:sp>
      <p:sp>
        <p:nvSpPr>
          <p:cNvPr id="4" name="Circle"/>
          <p:cNvSpPr/>
          <p:nvPr/>
        </p:nvSpPr>
        <p:spPr>
          <a:xfrm>
            <a:off x="11247853" y="5869596"/>
            <a:ext cx="498544" cy="498544"/>
          </a:xfrm>
          <a:prstGeom prst="ellipse">
            <a:avLst/>
          </a:prstGeom>
          <a:solidFill>
            <a:srgbClr val="51A7DD"/>
          </a:solidFill>
          <a:ln w="12700">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5" name="Slide Number"/>
          <p:cNvSpPr txBox="1">
            <a:spLocks noGrp="1"/>
          </p:cNvSpPr>
          <p:nvPr>
            <p:ph type="sldNum" sz="quarter" idx="2"/>
          </p:nvPr>
        </p:nvSpPr>
        <p:spPr>
          <a:xfrm>
            <a:off x="11273302" y="6023229"/>
            <a:ext cx="447647" cy="353943"/>
          </a:xfrm>
          <a:prstGeom prst="rect">
            <a:avLst/>
          </a:prstGeom>
          <a:ln w="3175">
            <a:miter lim="400000"/>
          </a:ln>
        </p:spPr>
        <p:txBody>
          <a:bodyPr lIns="38100" tIns="38100" rIns="38100" bIns="38100">
            <a:spAutoFit/>
          </a:bodyPr>
          <a:lstStyle>
            <a:lvl1pPr algn="ctr">
              <a:defRPr cap="all" spc="200">
                <a:solidFill>
                  <a:srgbClr val="FFFFFF"/>
                </a:solidFill>
              </a:defRPr>
            </a:lvl1pPr>
          </a:lstStyle>
          <a:p>
            <a:fld id="{86CB4B4D-7CA3-9044-876B-883B54F8677D}" type="slidenum">
              <a:t>‹#›</a:t>
            </a:fld>
            <a:endParaRPr dirty="0"/>
          </a:p>
        </p:txBody>
      </p:sp>
    </p:spTree>
    <p:extLst>
      <p:ext uri="{BB962C8B-B14F-4D97-AF65-F5344CB8AC3E}">
        <p14:creationId xmlns:p14="http://schemas.microsoft.com/office/powerpoint/2010/main" val="1434534924"/>
      </p:ext>
    </p:extLst>
  </p:cSld>
  <p:clrMap bg1="dk1" tx1="lt1" bg2="dk2" tx2="lt2" accent1="accent1" accent2="accent2" accent3="accent3" accent4="accent4" accent5="accent5" accent6="accent6" hlink="hlink" folHlink="folHlink"/>
  <p:sldLayoutIdLst>
    <p:sldLayoutId id="2147485087" r:id="rId1"/>
    <p:sldLayoutId id="2147485088" r:id="rId2"/>
    <p:sldLayoutId id="2147485089" r:id="rId3"/>
    <p:sldLayoutId id="2147485091" r:id="rId4"/>
    <p:sldLayoutId id="2147485092" r:id="rId5"/>
    <p:sldLayoutId id="2147485093" r:id="rId6"/>
    <p:sldLayoutId id="2147485094" r:id="rId7"/>
    <p:sldLayoutId id="2147485118" r:id="rId8"/>
  </p:sldLayoutIdLst>
  <p:transition spd="med"/>
  <p:txStyles>
    <p:titleStyle>
      <a:lvl1pPr marL="0" marR="0" indent="0" algn="l" defTabSz="412740" rtl="0" latinLnBrk="0">
        <a:lnSpc>
          <a:spcPct val="80000"/>
        </a:lnSpc>
        <a:spcBef>
          <a:spcPts val="0"/>
        </a:spcBef>
        <a:spcAft>
          <a:spcPts val="0"/>
        </a:spcAft>
        <a:buClrTx/>
        <a:buSzTx/>
        <a:buFontTx/>
        <a:buNone/>
        <a:tabLst/>
        <a:defRPr sz="5000" b="1" i="0" u="none" strike="noStrike" cap="none" spc="0" baseline="0">
          <a:ln>
            <a:noFill/>
          </a:ln>
          <a:solidFill>
            <a:srgbClr val="34393D"/>
          </a:solidFill>
          <a:uFillTx/>
          <a:latin typeface="+mn-lt"/>
          <a:ea typeface="+mn-ea"/>
          <a:cs typeface="+mn-cs"/>
          <a:sym typeface="Poppins"/>
        </a:defRPr>
      </a:lvl1pPr>
      <a:lvl2pPr marL="0" marR="0" indent="114297" algn="l" defTabSz="412740" rtl="0" latinLnBrk="0">
        <a:lnSpc>
          <a:spcPct val="80000"/>
        </a:lnSpc>
        <a:spcBef>
          <a:spcPts val="0"/>
        </a:spcBef>
        <a:spcAft>
          <a:spcPts val="0"/>
        </a:spcAft>
        <a:buClrTx/>
        <a:buSzTx/>
        <a:buFontTx/>
        <a:buNone/>
        <a:tabLst/>
        <a:defRPr sz="5000" b="1" i="0" u="none" strike="noStrike" cap="none" spc="0" baseline="0">
          <a:ln>
            <a:noFill/>
          </a:ln>
          <a:solidFill>
            <a:srgbClr val="34393D"/>
          </a:solidFill>
          <a:uFillTx/>
          <a:latin typeface="+mn-lt"/>
          <a:ea typeface="+mn-ea"/>
          <a:cs typeface="+mn-cs"/>
          <a:sym typeface="Poppins"/>
        </a:defRPr>
      </a:lvl2pPr>
      <a:lvl3pPr marL="0" marR="0" indent="228595" algn="l" defTabSz="412740" rtl="0" latinLnBrk="0">
        <a:lnSpc>
          <a:spcPct val="80000"/>
        </a:lnSpc>
        <a:spcBef>
          <a:spcPts val="0"/>
        </a:spcBef>
        <a:spcAft>
          <a:spcPts val="0"/>
        </a:spcAft>
        <a:buClrTx/>
        <a:buSzTx/>
        <a:buFontTx/>
        <a:buNone/>
        <a:tabLst/>
        <a:defRPr sz="5000" b="1" i="0" u="none" strike="noStrike" cap="none" spc="0" baseline="0">
          <a:ln>
            <a:noFill/>
          </a:ln>
          <a:solidFill>
            <a:srgbClr val="34393D"/>
          </a:solidFill>
          <a:uFillTx/>
          <a:latin typeface="+mn-lt"/>
          <a:ea typeface="+mn-ea"/>
          <a:cs typeface="+mn-cs"/>
          <a:sym typeface="Poppins"/>
        </a:defRPr>
      </a:lvl3pPr>
      <a:lvl4pPr marL="0" marR="0" indent="342892" algn="l" defTabSz="412740" rtl="0" latinLnBrk="0">
        <a:lnSpc>
          <a:spcPct val="80000"/>
        </a:lnSpc>
        <a:spcBef>
          <a:spcPts val="0"/>
        </a:spcBef>
        <a:spcAft>
          <a:spcPts val="0"/>
        </a:spcAft>
        <a:buClrTx/>
        <a:buSzTx/>
        <a:buFontTx/>
        <a:buNone/>
        <a:tabLst/>
        <a:defRPr sz="5000" b="1" i="0" u="none" strike="noStrike" cap="none" spc="0" baseline="0">
          <a:ln>
            <a:noFill/>
          </a:ln>
          <a:solidFill>
            <a:srgbClr val="34393D"/>
          </a:solidFill>
          <a:uFillTx/>
          <a:latin typeface="+mn-lt"/>
          <a:ea typeface="+mn-ea"/>
          <a:cs typeface="+mn-cs"/>
          <a:sym typeface="Poppins"/>
        </a:defRPr>
      </a:lvl4pPr>
      <a:lvl5pPr marL="0" marR="0" indent="457189" algn="l" defTabSz="412740" rtl="0" latinLnBrk="0">
        <a:lnSpc>
          <a:spcPct val="80000"/>
        </a:lnSpc>
        <a:spcBef>
          <a:spcPts val="0"/>
        </a:spcBef>
        <a:spcAft>
          <a:spcPts val="0"/>
        </a:spcAft>
        <a:buClrTx/>
        <a:buSzTx/>
        <a:buFontTx/>
        <a:buNone/>
        <a:tabLst/>
        <a:defRPr sz="5000" b="1" i="0" u="none" strike="noStrike" cap="none" spc="0" baseline="0">
          <a:ln>
            <a:noFill/>
          </a:ln>
          <a:solidFill>
            <a:srgbClr val="34393D"/>
          </a:solidFill>
          <a:uFillTx/>
          <a:latin typeface="+mn-lt"/>
          <a:ea typeface="+mn-ea"/>
          <a:cs typeface="+mn-cs"/>
          <a:sym typeface="Poppins"/>
        </a:defRPr>
      </a:lvl5pPr>
      <a:lvl6pPr marL="0" marR="0" indent="571486" algn="l" defTabSz="412740" rtl="0" latinLnBrk="0">
        <a:lnSpc>
          <a:spcPct val="80000"/>
        </a:lnSpc>
        <a:spcBef>
          <a:spcPts val="0"/>
        </a:spcBef>
        <a:spcAft>
          <a:spcPts val="0"/>
        </a:spcAft>
        <a:buClrTx/>
        <a:buSzTx/>
        <a:buFontTx/>
        <a:buNone/>
        <a:tabLst/>
        <a:defRPr sz="5000" b="1" i="0" u="none" strike="noStrike" cap="none" spc="0" baseline="0">
          <a:ln>
            <a:noFill/>
          </a:ln>
          <a:solidFill>
            <a:srgbClr val="34393D"/>
          </a:solidFill>
          <a:uFillTx/>
          <a:latin typeface="+mn-lt"/>
          <a:ea typeface="+mn-ea"/>
          <a:cs typeface="+mn-cs"/>
          <a:sym typeface="Poppins"/>
        </a:defRPr>
      </a:lvl6pPr>
      <a:lvl7pPr marL="0" marR="0" indent="685783" algn="l" defTabSz="412740" rtl="0" latinLnBrk="0">
        <a:lnSpc>
          <a:spcPct val="80000"/>
        </a:lnSpc>
        <a:spcBef>
          <a:spcPts val="0"/>
        </a:spcBef>
        <a:spcAft>
          <a:spcPts val="0"/>
        </a:spcAft>
        <a:buClrTx/>
        <a:buSzTx/>
        <a:buFontTx/>
        <a:buNone/>
        <a:tabLst/>
        <a:defRPr sz="5000" b="1" i="0" u="none" strike="noStrike" cap="none" spc="0" baseline="0">
          <a:ln>
            <a:noFill/>
          </a:ln>
          <a:solidFill>
            <a:srgbClr val="34393D"/>
          </a:solidFill>
          <a:uFillTx/>
          <a:latin typeface="+mn-lt"/>
          <a:ea typeface="+mn-ea"/>
          <a:cs typeface="+mn-cs"/>
          <a:sym typeface="Poppins"/>
        </a:defRPr>
      </a:lvl7pPr>
      <a:lvl8pPr marL="0" marR="0" indent="800080" algn="l" defTabSz="412740" rtl="0" latinLnBrk="0">
        <a:lnSpc>
          <a:spcPct val="80000"/>
        </a:lnSpc>
        <a:spcBef>
          <a:spcPts val="0"/>
        </a:spcBef>
        <a:spcAft>
          <a:spcPts val="0"/>
        </a:spcAft>
        <a:buClrTx/>
        <a:buSzTx/>
        <a:buFontTx/>
        <a:buNone/>
        <a:tabLst/>
        <a:defRPr sz="5000" b="1" i="0" u="none" strike="noStrike" cap="none" spc="0" baseline="0">
          <a:ln>
            <a:noFill/>
          </a:ln>
          <a:solidFill>
            <a:srgbClr val="34393D"/>
          </a:solidFill>
          <a:uFillTx/>
          <a:latin typeface="+mn-lt"/>
          <a:ea typeface="+mn-ea"/>
          <a:cs typeface="+mn-cs"/>
          <a:sym typeface="Poppins"/>
        </a:defRPr>
      </a:lvl8pPr>
      <a:lvl9pPr marL="0" marR="0" indent="914377" algn="l" defTabSz="412740" rtl="0" latinLnBrk="0">
        <a:lnSpc>
          <a:spcPct val="80000"/>
        </a:lnSpc>
        <a:spcBef>
          <a:spcPts val="0"/>
        </a:spcBef>
        <a:spcAft>
          <a:spcPts val="0"/>
        </a:spcAft>
        <a:buClrTx/>
        <a:buSzTx/>
        <a:buFontTx/>
        <a:buNone/>
        <a:tabLst/>
        <a:defRPr sz="5000" b="1" i="0" u="none" strike="noStrike" cap="none" spc="0" baseline="0">
          <a:ln>
            <a:noFill/>
          </a:ln>
          <a:solidFill>
            <a:srgbClr val="34393D"/>
          </a:solidFill>
          <a:uFillTx/>
          <a:latin typeface="+mn-lt"/>
          <a:ea typeface="+mn-ea"/>
          <a:cs typeface="+mn-cs"/>
          <a:sym typeface="Poppins"/>
        </a:defRPr>
      </a:lvl9pPr>
    </p:titleStyle>
    <p:bodyStyle>
      <a:lvl1pPr marL="0" marR="0" indent="0" algn="just" defTabSz="412740" rtl="0" latinLnBrk="0">
        <a:lnSpc>
          <a:spcPct val="100000"/>
        </a:lnSpc>
        <a:spcBef>
          <a:spcPts val="0"/>
        </a:spcBef>
        <a:spcAft>
          <a:spcPts val="0"/>
        </a:spcAft>
        <a:buClrTx/>
        <a:buSzTx/>
        <a:buFontTx/>
        <a:buNone/>
        <a:tabLst/>
        <a:defRPr sz="1000" b="0" i="0" u="none" strike="noStrike" cap="none" spc="0" baseline="0">
          <a:ln>
            <a:noFill/>
          </a:ln>
          <a:solidFill>
            <a:srgbClr val="ABADB0"/>
          </a:solidFill>
          <a:uFillTx/>
          <a:latin typeface="+mn-lt"/>
          <a:ea typeface="+mn-ea"/>
          <a:cs typeface="+mn-cs"/>
          <a:sym typeface="Poppins"/>
        </a:defRPr>
      </a:lvl1pPr>
      <a:lvl2pPr marL="0" marR="0" indent="114297" algn="just" defTabSz="412740" rtl="0" latinLnBrk="0">
        <a:lnSpc>
          <a:spcPct val="100000"/>
        </a:lnSpc>
        <a:spcBef>
          <a:spcPts val="0"/>
        </a:spcBef>
        <a:spcAft>
          <a:spcPts val="0"/>
        </a:spcAft>
        <a:buClrTx/>
        <a:buSzTx/>
        <a:buFontTx/>
        <a:buNone/>
        <a:tabLst/>
        <a:defRPr sz="1000" b="0" i="0" u="none" strike="noStrike" cap="none" spc="0" baseline="0">
          <a:ln>
            <a:noFill/>
          </a:ln>
          <a:solidFill>
            <a:srgbClr val="ABADB0"/>
          </a:solidFill>
          <a:uFillTx/>
          <a:latin typeface="+mn-lt"/>
          <a:ea typeface="+mn-ea"/>
          <a:cs typeface="+mn-cs"/>
          <a:sym typeface="Poppins"/>
        </a:defRPr>
      </a:lvl2pPr>
      <a:lvl3pPr marL="0" marR="0" indent="228595" algn="just" defTabSz="412740" rtl="0" latinLnBrk="0">
        <a:lnSpc>
          <a:spcPct val="100000"/>
        </a:lnSpc>
        <a:spcBef>
          <a:spcPts val="0"/>
        </a:spcBef>
        <a:spcAft>
          <a:spcPts val="0"/>
        </a:spcAft>
        <a:buClrTx/>
        <a:buSzTx/>
        <a:buFontTx/>
        <a:buNone/>
        <a:tabLst/>
        <a:defRPr sz="1000" b="0" i="0" u="none" strike="noStrike" cap="none" spc="0" baseline="0">
          <a:ln>
            <a:noFill/>
          </a:ln>
          <a:solidFill>
            <a:srgbClr val="ABADB0"/>
          </a:solidFill>
          <a:uFillTx/>
          <a:latin typeface="+mn-lt"/>
          <a:ea typeface="+mn-ea"/>
          <a:cs typeface="+mn-cs"/>
          <a:sym typeface="Poppins"/>
        </a:defRPr>
      </a:lvl3pPr>
      <a:lvl4pPr marL="0" marR="0" indent="342892" algn="just" defTabSz="412740" rtl="0" latinLnBrk="0">
        <a:lnSpc>
          <a:spcPct val="100000"/>
        </a:lnSpc>
        <a:spcBef>
          <a:spcPts val="0"/>
        </a:spcBef>
        <a:spcAft>
          <a:spcPts val="0"/>
        </a:spcAft>
        <a:buClrTx/>
        <a:buSzTx/>
        <a:buFontTx/>
        <a:buNone/>
        <a:tabLst/>
        <a:defRPr sz="1000" b="0" i="0" u="none" strike="noStrike" cap="none" spc="0" baseline="0">
          <a:ln>
            <a:noFill/>
          </a:ln>
          <a:solidFill>
            <a:srgbClr val="ABADB0"/>
          </a:solidFill>
          <a:uFillTx/>
          <a:latin typeface="+mn-lt"/>
          <a:ea typeface="+mn-ea"/>
          <a:cs typeface="+mn-cs"/>
          <a:sym typeface="Poppins"/>
        </a:defRPr>
      </a:lvl4pPr>
      <a:lvl5pPr marL="0" marR="0" indent="457189" algn="just" defTabSz="412740" rtl="0" latinLnBrk="0">
        <a:lnSpc>
          <a:spcPct val="100000"/>
        </a:lnSpc>
        <a:spcBef>
          <a:spcPts val="0"/>
        </a:spcBef>
        <a:spcAft>
          <a:spcPts val="0"/>
        </a:spcAft>
        <a:buClrTx/>
        <a:buSzTx/>
        <a:buFontTx/>
        <a:buNone/>
        <a:tabLst/>
        <a:defRPr sz="1000" b="0" i="0" u="none" strike="noStrike" cap="none" spc="0" baseline="0">
          <a:ln>
            <a:noFill/>
          </a:ln>
          <a:solidFill>
            <a:srgbClr val="ABADB0"/>
          </a:solidFill>
          <a:uFillTx/>
          <a:latin typeface="+mn-lt"/>
          <a:ea typeface="+mn-ea"/>
          <a:cs typeface="+mn-cs"/>
          <a:sym typeface="Poppins"/>
        </a:defRPr>
      </a:lvl5pPr>
      <a:lvl6pPr marL="0" marR="0" indent="571486" algn="just" defTabSz="412740" rtl="0" latinLnBrk="0">
        <a:lnSpc>
          <a:spcPct val="100000"/>
        </a:lnSpc>
        <a:spcBef>
          <a:spcPts val="0"/>
        </a:spcBef>
        <a:spcAft>
          <a:spcPts val="0"/>
        </a:spcAft>
        <a:buClrTx/>
        <a:buSzTx/>
        <a:buFontTx/>
        <a:buNone/>
        <a:tabLst/>
        <a:defRPr sz="1000" b="0" i="0" u="none" strike="noStrike" cap="none" spc="0" baseline="0">
          <a:ln>
            <a:noFill/>
          </a:ln>
          <a:solidFill>
            <a:srgbClr val="ABADB0"/>
          </a:solidFill>
          <a:uFillTx/>
          <a:latin typeface="+mn-lt"/>
          <a:ea typeface="+mn-ea"/>
          <a:cs typeface="+mn-cs"/>
          <a:sym typeface="Poppins"/>
        </a:defRPr>
      </a:lvl6pPr>
      <a:lvl7pPr marL="0" marR="0" indent="685783" algn="just" defTabSz="412740" rtl="0" latinLnBrk="0">
        <a:lnSpc>
          <a:spcPct val="100000"/>
        </a:lnSpc>
        <a:spcBef>
          <a:spcPts val="0"/>
        </a:spcBef>
        <a:spcAft>
          <a:spcPts val="0"/>
        </a:spcAft>
        <a:buClrTx/>
        <a:buSzTx/>
        <a:buFontTx/>
        <a:buNone/>
        <a:tabLst/>
        <a:defRPr sz="1000" b="0" i="0" u="none" strike="noStrike" cap="none" spc="0" baseline="0">
          <a:ln>
            <a:noFill/>
          </a:ln>
          <a:solidFill>
            <a:srgbClr val="ABADB0"/>
          </a:solidFill>
          <a:uFillTx/>
          <a:latin typeface="+mn-lt"/>
          <a:ea typeface="+mn-ea"/>
          <a:cs typeface="+mn-cs"/>
          <a:sym typeface="Poppins"/>
        </a:defRPr>
      </a:lvl7pPr>
      <a:lvl8pPr marL="0" marR="0" indent="800080" algn="just" defTabSz="412740" rtl="0" latinLnBrk="0">
        <a:lnSpc>
          <a:spcPct val="100000"/>
        </a:lnSpc>
        <a:spcBef>
          <a:spcPts val="0"/>
        </a:spcBef>
        <a:spcAft>
          <a:spcPts val="0"/>
        </a:spcAft>
        <a:buClrTx/>
        <a:buSzTx/>
        <a:buFontTx/>
        <a:buNone/>
        <a:tabLst/>
        <a:defRPr sz="1000" b="0" i="0" u="none" strike="noStrike" cap="none" spc="0" baseline="0">
          <a:ln>
            <a:noFill/>
          </a:ln>
          <a:solidFill>
            <a:srgbClr val="ABADB0"/>
          </a:solidFill>
          <a:uFillTx/>
          <a:latin typeface="+mn-lt"/>
          <a:ea typeface="+mn-ea"/>
          <a:cs typeface="+mn-cs"/>
          <a:sym typeface="Poppins"/>
        </a:defRPr>
      </a:lvl8pPr>
      <a:lvl9pPr marL="0" marR="0" indent="914377" algn="just" defTabSz="412740" rtl="0" latinLnBrk="0">
        <a:lnSpc>
          <a:spcPct val="100000"/>
        </a:lnSpc>
        <a:spcBef>
          <a:spcPts val="0"/>
        </a:spcBef>
        <a:spcAft>
          <a:spcPts val="0"/>
        </a:spcAft>
        <a:buClrTx/>
        <a:buSzTx/>
        <a:buFontTx/>
        <a:buNone/>
        <a:tabLst/>
        <a:defRPr sz="1000" b="0" i="0" u="none" strike="noStrike" cap="none" spc="0" baseline="0">
          <a:ln>
            <a:noFill/>
          </a:ln>
          <a:solidFill>
            <a:srgbClr val="ABADB0"/>
          </a:solidFill>
          <a:uFillTx/>
          <a:latin typeface="+mn-lt"/>
          <a:ea typeface="+mn-ea"/>
          <a:cs typeface="+mn-cs"/>
          <a:sym typeface="Poppins"/>
        </a:defRPr>
      </a:lvl9pPr>
    </p:bodyStyle>
    <p:otherStyle>
      <a:lvl1pPr marL="0" marR="0" indent="0" algn="ctr" defTabSz="412740" latinLnBrk="0">
        <a:lnSpc>
          <a:spcPct val="100000"/>
        </a:lnSpc>
        <a:spcBef>
          <a:spcPts val="0"/>
        </a:spcBef>
        <a:spcAft>
          <a:spcPts val="0"/>
        </a:spcAft>
        <a:buClrTx/>
        <a:buSzTx/>
        <a:buFontTx/>
        <a:buNone/>
        <a:tabLst/>
        <a:defRPr sz="1000" b="0" i="0" u="none" strike="noStrike" cap="all" spc="200" baseline="0">
          <a:ln>
            <a:noFill/>
          </a:ln>
          <a:solidFill>
            <a:schemeClr val="tx1"/>
          </a:solidFill>
          <a:uFillTx/>
          <a:latin typeface="+mn-lt"/>
          <a:ea typeface="+mn-ea"/>
          <a:cs typeface="+mn-cs"/>
          <a:sym typeface="Poppins"/>
        </a:defRPr>
      </a:lvl1pPr>
      <a:lvl2pPr marL="0" marR="0" indent="114297" algn="ctr" defTabSz="412740" latinLnBrk="0">
        <a:lnSpc>
          <a:spcPct val="100000"/>
        </a:lnSpc>
        <a:spcBef>
          <a:spcPts val="0"/>
        </a:spcBef>
        <a:spcAft>
          <a:spcPts val="0"/>
        </a:spcAft>
        <a:buClrTx/>
        <a:buSzTx/>
        <a:buFontTx/>
        <a:buNone/>
        <a:tabLst/>
        <a:defRPr sz="1000" b="0" i="0" u="none" strike="noStrike" cap="all" spc="200" baseline="0">
          <a:ln>
            <a:noFill/>
          </a:ln>
          <a:solidFill>
            <a:schemeClr val="tx1"/>
          </a:solidFill>
          <a:uFillTx/>
          <a:latin typeface="+mn-lt"/>
          <a:ea typeface="+mn-ea"/>
          <a:cs typeface="+mn-cs"/>
          <a:sym typeface="Poppins"/>
        </a:defRPr>
      </a:lvl2pPr>
      <a:lvl3pPr marL="0" marR="0" indent="228595" algn="ctr" defTabSz="412740" latinLnBrk="0">
        <a:lnSpc>
          <a:spcPct val="100000"/>
        </a:lnSpc>
        <a:spcBef>
          <a:spcPts val="0"/>
        </a:spcBef>
        <a:spcAft>
          <a:spcPts val="0"/>
        </a:spcAft>
        <a:buClrTx/>
        <a:buSzTx/>
        <a:buFontTx/>
        <a:buNone/>
        <a:tabLst/>
        <a:defRPr sz="1000" b="0" i="0" u="none" strike="noStrike" cap="all" spc="200" baseline="0">
          <a:ln>
            <a:noFill/>
          </a:ln>
          <a:solidFill>
            <a:schemeClr val="tx1"/>
          </a:solidFill>
          <a:uFillTx/>
          <a:latin typeface="+mn-lt"/>
          <a:ea typeface="+mn-ea"/>
          <a:cs typeface="+mn-cs"/>
          <a:sym typeface="Poppins"/>
        </a:defRPr>
      </a:lvl3pPr>
      <a:lvl4pPr marL="0" marR="0" indent="342892" algn="ctr" defTabSz="412740" latinLnBrk="0">
        <a:lnSpc>
          <a:spcPct val="100000"/>
        </a:lnSpc>
        <a:spcBef>
          <a:spcPts val="0"/>
        </a:spcBef>
        <a:spcAft>
          <a:spcPts val="0"/>
        </a:spcAft>
        <a:buClrTx/>
        <a:buSzTx/>
        <a:buFontTx/>
        <a:buNone/>
        <a:tabLst/>
        <a:defRPr sz="1000" b="0" i="0" u="none" strike="noStrike" cap="all" spc="200" baseline="0">
          <a:ln>
            <a:noFill/>
          </a:ln>
          <a:solidFill>
            <a:schemeClr val="tx1"/>
          </a:solidFill>
          <a:uFillTx/>
          <a:latin typeface="+mn-lt"/>
          <a:ea typeface="+mn-ea"/>
          <a:cs typeface="+mn-cs"/>
          <a:sym typeface="Poppins"/>
        </a:defRPr>
      </a:lvl4pPr>
      <a:lvl5pPr marL="0" marR="0" indent="457189" algn="ctr" defTabSz="412740" latinLnBrk="0">
        <a:lnSpc>
          <a:spcPct val="100000"/>
        </a:lnSpc>
        <a:spcBef>
          <a:spcPts val="0"/>
        </a:spcBef>
        <a:spcAft>
          <a:spcPts val="0"/>
        </a:spcAft>
        <a:buClrTx/>
        <a:buSzTx/>
        <a:buFontTx/>
        <a:buNone/>
        <a:tabLst/>
        <a:defRPr sz="1000" b="0" i="0" u="none" strike="noStrike" cap="all" spc="200" baseline="0">
          <a:ln>
            <a:noFill/>
          </a:ln>
          <a:solidFill>
            <a:schemeClr val="tx1"/>
          </a:solidFill>
          <a:uFillTx/>
          <a:latin typeface="+mn-lt"/>
          <a:ea typeface="+mn-ea"/>
          <a:cs typeface="+mn-cs"/>
          <a:sym typeface="Poppins"/>
        </a:defRPr>
      </a:lvl5pPr>
      <a:lvl6pPr marL="0" marR="0" indent="571486" algn="ctr" defTabSz="412740" latinLnBrk="0">
        <a:lnSpc>
          <a:spcPct val="100000"/>
        </a:lnSpc>
        <a:spcBef>
          <a:spcPts val="0"/>
        </a:spcBef>
        <a:spcAft>
          <a:spcPts val="0"/>
        </a:spcAft>
        <a:buClrTx/>
        <a:buSzTx/>
        <a:buFontTx/>
        <a:buNone/>
        <a:tabLst/>
        <a:defRPr sz="1000" b="0" i="0" u="none" strike="noStrike" cap="all" spc="200" baseline="0">
          <a:ln>
            <a:noFill/>
          </a:ln>
          <a:solidFill>
            <a:schemeClr val="tx1"/>
          </a:solidFill>
          <a:uFillTx/>
          <a:latin typeface="+mn-lt"/>
          <a:ea typeface="+mn-ea"/>
          <a:cs typeface="+mn-cs"/>
          <a:sym typeface="Poppins"/>
        </a:defRPr>
      </a:lvl6pPr>
      <a:lvl7pPr marL="0" marR="0" indent="685783" algn="ctr" defTabSz="412740" latinLnBrk="0">
        <a:lnSpc>
          <a:spcPct val="100000"/>
        </a:lnSpc>
        <a:spcBef>
          <a:spcPts val="0"/>
        </a:spcBef>
        <a:spcAft>
          <a:spcPts val="0"/>
        </a:spcAft>
        <a:buClrTx/>
        <a:buSzTx/>
        <a:buFontTx/>
        <a:buNone/>
        <a:tabLst/>
        <a:defRPr sz="1000" b="0" i="0" u="none" strike="noStrike" cap="all" spc="200" baseline="0">
          <a:ln>
            <a:noFill/>
          </a:ln>
          <a:solidFill>
            <a:schemeClr val="tx1"/>
          </a:solidFill>
          <a:uFillTx/>
          <a:latin typeface="+mn-lt"/>
          <a:ea typeface="+mn-ea"/>
          <a:cs typeface="+mn-cs"/>
          <a:sym typeface="Poppins"/>
        </a:defRPr>
      </a:lvl7pPr>
      <a:lvl8pPr marL="0" marR="0" indent="800080" algn="ctr" defTabSz="412740" latinLnBrk="0">
        <a:lnSpc>
          <a:spcPct val="100000"/>
        </a:lnSpc>
        <a:spcBef>
          <a:spcPts val="0"/>
        </a:spcBef>
        <a:spcAft>
          <a:spcPts val="0"/>
        </a:spcAft>
        <a:buClrTx/>
        <a:buSzTx/>
        <a:buFontTx/>
        <a:buNone/>
        <a:tabLst/>
        <a:defRPr sz="1000" b="0" i="0" u="none" strike="noStrike" cap="all" spc="200" baseline="0">
          <a:ln>
            <a:noFill/>
          </a:ln>
          <a:solidFill>
            <a:schemeClr val="tx1"/>
          </a:solidFill>
          <a:uFillTx/>
          <a:latin typeface="+mn-lt"/>
          <a:ea typeface="+mn-ea"/>
          <a:cs typeface="+mn-cs"/>
          <a:sym typeface="Poppins"/>
        </a:defRPr>
      </a:lvl8pPr>
      <a:lvl9pPr marL="0" marR="0" indent="914377" algn="ctr" defTabSz="412740" latinLnBrk="0">
        <a:lnSpc>
          <a:spcPct val="100000"/>
        </a:lnSpc>
        <a:spcBef>
          <a:spcPts val="0"/>
        </a:spcBef>
        <a:spcAft>
          <a:spcPts val="0"/>
        </a:spcAft>
        <a:buClrTx/>
        <a:buSzTx/>
        <a:buFontTx/>
        <a:buNone/>
        <a:tabLst/>
        <a:defRPr sz="1000" b="0" i="0" u="none" strike="noStrike" cap="all" spc="200" baseline="0">
          <a:ln>
            <a:noFill/>
          </a:ln>
          <a:solidFill>
            <a:schemeClr val="tx1"/>
          </a:solidFill>
          <a:uFillTx/>
          <a:latin typeface="+mn-lt"/>
          <a:ea typeface="+mn-ea"/>
          <a:cs typeface="+mn-cs"/>
          <a:sym typeface="Poppin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8A558034-9C1A-4849-8044-D01DFB78ED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a:extLst>
              <a:ext uri="{FF2B5EF4-FFF2-40B4-BE49-F238E27FC236}">
                <a16:creationId xmlns:a16="http://schemas.microsoft.com/office/drawing/2014/main" id="{0B8B3259-0051-4A5E-8744-F1A8886B7D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BB0D4100-1D30-4D02-B024-3151A9E0A0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AAC523-6F76-4572-82FA-8012B8D5CDA0}" type="datetimeFigureOut">
              <a:rPr lang="cs-CZ" smtClean="0"/>
              <a:t>18.9.2025</a:t>
            </a:fld>
            <a:endParaRPr lang="cs-CZ"/>
          </a:p>
        </p:txBody>
      </p:sp>
      <p:sp>
        <p:nvSpPr>
          <p:cNvPr id="5" name="Zástupný symbol pro zápatí 4">
            <a:extLst>
              <a:ext uri="{FF2B5EF4-FFF2-40B4-BE49-F238E27FC236}">
                <a16:creationId xmlns:a16="http://schemas.microsoft.com/office/drawing/2014/main" id="{96FEE8D6-D4E2-4520-8535-77D22D1F6D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AD8A016B-1358-41EE-958E-EF8216765B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486B41-0EBC-4927-9BBA-C5460D925DB2}" type="slidenum">
              <a:rPr lang="cs-CZ" smtClean="0"/>
              <a:t>‹#›</a:t>
            </a:fld>
            <a:endParaRPr lang="cs-CZ"/>
          </a:p>
        </p:txBody>
      </p:sp>
    </p:spTree>
    <p:extLst>
      <p:ext uri="{BB962C8B-B14F-4D97-AF65-F5344CB8AC3E}">
        <p14:creationId xmlns:p14="http://schemas.microsoft.com/office/powerpoint/2010/main" val="2207647492"/>
      </p:ext>
    </p:extLst>
  </p:cSld>
  <p:clrMap bg1="lt1" tx1="dk1" bg2="lt2" tx2="dk2" accent1="accent1" accent2="accent2" accent3="accent3" accent4="accent4" accent5="accent5" accent6="accent6" hlink="hlink" folHlink="folHlink"/>
  <p:sldLayoutIdLst>
    <p:sldLayoutId id="2147485120" r:id="rId1"/>
    <p:sldLayoutId id="2147485121" r:id="rId2"/>
    <p:sldLayoutId id="2147485122" r:id="rId3"/>
    <p:sldLayoutId id="2147485123" r:id="rId4"/>
    <p:sldLayoutId id="2147485124" r:id="rId5"/>
    <p:sldLayoutId id="2147485125" r:id="rId6"/>
    <p:sldLayoutId id="2147485126" r:id="rId7"/>
    <p:sldLayoutId id="2147485127" r:id="rId8"/>
    <p:sldLayoutId id="2147485128" r:id="rId9"/>
    <p:sldLayoutId id="2147485129" r:id="rId10"/>
    <p:sldLayoutId id="2147485130" r:id="rId11"/>
    <p:sldLayoutId id="214748513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1026" name="Zástupný symbol pro nadpis 1">
            <a:extLst>
              <a:ext uri="{FF2B5EF4-FFF2-40B4-BE49-F238E27FC236}">
                <a16:creationId xmlns:a16="http://schemas.microsoft.com/office/drawing/2014/main" id="{9E5F3C69-2EBC-4B0B-BF35-73020B9075C5}"/>
              </a:ext>
            </a:extLst>
          </p:cNvPr>
          <p:cNvSpPr>
            <a:spLocks noGrp="1"/>
          </p:cNvSpPr>
          <p:nvPr>
            <p:ph type="title"/>
          </p:nvPr>
        </p:nvSpPr>
        <p:spPr bwMode="auto">
          <a:xfrm>
            <a:off x="5422901" y="476251"/>
            <a:ext cx="61595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Nadpis stránky</a:t>
            </a:r>
          </a:p>
        </p:txBody>
      </p:sp>
      <p:sp>
        <p:nvSpPr>
          <p:cNvPr id="1027" name="Zástupný symbol pro text 2">
            <a:extLst>
              <a:ext uri="{FF2B5EF4-FFF2-40B4-BE49-F238E27FC236}">
                <a16:creationId xmlns:a16="http://schemas.microsoft.com/office/drawing/2014/main" id="{1D303227-9A6D-4EB7-B17F-DD36655D03C3}"/>
              </a:ext>
            </a:extLst>
          </p:cNvPr>
          <p:cNvSpPr>
            <a:spLocks noGrp="1"/>
          </p:cNvSpPr>
          <p:nvPr>
            <p:ph type="body" idx="1"/>
          </p:nvPr>
        </p:nvSpPr>
        <p:spPr bwMode="auto">
          <a:xfrm>
            <a:off x="609600" y="1412876"/>
            <a:ext cx="10972800"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5" name="Zástupný symbol pro zápatí 4">
            <a:extLst>
              <a:ext uri="{FF2B5EF4-FFF2-40B4-BE49-F238E27FC236}">
                <a16:creationId xmlns:a16="http://schemas.microsoft.com/office/drawing/2014/main" id="{B6C8E13E-F8E7-491B-90D7-6BB767BB2270}"/>
              </a:ext>
            </a:extLst>
          </p:cNvPr>
          <p:cNvSpPr>
            <a:spLocks noGrp="1"/>
          </p:cNvSpPr>
          <p:nvPr>
            <p:ph type="ftr" sz="quarter" idx="3"/>
          </p:nvPr>
        </p:nvSpPr>
        <p:spPr>
          <a:xfrm>
            <a:off x="4656668" y="6381751"/>
            <a:ext cx="2976034"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rgbClr val="00AEC7"/>
                </a:solidFill>
                <a:latin typeface="+mn-lt"/>
                <a:cs typeface="+mn-cs"/>
              </a:defRPr>
            </a:lvl1pPr>
          </a:lstStyle>
          <a:p>
            <a:pPr>
              <a:defRPr/>
            </a:pPr>
            <a:r>
              <a:rPr lang="cs-CZ"/>
              <a:t>Zadejte název prezentace</a:t>
            </a:r>
          </a:p>
        </p:txBody>
      </p:sp>
      <p:sp>
        <p:nvSpPr>
          <p:cNvPr id="6" name="Zástupný symbol pro číslo snímku 5">
            <a:extLst>
              <a:ext uri="{FF2B5EF4-FFF2-40B4-BE49-F238E27FC236}">
                <a16:creationId xmlns:a16="http://schemas.microsoft.com/office/drawing/2014/main" id="{FF873A48-CA5A-4E57-BB41-FC3A3ED0AD8E}"/>
              </a:ext>
            </a:extLst>
          </p:cNvPr>
          <p:cNvSpPr>
            <a:spLocks noGrp="1"/>
          </p:cNvSpPr>
          <p:nvPr>
            <p:ph type="sldNum" sz="quarter" idx="4"/>
          </p:nvPr>
        </p:nvSpPr>
        <p:spPr>
          <a:xfrm>
            <a:off x="1295400" y="6381751"/>
            <a:ext cx="493184"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00AEC7"/>
                </a:solidFill>
                <a:latin typeface="Calibri" panose="020F0502020204030204" pitchFamily="34" charset="0"/>
              </a:defRPr>
            </a:lvl1pPr>
          </a:lstStyle>
          <a:p>
            <a:pPr>
              <a:defRPr/>
            </a:pPr>
            <a:fld id="{4134687F-5A08-4EDE-8855-B4B53AE7B7C6}" type="slidenum">
              <a:rPr lang="cs-CZ" altLang="cs-CZ"/>
              <a:pPr>
                <a:defRPr/>
              </a:pPr>
              <a:t>‹#›</a:t>
            </a:fld>
            <a:endParaRPr lang="cs-CZ" altLang="cs-CZ"/>
          </a:p>
        </p:txBody>
      </p:sp>
      <p:sp>
        <p:nvSpPr>
          <p:cNvPr id="13" name="Zástupný symbol pro číslo snímku 5">
            <a:extLst>
              <a:ext uri="{FF2B5EF4-FFF2-40B4-BE49-F238E27FC236}">
                <a16:creationId xmlns:a16="http://schemas.microsoft.com/office/drawing/2014/main" id="{47328852-559A-4A01-93B9-7220C08A95F3}"/>
              </a:ext>
            </a:extLst>
          </p:cNvPr>
          <p:cNvSpPr txBox="1">
            <a:spLocks/>
          </p:cNvSpPr>
          <p:nvPr/>
        </p:nvSpPr>
        <p:spPr>
          <a:xfrm>
            <a:off x="624418" y="6381751"/>
            <a:ext cx="958850" cy="365125"/>
          </a:xfrm>
          <a:prstGeom prst="rect">
            <a:avLst/>
          </a:prstGeom>
        </p:spPr>
        <p:txBody>
          <a:bodyPr anchor="ctr"/>
          <a:lstStyle>
            <a:lvl1pPr algn="r">
              <a:defRPr sz="1200">
                <a:solidFill>
                  <a:schemeClr val="tx1">
                    <a:tint val="75000"/>
                  </a:schemeClr>
                </a:solidFill>
              </a:defRPr>
            </a:lvl1pPr>
          </a:lstStyle>
          <a:p>
            <a:pPr algn="l" eaLnBrk="1" fontAlgn="auto" hangingPunct="1">
              <a:spcBef>
                <a:spcPts val="0"/>
              </a:spcBef>
              <a:spcAft>
                <a:spcPts val="0"/>
              </a:spcAft>
              <a:defRPr/>
            </a:pPr>
            <a:r>
              <a:rPr lang="cs-CZ" sz="1200" dirty="0">
                <a:solidFill>
                  <a:srgbClr val="00AEC7"/>
                </a:solidFill>
                <a:latin typeface="+mn-lt"/>
                <a:cs typeface="+mn-cs"/>
              </a:rPr>
              <a:t>STRANA</a:t>
            </a:r>
          </a:p>
        </p:txBody>
      </p:sp>
      <p:sp>
        <p:nvSpPr>
          <p:cNvPr id="15" name="Zástupný symbol pro číslo snímku 5">
            <a:extLst>
              <a:ext uri="{FF2B5EF4-FFF2-40B4-BE49-F238E27FC236}">
                <a16:creationId xmlns:a16="http://schemas.microsoft.com/office/drawing/2014/main" id="{EDCA2DAF-BE87-4BBB-8A94-9275BF6DFBD8}"/>
              </a:ext>
            </a:extLst>
          </p:cNvPr>
          <p:cNvSpPr txBox="1">
            <a:spLocks/>
          </p:cNvSpPr>
          <p:nvPr/>
        </p:nvSpPr>
        <p:spPr>
          <a:xfrm>
            <a:off x="9647768" y="6381751"/>
            <a:ext cx="1919818" cy="365125"/>
          </a:xfrm>
          <a:prstGeom prst="rect">
            <a:avLst/>
          </a:prstGeom>
        </p:spPr>
        <p:txBody>
          <a:bodyPr anchor="ctr"/>
          <a:lstStyle>
            <a:lvl1pPr algn="r">
              <a:defRPr sz="1200">
                <a:solidFill>
                  <a:schemeClr val="tx1">
                    <a:tint val="75000"/>
                  </a:schemeClr>
                </a:solidFill>
              </a:defRPr>
            </a:lvl1pPr>
          </a:lstStyle>
          <a:p>
            <a:pPr algn="l" eaLnBrk="1" fontAlgn="auto" hangingPunct="1">
              <a:spcBef>
                <a:spcPts val="0"/>
              </a:spcBef>
              <a:spcAft>
                <a:spcPts val="0"/>
              </a:spcAft>
              <a:defRPr/>
            </a:pPr>
            <a:r>
              <a:rPr lang="cs-CZ" sz="1200" dirty="0">
                <a:solidFill>
                  <a:srgbClr val="00AEC7"/>
                </a:solidFill>
                <a:latin typeface="+mn-lt"/>
                <a:cs typeface="+mn-cs"/>
              </a:rPr>
              <a:t>www.</a:t>
            </a:r>
            <a:r>
              <a:rPr lang="cs-CZ" sz="1200" dirty="0" err="1">
                <a:solidFill>
                  <a:srgbClr val="00AEC7"/>
                </a:solidFill>
                <a:latin typeface="+mn-lt"/>
                <a:cs typeface="+mn-cs"/>
              </a:rPr>
              <a:t>lovochemie.cz</a:t>
            </a:r>
            <a:endParaRPr lang="cs-CZ" sz="1200" dirty="0">
              <a:solidFill>
                <a:srgbClr val="00AEC7"/>
              </a:solidFill>
              <a:latin typeface="+mn-lt"/>
              <a:cs typeface="+mn-cs"/>
            </a:endParaRPr>
          </a:p>
        </p:txBody>
      </p:sp>
    </p:spTree>
    <p:extLst>
      <p:ext uri="{BB962C8B-B14F-4D97-AF65-F5344CB8AC3E}">
        <p14:creationId xmlns:p14="http://schemas.microsoft.com/office/powerpoint/2010/main" val="835593022"/>
      </p:ext>
    </p:extLst>
  </p:cSld>
  <p:clrMap bg1="lt1" tx1="dk1" bg2="lt2" tx2="dk2" accent1="accent1" accent2="accent2" accent3="accent3" accent4="accent4" accent5="accent5" accent6="accent6" hlink="hlink" folHlink="folHlink"/>
  <p:sldLayoutIdLst>
    <p:sldLayoutId id="2147485133" r:id="rId1"/>
    <p:sldLayoutId id="2147485134" r:id="rId2"/>
    <p:sldLayoutId id="2147485135" r:id="rId3"/>
    <p:sldLayoutId id="2147485136" r:id="rId4"/>
    <p:sldLayoutId id="2147485137" r:id="rId5"/>
    <p:sldLayoutId id="2147485138" r:id="rId6"/>
    <p:sldLayoutId id="2147485139" r:id="rId7"/>
    <p:sldLayoutId id="2147485140" r:id="rId8"/>
    <p:sldLayoutId id="2147485141" r:id="rId9"/>
    <p:sldLayoutId id="2147485142" r:id="rId10"/>
  </p:sldLayoutIdLst>
  <p:hf hdr="0" ftr="0" dt="0"/>
  <p:txStyles>
    <p:titleStyle>
      <a:lvl1pPr algn="ctr" rtl="0" eaLnBrk="0" fontAlgn="base" hangingPunct="0">
        <a:spcBef>
          <a:spcPct val="0"/>
        </a:spcBef>
        <a:spcAft>
          <a:spcPct val="0"/>
        </a:spcAft>
        <a:defRPr lang="cs-CZ" sz="2800" b="1" kern="1200" dirty="0">
          <a:solidFill>
            <a:schemeClr val="bg1"/>
          </a:solidFill>
          <a:latin typeface="+mj-lt"/>
          <a:ea typeface="+mj-ea"/>
          <a:cs typeface="Arial" pitchFamily="34" charset="0"/>
        </a:defRPr>
      </a:lvl1pPr>
      <a:lvl2pPr algn="ctr" rtl="0" eaLnBrk="0" fontAlgn="base" hangingPunct="0">
        <a:spcBef>
          <a:spcPct val="0"/>
        </a:spcBef>
        <a:spcAft>
          <a:spcPct val="0"/>
        </a:spcAft>
        <a:defRPr sz="2800" b="1">
          <a:solidFill>
            <a:schemeClr val="bg1"/>
          </a:solidFill>
          <a:latin typeface="Calibri" pitchFamily="34" charset="0"/>
          <a:cs typeface="Arial" charset="0"/>
        </a:defRPr>
      </a:lvl2pPr>
      <a:lvl3pPr algn="ctr" rtl="0" eaLnBrk="0" fontAlgn="base" hangingPunct="0">
        <a:spcBef>
          <a:spcPct val="0"/>
        </a:spcBef>
        <a:spcAft>
          <a:spcPct val="0"/>
        </a:spcAft>
        <a:defRPr sz="2800" b="1">
          <a:solidFill>
            <a:schemeClr val="bg1"/>
          </a:solidFill>
          <a:latin typeface="Calibri" pitchFamily="34" charset="0"/>
          <a:cs typeface="Arial" charset="0"/>
        </a:defRPr>
      </a:lvl3pPr>
      <a:lvl4pPr algn="ctr" rtl="0" eaLnBrk="0" fontAlgn="base" hangingPunct="0">
        <a:spcBef>
          <a:spcPct val="0"/>
        </a:spcBef>
        <a:spcAft>
          <a:spcPct val="0"/>
        </a:spcAft>
        <a:defRPr sz="2800" b="1">
          <a:solidFill>
            <a:schemeClr val="bg1"/>
          </a:solidFill>
          <a:latin typeface="Calibri" pitchFamily="34" charset="0"/>
          <a:cs typeface="Arial" charset="0"/>
        </a:defRPr>
      </a:lvl4pPr>
      <a:lvl5pPr algn="ctr" rtl="0" eaLnBrk="0" fontAlgn="base" hangingPunct="0">
        <a:spcBef>
          <a:spcPct val="0"/>
        </a:spcBef>
        <a:spcAft>
          <a:spcPct val="0"/>
        </a:spcAft>
        <a:defRPr sz="2800" b="1">
          <a:solidFill>
            <a:schemeClr val="bg1"/>
          </a:solidFill>
          <a:latin typeface="Calibri" pitchFamily="34" charset="0"/>
          <a:cs typeface="Arial" charset="0"/>
        </a:defRPr>
      </a:lvl5pPr>
      <a:lvl6pPr marL="457200" algn="ctr" rtl="0" fontAlgn="base">
        <a:spcBef>
          <a:spcPct val="0"/>
        </a:spcBef>
        <a:spcAft>
          <a:spcPct val="0"/>
        </a:spcAft>
        <a:defRPr sz="2800" b="1">
          <a:solidFill>
            <a:schemeClr val="bg1"/>
          </a:solidFill>
          <a:latin typeface="Calibri" pitchFamily="34" charset="0"/>
          <a:cs typeface="Arial" charset="0"/>
        </a:defRPr>
      </a:lvl6pPr>
      <a:lvl7pPr marL="914400" algn="ctr" rtl="0" fontAlgn="base">
        <a:spcBef>
          <a:spcPct val="0"/>
        </a:spcBef>
        <a:spcAft>
          <a:spcPct val="0"/>
        </a:spcAft>
        <a:defRPr sz="2800" b="1">
          <a:solidFill>
            <a:schemeClr val="bg1"/>
          </a:solidFill>
          <a:latin typeface="Calibri" pitchFamily="34" charset="0"/>
          <a:cs typeface="Arial" charset="0"/>
        </a:defRPr>
      </a:lvl7pPr>
      <a:lvl8pPr marL="1371600" algn="ctr" rtl="0" fontAlgn="base">
        <a:spcBef>
          <a:spcPct val="0"/>
        </a:spcBef>
        <a:spcAft>
          <a:spcPct val="0"/>
        </a:spcAft>
        <a:defRPr sz="2800" b="1">
          <a:solidFill>
            <a:schemeClr val="bg1"/>
          </a:solidFill>
          <a:latin typeface="Calibri" pitchFamily="34" charset="0"/>
          <a:cs typeface="Arial" charset="0"/>
        </a:defRPr>
      </a:lvl8pPr>
      <a:lvl9pPr marL="1828800" algn="ctr" rtl="0" fontAlgn="base">
        <a:spcBef>
          <a:spcPct val="0"/>
        </a:spcBef>
        <a:spcAft>
          <a:spcPct val="0"/>
        </a:spcAft>
        <a:defRPr sz="2800" b="1">
          <a:solidFill>
            <a:schemeClr val="bg1"/>
          </a:solidFill>
          <a:latin typeface="Calibri" pitchFamily="34" charset="0"/>
          <a:cs typeface="Arial" charset="0"/>
        </a:defRPr>
      </a:lvl9pPr>
    </p:titleStyle>
    <p:bodyStyle>
      <a:lvl1pPr marL="342900" indent="-342900" algn="l" rtl="0" eaLnBrk="0" fontAlgn="base" hangingPunct="0">
        <a:spcBef>
          <a:spcPct val="20000"/>
        </a:spcBef>
        <a:spcAft>
          <a:spcPct val="0"/>
        </a:spcAft>
        <a:buBlip>
          <a:blip r:embed="rId13"/>
        </a:buBlip>
        <a:defRPr lang="cs-CZ" sz="2400" kern="1200" dirty="0">
          <a:solidFill>
            <a:srgbClr val="63666A"/>
          </a:solidFill>
          <a:latin typeface="+mn-lt"/>
          <a:ea typeface="+mn-ea"/>
          <a:cs typeface="Arial" pitchFamily="34" charset="0"/>
        </a:defRPr>
      </a:lvl1pPr>
      <a:lvl2pPr marL="742950" indent="-285750" algn="l" rtl="0" eaLnBrk="0" fontAlgn="base" hangingPunct="0">
        <a:spcBef>
          <a:spcPct val="20000"/>
        </a:spcBef>
        <a:spcAft>
          <a:spcPct val="0"/>
        </a:spcAft>
        <a:buFont typeface="Arial" panose="020B0604020202020204" pitchFamily="34" charset="0"/>
        <a:buChar char="–"/>
        <a:defRPr lang="cs-CZ" sz="2000" kern="1200" dirty="0">
          <a:solidFill>
            <a:srgbClr val="63666A"/>
          </a:solidFill>
          <a:latin typeface="+mn-lt"/>
          <a:ea typeface="+mn-ea"/>
          <a:cs typeface="Arial" pitchFamily="34" charset="0"/>
        </a:defRPr>
      </a:lvl2pPr>
      <a:lvl3pPr marL="1143000" indent="-228600" algn="l" rtl="0" eaLnBrk="0" fontAlgn="base" hangingPunct="0">
        <a:spcBef>
          <a:spcPct val="20000"/>
        </a:spcBef>
        <a:spcAft>
          <a:spcPct val="0"/>
        </a:spcAft>
        <a:buFont typeface="Arial" panose="020B0604020202020204" pitchFamily="34" charset="0"/>
        <a:buChar char="•"/>
        <a:defRPr lang="cs-CZ" kern="1200" dirty="0">
          <a:solidFill>
            <a:srgbClr val="63666A"/>
          </a:solidFill>
          <a:latin typeface="+mn-lt"/>
          <a:ea typeface="+mn-ea"/>
          <a:cs typeface="Arial" pitchFamily="34" charset="0"/>
        </a:defRPr>
      </a:lvl3pPr>
      <a:lvl4pPr marL="1600200" indent="-228600" algn="l" rtl="0" eaLnBrk="0" fontAlgn="base" hangingPunct="0">
        <a:spcBef>
          <a:spcPct val="20000"/>
        </a:spcBef>
        <a:spcAft>
          <a:spcPct val="0"/>
        </a:spcAft>
        <a:buFont typeface="Arial" panose="020B0604020202020204" pitchFamily="34" charset="0"/>
        <a:buChar char="–"/>
        <a:defRPr lang="cs-CZ" sz="1600" kern="1200" dirty="0">
          <a:solidFill>
            <a:srgbClr val="63666A"/>
          </a:solidFill>
          <a:latin typeface="+mn-lt"/>
          <a:ea typeface="+mn-ea"/>
          <a:cs typeface="Arial" pitchFamily="34" charset="0"/>
        </a:defRPr>
      </a:lvl4pPr>
      <a:lvl5pPr marL="2057400" indent="-228600" algn="l" rtl="0" eaLnBrk="0" fontAlgn="base" hangingPunct="0">
        <a:spcBef>
          <a:spcPct val="20000"/>
        </a:spcBef>
        <a:spcAft>
          <a:spcPct val="0"/>
        </a:spcAft>
        <a:buFont typeface="Arial" panose="020B0604020202020204" pitchFamily="34" charset="0"/>
        <a:buChar char="»"/>
        <a:defRPr lang="cs-CZ" sz="1600" kern="1200" dirty="0">
          <a:solidFill>
            <a:srgbClr val="63666A"/>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9.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24.png"/><Relationship Id="rId18" Type="http://schemas.openxmlformats.org/officeDocument/2006/relationships/image" Target="../media/image32.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9.png"/><Relationship Id="rId17" Type="http://schemas.openxmlformats.org/officeDocument/2006/relationships/image" Target="../media/image31.png"/><Relationship Id="rId2" Type="http://schemas.openxmlformats.org/officeDocument/2006/relationships/notesSlide" Target="../notesSlides/notesSlide7.xml"/><Relationship Id="rId16" Type="http://schemas.openxmlformats.org/officeDocument/2006/relationships/image" Target="../media/image26.png"/><Relationship Id="rId1" Type="http://schemas.openxmlformats.org/officeDocument/2006/relationships/slideLayout" Target="../slideLayouts/slideLayout36.xml"/><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image" Target="../media/image18.png"/><Relationship Id="rId15" Type="http://schemas.openxmlformats.org/officeDocument/2006/relationships/image" Target="../media/image25.png"/><Relationship Id="rId10" Type="http://schemas.openxmlformats.org/officeDocument/2006/relationships/image" Target="../media/image22.png"/><Relationship Id="rId19" Type="http://schemas.openxmlformats.org/officeDocument/2006/relationships/image" Target="../media/image33.jpeg"/><Relationship Id="rId4" Type="http://schemas.openxmlformats.org/officeDocument/2006/relationships/image" Target="../media/image17.png"/><Relationship Id="rId9" Type="http://schemas.openxmlformats.org/officeDocument/2006/relationships/image" Target="../media/image21.png"/><Relationship Id="rId1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36.xml"/><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jpeg"/><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hyperlink" Target="https://www.globenewswire.com/Tracker?data=lPH8qrVW7x_r9dIb3HvnwMsx03vNABbWj8Ti4MNI5KvgbSvfzEHdEMeHaXwJYt5E0QrfhBPBINBT9clCAGqHAYdjNC4vPa8l5rXgRw7ZJcvLSFQwsNFgB3SkgTC6y42duwJ3LQX8JKa5Yzxt6grhr3D0MwbQ14ras0h8QUo-7snYrtPfE-qWJ8eoj_QvhuIW" TargetMode="External"/><Relationship Id="rId2" Type="http://schemas.openxmlformats.org/officeDocument/2006/relationships/image" Target="../media/image35.png"/><Relationship Id="rId1" Type="http://schemas.openxmlformats.org/officeDocument/2006/relationships/slideLayout" Target="../slideLayouts/slideLayout25.xml"/><Relationship Id="rId4" Type="http://schemas.openxmlformats.org/officeDocument/2006/relationships/hyperlink" Target="https://www.globenewswire.com/Tracker?data=tIMCTndq_0-a59X7O1JvChrungaHnzGArnvxLeVK9_6zPhcC5Njid0rK5wA3NMRtOo1yLEEo5D1uctTvnuUEuDvobYNnASDfKJgy_ctZvagELDexa44-Vu6m7GBFz57hfaAeSUA-GzyIbcBo2WXgizvzG86d3ejTKDg2mj_8fIaRZ2qH7DhijTfKDBKSCFCWetQ_wpjMDXRxv7KgNC_TGAy65vzFqeXyS3rB5364eoVeK21m6aoecXFG3V8LjzGpRYnCdeNXC4Jvn3DgCLsX9rRqRHjg7T0MCBztioPVa7ICga8PLRHMApxUsymY5hbExqappSwfyaLRWStyHH-Idw==" TargetMode="External"/></Relationships>
</file>

<file path=ppt/slides/_rels/slide19.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comments" Target="../comments/comment1.xml"/><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5.png"/><Relationship Id="rId2" Type="http://schemas.openxmlformats.org/officeDocument/2006/relationships/image" Target="../media/image36.jpeg"/><Relationship Id="rId1" Type="http://schemas.openxmlformats.org/officeDocument/2006/relationships/slideLayout" Target="../slideLayouts/slideLayout36.xml"/><Relationship Id="rId6" Type="http://schemas.openxmlformats.org/officeDocument/2006/relationships/image" Target="../media/image40.svg"/><Relationship Id="rId11" Type="http://schemas.openxmlformats.org/officeDocument/2006/relationships/image" Target="../media/image2.pn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6.emf"/><Relationship Id="rId7" Type="http://schemas.openxmlformats.org/officeDocument/2006/relationships/chart" Target="../charts/chart6.xml"/><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49.png"/><Relationship Id="rId5" Type="http://schemas.openxmlformats.org/officeDocument/2006/relationships/image" Target="../media/image48.emf"/><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6.emf"/><Relationship Id="rId7"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33.jpeg"/><Relationship Id="rId5" Type="http://schemas.openxmlformats.org/officeDocument/2006/relationships/image" Target="../media/image51.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31.xml"/><Relationship Id="rId5" Type="http://schemas.openxmlformats.org/officeDocument/2006/relationships/image" Target="../media/image30.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25.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4.png"/><Relationship Id="rId2" Type="http://schemas.openxmlformats.org/officeDocument/2006/relationships/notesSlide" Target="../notesSlides/notesSlide5.xml"/><Relationship Id="rId16" Type="http://schemas.openxmlformats.org/officeDocument/2006/relationships/image" Target="../media/image28.png"/><Relationship Id="rId1" Type="http://schemas.openxmlformats.org/officeDocument/2006/relationships/slideLayout" Target="../slideLayouts/slideLayout36.xml"/><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image" Target="../media/image18.pn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 Id="rId1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24.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9.png"/><Relationship Id="rId2" Type="http://schemas.openxmlformats.org/officeDocument/2006/relationships/notesSlide" Target="../notesSlides/notesSlide6.xml"/><Relationship Id="rId16" Type="http://schemas.openxmlformats.org/officeDocument/2006/relationships/image" Target="../media/image28.png"/><Relationship Id="rId1" Type="http://schemas.openxmlformats.org/officeDocument/2006/relationships/slideLayout" Target="../slideLayouts/slideLayout36.xml"/><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image" Target="../media/image18.pn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 Id="rId1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9.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Nadpis 1">
            <a:extLst>
              <a:ext uri="{FF2B5EF4-FFF2-40B4-BE49-F238E27FC236}">
                <a16:creationId xmlns:a16="http://schemas.microsoft.com/office/drawing/2014/main" id="{385EAE2A-D887-4CEE-A7E5-E75B83086931}"/>
              </a:ext>
            </a:extLst>
          </p:cNvPr>
          <p:cNvSpPr txBox="1">
            <a:spLocks/>
          </p:cNvSpPr>
          <p:nvPr/>
        </p:nvSpPr>
        <p:spPr bwMode="auto">
          <a:xfrm>
            <a:off x="623392" y="908720"/>
            <a:ext cx="4607425" cy="434684"/>
          </a:xfrm>
          <a:prstGeom prst="rect">
            <a:avLst/>
          </a:prstGeom>
          <a:noFill/>
          <a:ln>
            <a:solidFill>
              <a:schemeClr val="accent1">
                <a:shade val="50000"/>
              </a:schemeClr>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normAutofit/>
          </a:bodyPr>
          <a:lstStyle>
            <a:lvl1pPr algn="r" rtl="0" eaLnBrk="1" fontAlgn="base" hangingPunct="1">
              <a:spcBef>
                <a:spcPct val="0"/>
              </a:spcBef>
              <a:spcAft>
                <a:spcPct val="0"/>
              </a:spcAft>
              <a:defRPr lang="cs-CZ" sz="4800" b="1" kern="1200" dirty="0">
                <a:solidFill>
                  <a:srgbClr val="00AEC7"/>
                </a:solidFill>
                <a:latin typeface="+mj-lt"/>
                <a:ea typeface="+mj-ea"/>
                <a:cs typeface="+mj-cs"/>
              </a:defRPr>
            </a:lvl1pPr>
            <a:lvl2pPr algn="ctr" rtl="0" eaLnBrk="0" fontAlgn="base" hangingPunct="0">
              <a:spcBef>
                <a:spcPct val="0"/>
              </a:spcBef>
              <a:spcAft>
                <a:spcPct val="0"/>
              </a:spcAft>
              <a:defRPr sz="2800" b="1">
                <a:solidFill>
                  <a:schemeClr val="bg1"/>
                </a:solidFill>
                <a:latin typeface="Calibri" pitchFamily="34" charset="0"/>
                <a:cs typeface="Arial" charset="0"/>
              </a:defRPr>
            </a:lvl2pPr>
            <a:lvl3pPr algn="ctr" rtl="0" eaLnBrk="0" fontAlgn="base" hangingPunct="0">
              <a:spcBef>
                <a:spcPct val="0"/>
              </a:spcBef>
              <a:spcAft>
                <a:spcPct val="0"/>
              </a:spcAft>
              <a:defRPr sz="2800" b="1">
                <a:solidFill>
                  <a:schemeClr val="bg1"/>
                </a:solidFill>
                <a:latin typeface="Calibri" pitchFamily="34" charset="0"/>
                <a:cs typeface="Arial" charset="0"/>
              </a:defRPr>
            </a:lvl3pPr>
            <a:lvl4pPr algn="ctr" rtl="0" eaLnBrk="0" fontAlgn="base" hangingPunct="0">
              <a:spcBef>
                <a:spcPct val="0"/>
              </a:spcBef>
              <a:spcAft>
                <a:spcPct val="0"/>
              </a:spcAft>
              <a:defRPr sz="2800" b="1">
                <a:solidFill>
                  <a:schemeClr val="bg1"/>
                </a:solidFill>
                <a:latin typeface="Calibri" pitchFamily="34" charset="0"/>
                <a:cs typeface="Arial" charset="0"/>
              </a:defRPr>
            </a:lvl4pPr>
            <a:lvl5pPr algn="ctr" rtl="0" eaLnBrk="0" fontAlgn="base" hangingPunct="0">
              <a:spcBef>
                <a:spcPct val="0"/>
              </a:spcBef>
              <a:spcAft>
                <a:spcPct val="0"/>
              </a:spcAft>
              <a:defRPr sz="2800" b="1">
                <a:solidFill>
                  <a:schemeClr val="bg1"/>
                </a:solidFill>
                <a:latin typeface="Calibri" pitchFamily="34" charset="0"/>
                <a:cs typeface="Arial" charset="0"/>
              </a:defRPr>
            </a:lvl5pPr>
            <a:lvl6pPr marL="457200" algn="ctr" rtl="0" fontAlgn="base">
              <a:spcBef>
                <a:spcPct val="0"/>
              </a:spcBef>
              <a:spcAft>
                <a:spcPct val="0"/>
              </a:spcAft>
              <a:defRPr sz="2800" b="1">
                <a:solidFill>
                  <a:schemeClr val="bg1"/>
                </a:solidFill>
                <a:latin typeface="Calibri" pitchFamily="34" charset="0"/>
                <a:cs typeface="Arial" charset="0"/>
              </a:defRPr>
            </a:lvl6pPr>
            <a:lvl7pPr marL="914400" algn="ctr" rtl="0" fontAlgn="base">
              <a:spcBef>
                <a:spcPct val="0"/>
              </a:spcBef>
              <a:spcAft>
                <a:spcPct val="0"/>
              </a:spcAft>
              <a:defRPr sz="2800" b="1">
                <a:solidFill>
                  <a:schemeClr val="bg1"/>
                </a:solidFill>
                <a:latin typeface="Calibri" pitchFamily="34" charset="0"/>
                <a:cs typeface="Arial" charset="0"/>
              </a:defRPr>
            </a:lvl7pPr>
            <a:lvl8pPr marL="1371600" algn="ctr" rtl="0" fontAlgn="base">
              <a:spcBef>
                <a:spcPct val="0"/>
              </a:spcBef>
              <a:spcAft>
                <a:spcPct val="0"/>
              </a:spcAft>
              <a:defRPr sz="2800" b="1">
                <a:solidFill>
                  <a:schemeClr val="bg1"/>
                </a:solidFill>
                <a:latin typeface="Calibri" pitchFamily="34" charset="0"/>
                <a:cs typeface="Arial" charset="0"/>
              </a:defRPr>
            </a:lvl8pPr>
            <a:lvl9pPr marL="1828800" algn="ctr" rtl="0" fontAlgn="base">
              <a:spcBef>
                <a:spcPct val="0"/>
              </a:spcBef>
              <a:spcAft>
                <a:spcPct val="0"/>
              </a:spcAft>
              <a:defRPr sz="2800" b="1">
                <a:solidFill>
                  <a:schemeClr val="bg1"/>
                </a:solidFill>
                <a:latin typeface="Calibri" pitchFamily="34" charset="0"/>
                <a:cs typeface="Arial" charset="0"/>
              </a:defRPr>
            </a:lvl9pPr>
          </a:lstStyle>
          <a:p>
            <a:pPr algn="ctr">
              <a:lnSpc>
                <a:spcPct val="90000"/>
              </a:lnSpc>
            </a:pPr>
            <a:r>
              <a:rPr lang="cs-CZ" altLang="cs-CZ" sz="2400" b="0" dirty="0">
                <a:solidFill>
                  <a:srgbClr val="0066CC"/>
                </a:solidFill>
                <a:effectLst>
                  <a:outerShdw blurRad="38100" dist="38100" dir="2700000" algn="tl">
                    <a:srgbClr val="000000">
                      <a:alpha val="43137"/>
                    </a:srgbClr>
                  </a:outerShdw>
                </a:effectLst>
                <a:latin typeface="+mn-lt"/>
                <a:sym typeface="Poppins"/>
              </a:rPr>
              <a:t>Dekarbonizace s rozumem</a:t>
            </a:r>
            <a:endParaRPr lang="pt-BR" altLang="cs-CZ" sz="2400" b="0" dirty="0">
              <a:solidFill>
                <a:srgbClr val="0066CC"/>
              </a:solidFill>
              <a:effectLst>
                <a:outerShdw blurRad="38100" dist="38100" dir="2700000" algn="tl">
                  <a:srgbClr val="000000">
                    <a:alpha val="43137"/>
                  </a:srgbClr>
                </a:outerShdw>
              </a:effectLst>
              <a:latin typeface="+mn-lt"/>
              <a:sym typeface="Poppins"/>
            </a:endParaRPr>
          </a:p>
        </p:txBody>
      </p:sp>
      <p:sp>
        <p:nvSpPr>
          <p:cNvPr id="9" name="Nadpis 1">
            <a:extLst>
              <a:ext uri="{FF2B5EF4-FFF2-40B4-BE49-F238E27FC236}">
                <a16:creationId xmlns:a16="http://schemas.microsoft.com/office/drawing/2014/main" id="{7AE99DB0-DD8B-4092-81AF-26334FCD28E8}"/>
              </a:ext>
            </a:extLst>
          </p:cNvPr>
          <p:cNvSpPr txBox="1">
            <a:spLocks/>
          </p:cNvSpPr>
          <p:nvPr/>
        </p:nvSpPr>
        <p:spPr bwMode="auto">
          <a:xfrm>
            <a:off x="623391" y="3861048"/>
            <a:ext cx="4607425" cy="434684"/>
          </a:xfrm>
          <a:prstGeom prst="rect">
            <a:avLst/>
          </a:prstGeom>
          <a:noFill/>
          <a:ln>
            <a:solidFill>
              <a:schemeClr val="accent1">
                <a:shade val="50000"/>
              </a:schemeClr>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normAutofit fontScale="92500"/>
          </a:bodyPr>
          <a:lstStyle>
            <a:lvl1pPr algn="r" rtl="0" eaLnBrk="1" fontAlgn="base" hangingPunct="1">
              <a:spcBef>
                <a:spcPct val="0"/>
              </a:spcBef>
              <a:spcAft>
                <a:spcPct val="0"/>
              </a:spcAft>
              <a:defRPr lang="cs-CZ" sz="4800" b="1" kern="1200" dirty="0">
                <a:solidFill>
                  <a:srgbClr val="00AEC7"/>
                </a:solidFill>
                <a:latin typeface="+mj-lt"/>
                <a:ea typeface="+mj-ea"/>
                <a:cs typeface="+mj-cs"/>
              </a:defRPr>
            </a:lvl1pPr>
            <a:lvl2pPr algn="ctr" rtl="0" eaLnBrk="0" fontAlgn="base" hangingPunct="0">
              <a:spcBef>
                <a:spcPct val="0"/>
              </a:spcBef>
              <a:spcAft>
                <a:spcPct val="0"/>
              </a:spcAft>
              <a:defRPr sz="2800" b="1">
                <a:solidFill>
                  <a:schemeClr val="bg1"/>
                </a:solidFill>
                <a:latin typeface="Calibri" pitchFamily="34" charset="0"/>
                <a:cs typeface="Arial" charset="0"/>
              </a:defRPr>
            </a:lvl2pPr>
            <a:lvl3pPr algn="ctr" rtl="0" eaLnBrk="0" fontAlgn="base" hangingPunct="0">
              <a:spcBef>
                <a:spcPct val="0"/>
              </a:spcBef>
              <a:spcAft>
                <a:spcPct val="0"/>
              </a:spcAft>
              <a:defRPr sz="2800" b="1">
                <a:solidFill>
                  <a:schemeClr val="bg1"/>
                </a:solidFill>
                <a:latin typeface="Calibri" pitchFamily="34" charset="0"/>
                <a:cs typeface="Arial" charset="0"/>
              </a:defRPr>
            </a:lvl3pPr>
            <a:lvl4pPr algn="ctr" rtl="0" eaLnBrk="0" fontAlgn="base" hangingPunct="0">
              <a:spcBef>
                <a:spcPct val="0"/>
              </a:spcBef>
              <a:spcAft>
                <a:spcPct val="0"/>
              </a:spcAft>
              <a:defRPr sz="2800" b="1">
                <a:solidFill>
                  <a:schemeClr val="bg1"/>
                </a:solidFill>
                <a:latin typeface="Calibri" pitchFamily="34" charset="0"/>
                <a:cs typeface="Arial" charset="0"/>
              </a:defRPr>
            </a:lvl4pPr>
            <a:lvl5pPr algn="ctr" rtl="0" eaLnBrk="0" fontAlgn="base" hangingPunct="0">
              <a:spcBef>
                <a:spcPct val="0"/>
              </a:spcBef>
              <a:spcAft>
                <a:spcPct val="0"/>
              </a:spcAft>
              <a:defRPr sz="2800" b="1">
                <a:solidFill>
                  <a:schemeClr val="bg1"/>
                </a:solidFill>
                <a:latin typeface="Calibri" pitchFamily="34" charset="0"/>
                <a:cs typeface="Arial" charset="0"/>
              </a:defRPr>
            </a:lvl5pPr>
            <a:lvl6pPr marL="457200" algn="ctr" rtl="0" fontAlgn="base">
              <a:spcBef>
                <a:spcPct val="0"/>
              </a:spcBef>
              <a:spcAft>
                <a:spcPct val="0"/>
              </a:spcAft>
              <a:defRPr sz="2800" b="1">
                <a:solidFill>
                  <a:schemeClr val="bg1"/>
                </a:solidFill>
                <a:latin typeface="Calibri" pitchFamily="34" charset="0"/>
                <a:cs typeface="Arial" charset="0"/>
              </a:defRPr>
            </a:lvl6pPr>
            <a:lvl7pPr marL="914400" algn="ctr" rtl="0" fontAlgn="base">
              <a:spcBef>
                <a:spcPct val="0"/>
              </a:spcBef>
              <a:spcAft>
                <a:spcPct val="0"/>
              </a:spcAft>
              <a:defRPr sz="2800" b="1">
                <a:solidFill>
                  <a:schemeClr val="bg1"/>
                </a:solidFill>
                <a:latin typeface="Calibri" pitchFamily="34" charset="0"/>
                <a:cs typeface="Arial" charset="0"/>
              </a:defRPr>
            </a:lvl7pPr>
            <a:lvl8pPr marL="1371600" algn="ctr" rtl="0" fontAlgn="base">
              <a:spcBef>
                <a:spcPct val="0"/>
              </a:spcBef>
              <a:spcAft>
                <a:spcPct val="0"/>
              </a:spcAft>
              <a:defRPr sz="2800" b="1">
                <a:solidFill>
                  <a:schemeClr val="bg1"/>
                </a:solidFill>
                <a:latin typeface="Calibri" pitchFamily="34" charset="0"/>
                <a:cs typeface="Arial" charset="0"/>
              </a:defRPr>
            </a:lvl8pPr>
            <a:lvl9pPr marL="1828800" algn="ctr" rtl="0" fontAlgn="base">
              <a:spcBef>
                <a:spcPct val="0"/>
              </a:spcBef>
              <a:spcAft>
                <a:spcPct val="0"/>
              </a:spcAft>
              <a:defRPr sz="2800" b="1">
                <a:solidFill>
                  <a:schemeClr val="bg1"/>
                </a:solidFill>
                <a:latin typeface="Calibri" pitchFamily="34" charset="0"/>
                <a:cs typeface="Arial" charset="0"/>
              </a:defRPr>
            </a:lvl9pPr>
          </a:lstStyle>
          <a:p>
            <a:pPr algn="ctr">
              <a:lnSpc>
                <a:spcPct val="90000"/>
              </a:lnSpc>
            </a:pPr>
            <a:r>
              <a:rPr lang="cs-CZ" altLang="cs-CZ" sz="2400" b="0" dirty="0">
                <a:solidFill>
                  <a:srgbClr val="0066CC"/>
                </a:solidFill>
                <a:effectLst>
                  <a:outerShdw blurRad="38100" dist="38100" dir="2700000" algn="tl">
                    <a:srgbClr val="000000">
                      <a:alpha val="43137"/>
                    </a:srgbClr>
                  </a:outerShdw>
                </a:effectLst>
                <a:latin typeface="+mn-lt"/>
                <a:sym typeface="Poppins"/>
              </a:rPr>
              <a:t>5 let dekarbonizace </a:t>
            </a:r>
            <a:r>
              <a:rPr lang="cs-CZ" altLang="cs-CZ" sz="2400" b="0" dirty="0">
                <a:solidFill>
                  <a:schemeClr val="tx2">
                    <a:lumMod val="20000"/>
                    <a:lumOff val="80000"/>
                  </a:schemeClr>
                </a:solidFill>
                <a:effectLst>
                  <a:outerShdw blurRad="38100" dist="38100" dir="2700000" algn="tl">
                    <a:srgbClr val="000000">
                      <a:alpha val="43137"/>
                    </a:srgbClr>
                  </a:outerShdw>
                </a:effectLst>
                <a:latin typeface="+mn-lt"/>
                <a:sym typeface="Poppins"/>
              </a:rPr>
              <a:t>a digitální inovace</a:t>
            </a:r>
            <a:endParaRPr lang="pt-BR" altLang="cs-CZ" sz="2400" b="0" dirty="0">
              <a:solidFill>
                <a:schemeClr val="tx2">
                  <a:lumMod val="20000"/>
                  <a:lumOff val="80000"/>
                </a:schemeClr>
              </a:solidFill>
              <a:effectLst>
                <a:outerShdw blurRad="38100" dist="38100" dir="2700000" algn="tl">
                  <a:srgbClr val="000000">
                    <a:alpha val="43137"/>
                  </a:srgbClr>
                </a:outerShdw>
              </a:effectLst>
              <a:latin typeface="+mn-lt"/>
              <a:sym typeface="Poppins"/>
            </a:endParaRPr>
          </a:p>
        </p:txBody>
      </p:sp>
      <p:sp>
        <p:nvSpPr>
          <p:cNvPr id="3" name="Ovál 2">
            <a:extLst>
              <a:ext uri="{FF2B5EF4-FFF2-40B4-BE49-F238E27FC236}">
                <a16:creationId xmlns:a16="http://schemas.microsoft.com/office/drawing/2014/main" id="{200D6FE6-7473-47D4-B5C1-150DF9CD3536}"/>
              </a:ext>
            </a:extLst>
          </p:cNvPr>
          <p:cNvSpPr/>
          <p:nvPr/>
        </p:nvSpPr>
        <p:spPr>
          <a:xfrm>
            <a:off x="2351584" y="1700808"/>
            <a:ext cx="792088" cy="720080"/>
          </a:xfrm>
          <a:prstGeom prst="ellipse">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a:solidFill>
                  <a:srgbClr val="002060"/>
                </a:solidFill>
                <a:effectLst>
                  <a:outerShdw blurRad="38100" dist="38100" dir="2700000" algn="tl">
                    <a:srgbClr val="000000">
                      <a:alpha val="43137"/>
                    </a:srgbClr>
                  </a:outerShdw>
                </a:effectLst>
              </a:rPr>
              <a:t>?</a:t>
            </a:r>
          </a:p>
        </p:txBody>
      </p:sp>
      <p:sp>
        <p:nvSpPr>
          <p:cNvPr id="4" name="Šipka: dolů 3">
            <a:extLst>
              <a:ext uri="{FF2B5EF4-FFF2-40B4-BE49-F238E27FC236}">
                <a16:creationId xmlns:a16="http://schemas.microsoft.com/office/drawing/2014/main" id="{3A3C75AC-DAA7-4E71-88DF-1B1761397DC2}"/>
              </a:ext>
            </a:extLst>
          </p:cNvPr>
          <p:cNvSpPr/>
          <p:nvPr/>
        </p:nvSpPr>
        <p:spPr>
          <a:xfrm>
            <a:off x="2207568" y="2747754"/>
            <a:ext cx="1080120" cy="648072"/>
          </a:xfrm>
          <a:prstGeom prst="downArrow">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cs-CZ" b="1">
              <a:solidFill>
                <a:srgbClr val="002060"/>
              </a:solidFill>
              <a:effectLst>
                <a:outerShdw blurRad="38100" dist="38100" dir="2700000" algn="tl">
                  <a:srgbClr val="000000">
                    <a:alpha val="43137"/>
                  </a:srgbClr>
                </a:outerShdw>
              </a:effectLst>
            </a:endParaRPr>
          </a:p>
        </p:txBody>
      </p:sp>
      <p:pic>
        <p:nvPicPr>
          <p:cNvPr id="5" name="Obrázek 4">
            <a:extLst>
              <a:ext uri="{FF2B5EF4-FFF2-40B4-BE49-F238E27FC236}">
                <a16:creationId xmlns:a16="http://schemas.microsoft.com/office/drawing/2014/main" id="{03B1B81D-9841-4758-B874-8E4083D68D58}"/>
              </a:ext>
            </a:extLst>
          </p:cNvPr>
          <p:cNvPicPr>
            <a:picLocks noChangeAspect="1"/>
          </p:cNvPicPr>
          <p:nvPr/>
        </p:nvPicPr>
        <p:blipFill>
          <a:blip r:embed="rId3"/>
          <a:stretch>
            <a:fillRect/>
          </a:stretch>
        </p:blipFill>
        <p:spPr>
          <a:xfrm>
            <a:off x="7464152" y="214574"/>
            <a:ext cx="2281058" cy="3255259"/>
          </a:xfrm>
          <a:prstGeom prst="rect">
            <a:avLst/>
          </a:prstGeom>
        </p:spPr>
      </p:pic>
      <p:pic>
        <p:nvPicPr>
          <p:cNvPr id="6" name="Obrázek 5">
            <a:extLst>
              <a:ext uri="{FF2B5EF4-FFF2-40B4-BE49-F238E27FC236}">
                <a16:creationId xmlns:a16="http://schemas.microsoft.com/office/drawing/2014/main" id="{6D69B0D7-C30B-465A-81C9-112C171ED7DE}"/>
              </a:ext>
            </a:extLst>
          </p:cNvPr>
          <p:cNvPicPr>
            <a:picLocks noChangeAspect="1"/>
          </p:cNvPicPr>
          <p:nvPr/>
        </p:nvPicPr>
        <p:blipFill>
          <a:blip r:embed="rId4"/>
          <a:stretch>
            <a:fillRect/>
          </a:stretch>
        </p:blipFill>
        <p:spPr>
          <a:xfrm>
            <a:off x="7464152" y="3645024"/>
            <a:ext cx="2281058" cy="3072410"/>
          </a:xfrm>
          <a:prstGeom prst="rect">
            <a:avLst/>
          </a:prstGeom>
        </p:spPr>
      </p:pic>
      <p:sp>
        <p:nvSpPr>
          <p:cNvPr id="10" name="TextovéPole 9">
            <a:extLst>
              <a:ext uri="{FF2B5EF4-FFF2-40B4-BE49-F238E27FC236}">
                <a16:creationId xmlns:a16="http://schemas.microsoft.com/office/drawing/2014/main" id="{E6E47AD0-981A-4F72-AC6A-76311DF4B76C}"/>
              </a:ext>
            </a:extLst>
          </p:cNvPr>
          <p:cNvSpPr txBox="1"/>
          <p:nvPr/>
        </p:nvSpPr>
        <p:spPr>
          <a:xfrm>
            <a:off x="731404" y="6378880"/>
            <a:ext cx="5112568" cy="307777"/>
          </a:xfrm>
          <a:prstGeom prst="rect">
            <a:avLst/>
          </a:prstGeom>
          <a:noFill/>
        </p:spPr>
        <p:txBody>
          <a:bodyPr wrap="square" rtlCol="0">
            <a:spAutoFit/>
          </a:bodyPr>
          <a:lstStyle/>
          <a:p>
            <a:r>
              <a:rPr lang="cs-CZ" sz="1400" dirty="0">
                <a:latin typeface="+mn-lt"/>
              </a:rPr>
              <a:t>Chemické Fórum 23.9.  2025		Radomír Věk</a:t>
            </a:r>
          </a:p>
        </p:txBody>
      </p:sp>
    </p:spTree>
    <p:extLst>
      <p:ext uri="{BB962C8B-B14F-4D97-AF65-F5344CB8AC3E}">
        <p14:creationId xmlns:p14="http://schemas.microsoft.com/office/powerpoint/2010/main" val="2126279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37"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outVertical)">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2000"/>
                                        <p:tgtEl>
                                          <p:spTgt spid="9"/>
                                        </p:tgtEl>
                                      </p:cBhvr>
                                    </p:animEffect>
                                  </p:childTnLst>
                                </p:cTn>
                              </p:par>
                            </p:childTnLst>
                          </p:cTn>
                        </p:par>
                        <p:par>
                          <p:cTn id="25" fill="hold">
                            <p:stCondLst>
                              <p:cond delay="3000"/>
                            </p:stCondLst>
                            <p:childTnLst>
                              <p:par>
                                <p:cTn id="26" presetID="16" presetClass="entr" presetSubtype="37"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outVertical)">
                                      <p:cBhvr>
                                        <p:cTn id="2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Zástupný symbol pro obsah 6">
            <a:extLst>
              <a:ext uri="{FF2B5EF4-FFF2-40B4-BE49-F238E27FC236}">
                <a16:creationId xmlns:a16="http://schemas.microsoft.com/office/drawing/2014/main" id="{5DF269BC-C191-497A-8934-5E360181C933}"/>
              </a:ext>
            </a:extLst>
          </p:cNvPr>
          <p:cNvGraphicFramePr>
            <a:graphicFrameLocks noGrp="1"/>
          </p:cNvGraphicFramePr>
          <p:nvPr>
            <p:ph sz="half" idx="2"/>
            <p:extLst/>
          </p:nvPr>
        </p:nvGraphicFramePr>
        <p:xfrm>
          <a:off x="862014" y="3019716"/>
          <a:ext cx="5157787" cy="368458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Zástupný symbol pro obsah 7">
            <a:extLst>
              <a:ext uri="{FF2B5EF4-FFF2-40B4-BE49-F238E27FC236}">
                <a16:creationId xmlns:a16="http://schemas.microsoft.com/office/drawing/2014/main" id="{72E23F61-4BBA-40ED-B668-F04066216D83}"/>
              </a:ext>
            </a:extLst>
          </p:cNvPr>
          <p:cNvGraphicFramePr>
            <a:graphicFrameLocks noGrp="1"/>
          </p:cNvGraphicFramePr>
          <p:nvPr>
            <p:ph sz="quarter" idx="4"/>
            <p:extLst/>
          </p:nvPr>
        </p:nvGraphicFramePr>
        <p:xfrm>
          <a:off x="6172200" y="3019716"/>
          <a:ext cx="5183188" cy="3684588"/>
        </p:xfrm>
        <a:graphic>
          <a:graphicData uri="http://schemas.openxmlformats.org/drawingml/2006/chart">
            <c:chart xmlns:c="http://schemas.openxmlformats.org/drawingml/2006/chart" xmlns:r="http://schemas.openxmlformats.org/officeDocument/2006/relationships" r:id="rId3"/>
          </a:graphicData>
        </a:graphic>
      </p:graphicFrame>
      <p:sp>
        <p:nvSpPr>
          <p:cNvPr id="9" name="Nadpis 1">
            <a:extLst>
              <a:ext uri="{FF2B5EF4-FFF2-40B4-BE49-F238E27FC236}">
                <a16:creationId xmlns:a16="http://schemas.microsoft.com/office/drawing/2014/main" id="{AA4EF7FA-FFFC-4CA1-AC4D-8DAAD00C5910}"/>
              </a:ext>
            </a:extLst>
          </p:cNvPr>
          <p:cNvSpPr>
            <a:spLocks noGrp="1"/>
          </p:cNvSpPr>
          <p:nvPr>
            <p:ph type="title"/>
          </p:nvPr>
        </p:nvSpPr>
        <p:spPr>
          <a:xfrm>
            <a:off x="738187" y="250929"/>
            <a:ext cx="10515600" cy="369332"/>
          </a:xfrm>
          <a:noFill/>
          <a:ln w="635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vert="horz" lIns="91440" tIns="45720" rIns="91440" bIns="45720" rtlCol="0" anchor="ctr">
            <a:spAutoFit/>
          </a:bodyPr>
          <a:lstStyle/>
          <a:p>
            <a:pPr algn="ctr"/>
            <a:r>
              <a:rPr lang="cs-CZ" sz="2000" dirty="0">
                <a:solidFill>
                  <a:srgbClr val="0070C0"/>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Porovnání Uhlíkové Stopy výrobku ZENFERT</a:t>
            </a:r>
          </a:p>
        </p:txBody>
      </p:sp>
      <p:sp>
        <p:nvSpPr>
          <p:cNvPr id="10" name="Zástupný symbol pro text 2">
            <a:extLst>
              <a:ext uri="{FF2B5EF4-FFF2-40B4-BE49-F238E27FC236}">
                <a16:creationId xmlns:a16="http://schemas.microsoft.com/office/drawing/2014/main" id="{89677869-6302-4F95-B18B-D8A6CCF4ED86}"/>
              </a:ext>
            </a:extLst>
          </p:cNvPr>
          <p:cNvSpPr txBox="1">
            <a:spLocks/>
          </p:cNvSpPr>
          <p:nvPr/>
        </p:nvSpPr>
        <p:spPr>
          <a:xfrm>
            <a:off x="838200" y="1809872"/>
            <a:ext cx="5157787" cy="788421"/>
          </a:xfrm>
          <a:prstGeom prst="rect">
            <a:avLst/>
          </a:prstGeom>
        </p:spPr>
        <p:txBody>
          <a:bodyPr vert="horz" lIns="91440" tIns="45720" rIns="91440" bIns="45720" rtlCol="0" anchor="b">
            <a:sp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cs-CZ" sz="1600" b="0" i="0" u="sng" strike="noStrike" kern="1200" cap="none" spc="0" normalizeH="0" baseline="0" noProof="0" dirty="0">
                <a:ln>
                  <a:noFill/>
                </a:ln>
                <a:solidFill>
                  <a:srgbClr val="0070C0"/>
                </a:solidFill>
                <a:effectLst/>
                <a:uLnTx/>
                <a:uFillTx/>
                <a:latin typeface="Calibri" panose="020F0502020204030204"/>
                <a:ea typeface="+mn-ea"/>
                <a:cs typeface="+mn-cs"/>
              </a:rPr>
              <a:t>Technologie současná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br>
              <a:rPr kumimoji="0" lang="cs-CZ" sz="8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cs-CZ" sz="1600" b="0" i="0" u="none" strike="noStrike" kern="1200" cap="none" spc="0" normalizeH="0" baseline="0" noProof="0" dirty="0">
                <a:ln>
                  <a:noFill/>
                </a:ln>
                <a:solidFill>
                  <a:prstClr val="black"/>
                </a:solidFill>
                <a:effectLst/>
                <a:uLnTx/>
                <a:uFillTx/>
                <a:latin typeface="Calibri" panose="020F0502020204030204"/>
                <a:ea typeface="+mn-ea"/>
                <a:cs typeface="+mn-cs"/>
              </a:rPr>
              <a:t>ZENFERT	 994 kg eCO2/t Produktu</a:t>
            </a:r>
          </a:p>
        </p:txBody>
      </p:sp>
      <p:sp>
        <p:nvSpPr>
          <p:cNvPr id="11" name="Zástupný symbol pro text 4">
            <a:extLst>
              <a:ext uri="{FF2B5EF4-FFF2-40B4-BE49-F238E27FC236}">
                <a16:creationId xmlns:a16="http://schemas.microsoft.com/office/drawing/2014/main" id="{7E1B06E3-F329-42A9-8A72-BC7654C47CED}"/>
              </a:ext>
            </a:extLst>
          </p:cNvPr>
          <p:cNvSpPr txBox="1">
            <a:spLocks/>
          </p:cNvSpPr>
          <p:nvPr/>
        </p:nvSpPr>
        <p:spPr>
          <a:xfrm>
            <a:off x="6170612" y="1809872"/>
            <a:ext cx="5183188" cy="788421"/>
          </a:xfrm>
          <a:prstGeom prst="rect">
            <a:avLst/>
          </a:prstGeom>
        </p:spPr>
        <p:txBody>
          <a:bodyPr vert="horz" lIns="91440" tIns="45720" rIns="91440" bIns="45720" rtlCol="0" anchor="b">
            <a:sp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cs-CZ" sz="1600" b="0" i="0" u="sng" strike="noStrike" kern="1200" cap="none" spc="0" normalizeH="0" baseline="0" noProof="0" dirty="0">
                <a:ln>
                  <a:noFill/>
                </a:ln>
                <a:solidFill>
                  <a:srgbClr val="0070C0"/>
                </a:solidFill>
                <a:effectLst/>
                <a:uLnTx/>
                <a:uFillTx/>
                <a:latin typeface="Calibri" panose="020F0502020204030204"/>
                <a:ea typeface="+mn-ea"/>
                <a:cs typeface="+mn-cs"/>
              </a:rPr>
              <a:t>Technologie po realizaci Dekarbonizačního plánu</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br>
              <a:rPr kumimoji="0" lang="cs-CZ" sz="900" b="0" i="0" u="sng" strike="noStrike" kern="1200" cap="none" spc="0" normalizeH="0" baseline="0" noProof="0" dirty="0">
                <a:ln>
                  <a:noFill/>
                </a:ln>
                <a:solidFill>
                  <a:prstClr val="black"/>
                </a:solidFill>
                <a:effectLst/>
                <a:uLnTx/>
                <a:uFillTx/>
                <a:latin typeface="Calibri" panose="020F0502020204030204"/>
                <a:ea typeface="+mn-ea"/>
                <a:cs typeface="+mn-cs"/>
              </a:rPr>
            </a:br>
            <a:r>
              <a:rPr kumimoji="0" lang="cs-CZ" sz="1600" b="0" i="0" u="none" strike="noStrike" kern="1200" cap="none" spc="0" normalizeH="0" baseline="0" noProof="0" dirty="0">
                <a:ln>
                  <a:noFill/>
                </a:ln>
                <a:solidFill>
                  <a:prstClr val="black"/>
                </a:solidFill>
                <a:effectLst/>
                <a:uLnTx/>
                <a:uFillTx/>
                <a:latin typeface="Calibri" panose="020F0502020204030204"/>
                <a:ea typeface="+mn-ea"/>
                <a:cs typeface="+mn-cs"/>
              </a:rPr>
              <a:t>ZENFERT	 769 kg eCO2/t Produktu</a:t>
            </a:r>
          </a:p>
        </p:txBody>
      </p:sp>
      <p:cxnSp>
        <p:nvCxnSpPr>
          <p:cNvPr id="12" name="Spojnice: pravoúhlá 11">
            <a:extLst>
              <a:ext uri="{FF2B5EF4-FFF2-40B4-BE49-F238E27FC236}">
                <a16:creationId xmlns:a16="http://schemas.microsoft.com/office/drawing/2014/main" id="{39400C18-A0C2-4580-A282-FDAD557603E8}"/>
              </a:ext>
            </a:extLst>
          </p:cNvPr>
          <p:cNvCxnSpPr>
            <a:cxnSpLocks/>
          </p:cNvCxnSpPr>
          <p:nvPr/>
        </p:nvCxnSpPr>
        <p:spPr>
          <a:xfrm rot="16200000" flipH="1">
            <a:off x="5759236" y="-80613"/>
            <a:ext cx="12700" cy="5345112"/>
          </a:xfrm>
          <a:prstGeom prst="bentConnector3">
            <a:avLst>
              <a:gd name="adj1" fmla="val 1800000"/>
            </a:avLst>
          </a:prstGeom>
          <a:ln>
            <a:headEnd type="triangle" w="lg" len="lg"/>
            <a:tailEnd type="triangle"/>
          </a:ln>
        </p:spPr>
        <p:style>
          <a:lnRef idx="1">
            <a:schemeClr val="accent1"/>
          </a:lnRef>
          <a:fillRef idx="0">
            <a:schemeClr val="accent1"/>
          </a:fillRef>
          <a:effectRef idx="0">
            <a:schemeClr val="accent1"/>
          </a:effectRef>
          <a:fontRef idx="minor">
            <a:schemeClr val="tx1"/>
          </a:fontRef>
        </p:style>
      </p:cxnSp>
      <p:grpSp>
        <p:nvGrpSpPr>
          <p:cNvPr id="13" name="Skupina 12">
            <a:extLst>
              <a:ext uri="{FF2B5EF4-FFF2-40B4-BE49-F238E27FC236}">
                <a16:creationId xmlns:a16="http://schemas.microsoft.com/office/drawing/2014/main" id="{5E4FD2E4-2C19-48A3-8B6B-468AD95E996F}"/>
              </a:ext>
            </a:extLst>
          </p:cNvPr>
          <p:cNvGrpSpPr/>
          <p:nvPr/>
        </p:nvGrpSpPr>
        <p:grpSpPr>
          <a:xfrm>
            <a:off x="8030544" y="881548"/>
            <a:ext cx="1124917" cy="857751"/>
            <a:chOff x="10865952" y="730150"/>
            <a:chExt cx="1124917" cy="857751"/>
          </a:xfrm>
        </p:grpSpPr>
        <p:pic>
          <p:nvPicPr>
            <p:cNvPr id="14" name="Obrázek 97">
              <a:extLst>
                <a:ext uri="{FF2B5EF4-FFF2-40B4-BE49-F238E27FC236}">
                  <a16:creationId xmlns:a16="http://schemas.microsoft.com/office/drawing/2014/main" id="{C641D4BC-6470-48C3-BDCC-E812C219BD8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35505" y="840186"/>
              <a:ext cx="785813" cy="645059"/>
            </a:xfrm>
            <a:prstGeom prst="rect">
              <a:avLst/>
            </a:prstGeom>
            <a:solidFill>
              <a:schemeClr val="accent5">
                <a:lumMod val="20000"/>
                <a:lumOff val="80000"/>
              </a:schemeClr>
            </a:solidFill>
            <a:ln w="6350"/>
            <a:extLst>
              <a:ext uri="{91240B29-F687-4F45-9708-019B960494DF}">
                <a14:hiddenLine xmlns:a14="http://schemas.microsoft.com/office/drawing/2010/main" w="9525">
                  <a:solidFill>
                    <a:srgbClr val="000000"/>
                  </a:solidFill>
                  <a:miter lim="800000"/>
                  <a:headEnd/>
                  <a:tailEnd/>
                </a14:hiddenLine>
              </a:ext>
            </a:extLst>
          </p:spPr>
        </p:pic>
        <p:sp>
          <p:nvSpPr>
            <p:cNvPr id="15" name="Ovál 14">
              <a:extLst>
                <a:ext uri="{FF2B5EF4-FFF2-40B4-BE49-F238E27FC236}">
                  <a16:creationId xmlns:a16="http://schemas.microsoft.com/office/drawing/2014/main" id="{79D4631A-7189-4414-BBB8-F09DF870BC2A}"/>
                </a:ext>
              </a:extLst>
            </p:cNvPr>
            <p:cNvSpPr/>
            <p:nvPr/>
          </p:nvSpPr>
          <p:spPr>
            <a:xfrm>
              <a:off x="10865952" y="730150"/>
              <a:ext cx="1124917" cy="857751"/>
            </a:xfrm>
            <a:prstGeom prst="ellipse">
              <a:avLst/>
            </a:prstGeom>
            <a:solidFill>
              <a:srgbClr val="CCFFCC">
                <a:alpha val="54000"/>
              </a:srgbClr>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16" name="Obrázek 97">
            <a:extLst>
              <a:ext uri="{FF2B5EF4-FFF2-40B4-BE49-F238E27FC236}">
                <a16:creationId xmlns:a16="http://schemas.microsoft.com/office/drawing/2014/main" id="{B3F46C6F-F5C3-4F26-B742-BCA7288A5B8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04522" y="987894"/>
            <a:ext cx="785813" cy="645059"/>
          </a:xfrm>
          <a:prstGeom prst="rect">
            <a:avLst/>
          </a:prstGeom>
          <a:solidFill>
            <a:schemeClr val="accent5">
              <a:lumMod val="20000"/>
              <a:lumOff val="80000"/>
            </a:schemeClr>
          </a:solidFill>
          <a:ln w="6350"/>
          <a:extLst>
            <a:ext uri="{91240B29-F687-4F45-9708-019B960494DF}">
              <a14:hiddenLine xmlns:a14="http://schemas.microsoft.com/office/drawing/2010/main" w="9525">
                <a:solidFill>
                  <a:srgbClr val="000000"/>
                </a:solidFill>
                <a:miter lim="800000"/>
                <a:headEnd/>
                <a:tailEnd/>
              </a14:hiddenLine>
            </a:ext>
          </a:extLst>
        </p:spPr>
      </p:pic>
      <p:cxnSp>
        <p:nvCxnSpPr>
          <p:cNvPr id="21" name="Přímá spojnice se šipkou 20">
            <a:extLst>
              <a:ext uri="{FF2B5EF4-FFF2-40B4-BE49-F238E27FC236}">
                <a16:creationId xmlns:a16="http://schemas.microsoft.com/office/drawing/2014/main" id="{2F912A6B-1547-46FF-BCA6-FCE667C72284}"/>
              </a:ext>
            </a:extLst>
          </p:cNvPr>
          <p:cNvCxnSpPr/>
          <p:nvPr/>
        </p:nvCxnSpPr>
        <p:spPr>
          <a:xfrm flipH="1">
            <a:off x="9501081" y="4057168"/>
            <a:ext cx="722299" cy="5609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Přímá spojnice se šipkou 21">
            <a:extLst>
              <a:ext uri="{FF2B5EF4-FFF2-40B4-BE49-F238E27FC236}">
                <a16:creationId xmlns:a16="http://schemas.microsoft.com/office/drawing/2014/main" id="{7F430905-3404-4D8F-88D1-1CE461869314}"/>
              </a:ext>
            </a:extLst>
          </p:cNvPr>
          <p:cNvCxnSpPr/>
          <p:nvPr/>
        </p:nvCxnSpPr>
        <p:spPr>
          <a:xfrm flipH="1">
            <a:off x="4131220" y="3997616"/>
            <a:ext cx="722299" cy="5609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Ovál 22">
            <a:extLst>
              <a:ext uri="{FF2B5EF4-FFF2-40B4-BE49-F238E27FC236}">
                <a16:creationId xmlns:a16="http://schemas.microsoft.com/office/drawing/2014/main" id="{ED7F7EE3-288A-44A3-86CF-09C6C6872708}"/>
              </a:ext>
            </a:extLst>
          </p:cNvPr>
          <p:cNvSpPr/>
          <p:nvPr/>
        </p:nvSpPr>
        <p:spPr>
          <a:xfrm>
            <a:off x="4940832" y="3782463"/>
            <a:ext cx="537883" cy="430306"/>
          </a:xfrm>
          <a:prstGeom prst="ellipse">
            <a:avLst/>
          </a:prstGeom>
          <a:solidFill>
            <a:srgbClr val="FF99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ál 23">
            <a:extLst>
              <a:ext uri="{FF2B5EF4-FFF2-40B4-BE49-F238E27FC236}">
                <a16:creationId xmlns:a16="http://schemas.microsoft.com/office/drawing/2014/main" id="{CADFCBC7-6844-4162-A82A-A8BEE0289D76}"/>
              </a:ext>
            </a:extLst>
          </p:cNvPr>
          <p:cNvSpPr/>
          <p:nvPr/>
        </p:nvSpPr>
        <p:spPr>
          <a:xfrm>
            <a:off x="10310693" y="3782463"/>
            <a:ext cx="537883" cy="430306"/>
          </a:xfrm>
          <a:prstGeom prst="ellipse">
            <a:avLst/>
          </a:prstGeom>
          <a:solidFill>
            <a:srgbClr val="FF99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8469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outVertical)">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Skupina 24">
            <a:extLst>
              <a:ext uri="{FF2B5EF4-FFF2-40B4-BE49-F238E27FC236}">
                <a16:creationId xmlns:a16="http://schemas.microsoft.com/office/drawing/2014/main" id="{3F673F32-C06D-46E2-B6DF-ABA23CE0ACC9}"/>
              </a:ext>
            </a:extLst>
          </p:cNvPr>
          <p:cNvGrpSpPr/>
          <p:nvPr/>
        </p:nvGrpSpPr>
        <p:grpSpPr>
          <a:xfrm>
            <a:off x="3575270" y="1484783"/>
            <a:ext cx="1440609" cy="4383194"/>
            <a:chOff x="3575270" y="1484783"/>
            <a:chExt cx="1440609" cy="3686073"/>
          </a:xfrm>
        </p:grpSpPr>
        <p:sp>
          <p:nvSpPr>
            <p:cNvPr id="2" name="Obdélník 1">
              <a:extLst>
                <a:ext uri="{FF2B5EF4-FFF2-40B4-BE49-F238E27FC236}">
                  <a16:creationId xmlns:a16="http://schemas.microsoft.com/office/drawing/2014/main" id="{305D99BC-D6EB-4483-8B7A-0867E2765E28}"/>
                </a:ext>
              </a:extLst>
            </p:cNvPr>
            <p:cNvSpPr/>
            <p:nvPr/>
          </p:nvSpPr>
          <p:spPr bwMode="auto">
            <a:xfrm>
              <a:off x="3616307" y="1844824"/>
              <a:ext cx="1303535" cy="3326032"/>
            </a:xfrm>
            <a:prstGeom prst="rect">
              <a:avLst/>
            </a:prstGeom>
            <a:solidFill>
              <a:schemeClr val="accent5">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vert="vert"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75" name="TextovéPole 74">
              <a:extLst>
                <a:ext uri="{FF2B5EF4-FFF2-40B4-BE49-F238E27FC236}">
                  <a16:creationId xmlns:a16="http://schemas.microsoft.com/office/drawing/2014/main" id="{B26E66E3-A6FF-46A2-AA21-9A5920D065C8}"/>
                </a:ext>
              </a:extLst>
            </p:cNvPr>
            <p:cNvSpPr txBox="1"/>
            <p:nvPr/>
          </p:nvSpPr>
          <p:spPr bwMode="auto">
            <a:xfrm>
              <a:off x="3739497" y="2092498"/>
              <a:ext cx="1232201" cy="2135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1" i="0" u="none" strike="noStrike" kern="1200" cap="none" spc="0" normalizeH="0" baseline="0" noProof="0" dirty="0">
                  <a:ln>
                    <a:noFill/>
                  </a:ln>
                  <a:solidFill>
                    <a:prstClr val="black"/>
                  </a:solidFill>
                  <a:effectLst/>
                  <a:uLnTx/>
                  <a:uFillTx/>
                  <a:latin typeface="Calibri" panose="020F0502020204030204"/>
                  <a:ea typeface="+mn-ea"/>
                  <a:cs typeface="+mn-cs"/>
                </a:rPr>
                <a:t>Přímé Emise CO</a:t>
              </a:r>
              <a:r>
                <a:rPr kumimoji="0" lang="cs-CZ" sz="1050" b="1" i="0" u="none" strike="noStrike" kern="1200" cap="none" spc="0" normalizeH="0" baseline="-25000" noProof="0" dirty="0">
                  <a:ln>
                    <a:noFill/>
                  </a:ln>
                  <a:solidFill>
                    <a:prstClr val="black"/>
                  </a:solidFill>
                  <a:effectLst/>
                  <a:uLnTx/>
                  <a:uFillTx/>
                  <a:latin typeface="Calibri" panose="020F0502020204030204"/>
                  <a:ea typeface="+mn-ea"/>
                  <a:cs typeface="+mn-cs"/>
                </a:rPr>
                <a:t>2ekv </a:t>
              </a:r>
              <a:endPar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1" name="TextovéPole 90">
              <a:extLst>
                <a:ext uri="{FF2B5EF4-FFF2-40B4-BE49-F238E27FC236}">
                  <a16:creationId xmlns:a16="http://schemas.microsoft.com/office/drawing/2014/main" id="{EE56C4FC-8179-4140-AEF9-5664CB085F9B}"/>
                </a:ext>
              </a:extLst>
            </p:cNvPr>
            <p:cNvSpPr txBox="1"/>
            <p:nvPr/>
          </p:nvSpPr>
          <p:spPr bwMode="auto">
            <a:xfrm>
              <a:off x="3795933" y="2236746"/>
              <a:ext cx="857495" cy="3105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800" b="0" i="0" u="none" strike="noStrike" kern="1200" cap="none" spc="0" normalizeH="0" baseline="0" noProof="0" dirty="0">
                  <a:ln>
                    <a:noFill/>
                  </a:ln>
                  <a:solidFill>
                    <a:prstClr val="black"/>
                  </a:solidFill>
                  <a:effectLst/>
                  <a:uLnTx/>
                  <a:uFillTx/>
                  <a:latin typeface="Calibri" panose="020F0502020204030204"/>
                  <a:ea typeface="+mn-ea"/>
                  <a:cs typeface="+mn-cs"/>
                </a:rPr>
                <a:t>Technologie</a:t>
              </a: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Šipka: doprava 12">
              <a:extLst>
                <a:ext uri="{FF2B5EF4-FFF2-40B4-BE49-F238E27FC236}">
                  <a16:creationId xmlns:a16="http://schemas.microsoft.com/office/drawing/2014/main" id="{568E28B8-B6A4-49CB-8289-BAD372ABAA0D}"/>
                </a:ext>
              </a:extLst>
            </p:cNvPr>
            <p:cNvSpPr/>
            <p:nvPr/>
          </p:nvSpPr>
          <p:spPr bwMode="auto">
            <a:xfrm rot="16200000">
              <a:off x="3980851" y="1079202"/>
              <a:ext cx="629447" cy="1440609"/>
            </a:xfrm>
            <a:prstGeom prst="rightArrow">
              <a:avLst>
                <a:gd name="adj1" fmla="val 50000"/>
                <a:gd name="adj2" fmla="val 50000"/>
              </a:avLst>
            </a:prstGeom>
            <a:solidFill>
              <a:schemeClr val="accent5">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vert="vert"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panose="020F0502020204030204"/>
                  <a:ea typeface="+mn-ea"/>
                  <a:cs typeface="+mn-cs"/>
                </a:rPr>
                <a:t>Scope 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2060"/>
                  </a:solidFill>
                  <a:effectLst/>
                  <a:uLnTx/>
                  <a:uFillTx/>
                  <a:latin typeface="Calibri" panose="020F0502020204030204"/>
                  <a:ea typeface="+mn-ea"/>
                  <a:cs typeface="+mn-cs"/>
                </a:rPr>
                <a:t>Direct</a:t>
              </a:r>
              <a:endParaRPr kumimoji="0" lang="en-US" sz="9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grpSp>
        <p:nvGrpSpPr>
          <p:cNvPr id="24620" name="Skupina 9">
            <a:extLst>
              <a:ext uri="{FF2B5EF4-FFF2-40B4-BE49-F238E27FC236}">
                <a16:creationId xmlns:a16="http://schemas.microsoft.com/office/drawing/2014/main" id="{C112EBBB-F4C4-46C2-A51C-12278F447ED7}"/>
              </a:ext>
            </a:extLst>
          </p:cNvPr>
          <p:cNvGrpSpPr>
            <a:grpSpLocks/>
          </p:cNvGrpSpPr>
          <p:nvPr/>
        </p:nvGrpSpPr>
        <p:grpSpPr bwMode="auto">
          <a:xfrm>
            <a:off x="263352" y="1424554"/>
            <a:ext cx="7128793" cy="4487862"/>
            <a:chOff x="-2822775" y="1194960"/>
            <a:chExt cx="10236073" cy="9275989"/>
          </a:xfrm>
        </p:grpSpPr>
        <p:cxnSp>
          <p:nvCxnSpPr>
            <p:cNvPr id="54" name="Přímá spojnice 53">
              <a:extLst>
                <a:ext uri="{FF2B5EF4-FFF2-40B4-BE49-F238E27FC236}">
                  <a16:creationId xmlns:a16="http://schemas.microsoft.com/office/drawing/2014/main" id="{040DDCEA-311B-4E68-86C8-91583973527C}"/>
                </a:ext>
              </a:extLst>
            </p:cNvPr>
            <p:cNvCxnSpPr>
              <a:cxnSpLocks/>
            </p:cNvCxnSpPr>
            <p:nvPr/>
          </p:nvCxnSpPr>
          <p:spPr>
            <a:xfrm flipH="1">
              <a:off x="3912868" y="1309803"/>
              <a:ext cx="0" cy="9161146"/>
            </a:xfrm>
            <a:prstGeom prst="line">
              <a:avLst/>
            </a:prstGeom>
            <a:ln w="15875">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66" name="Přímá spojnice 65">
              <a:extLst>
                <a:ext uri="{FF2B5EF4-FFF2-40B4-BE49-F238E27FC236}">
                  <a16:creationId xmlns:a16="http://schemas.microsoft.com/office/drawing/2014/main" id="{7FF08C47-1146-468B-83FC-EF5F8B7A1394}"/>
                </a:ext>
              </a:extLst>
            </p:cNvPr>
            <p:cNvCxnSpPr>
              <a:cxnSpLocks/>
            </p:cNvCxnSpPr>
            <p:nvPr/>
          </p:nvCxnSpPr>
          <p:spPr>
            <a:xfrm flipH="1">
              <a:off x="-2822775" y="1194960"/>
              <a:ext cx="0" cy="9161146"/>
            </a:xfrm>
            <a:prstGeom prst="line">
              <a:avLst/>
            </a:prstGeom>
            <a:ln w="28575">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63" name="Přímá spojnice 62">
              <a:extLst>
                <a:ext uri="{FF2B5EF4-FFF2-40B4-BE49-F238E27FC236}">
                  <a16:creationId xmlns:a16="http://schemas.microsoft.com/office/drawing/2014/main" id="{E96C4903-4679-4E13-8348-F86E415CF7A3}"/>
                </a:ext>
              </a:extLst>
            </p:cNvPr>
            <p:cNvCxnSpPr>
              <a:cxnSpLocks/>
            </p:cNvCxnSpPr>
            <p:nvPr/>
          </p:nvCxnSpPr>
          <p:spPr>
            <a:xfrm flipH="1">
              <a:off x="7413298" y="1201522"/>
              <a:ext cx="0" cy="9161146"/>
            </a:xfrm>
            <a:prstGeom prst="line">
              <a:avLst/>
            </a:prstGeom>
            <a:ln w="28575">
              <a:solidFill>
                <a:srgbClr val="C00000"/>
              </a:solidFill>
              <a:prstDash val="dash"/>
            </a:ln>
          </p:spPr>
          <p:style>
            <a:lnRef idx="1">
              <a:schemeClr val="accent1"/>
            </a:lnRef>
            <a:fillRef idx="0">
              <a:schemeClr val="accent1"/>
            </a:fillRef>
            <a:effectRef idx="0">
              <a:schemeClr val="accent1"/>
            </a:effectRef>
            <a:fontRef idx="minor">
              <a:schemeClr val="tx1"/>
            </a:fontRef>
          </p:style>
        </p:cxnSp>
      </p:grpSp>
      <p:grpSp>
        <p:nvGrpSpPr>
          <p:cNvPr id="31" name="Skupina 30">
            <a:extLst>
              <a:ext uri="{FF2B5EF4-FFF2-40B4-BE49-F238E27FC236}">
                <a16:creationId xmlns:a16="http://schemas.microsoft.com/office/drawing/2014/main" id="{7C469783-1578-4FB9-AB4C-99EB53A82607}"/>
              </a:ext>
            </a:extLst>
          </p:cNvPr>
          <p:cNvGrpSpPr/>
          <p:nvPr/>
        </p:nvGrpSpPr>
        <p:grpSpPr>
          <a:xfrm>
            <a:off x="1271465" y="5186958"/>
            <a:ext cx="1944215" cy="978346"/>
            <a:chOff x="1271465" y="5061904"/>
            <a:chExt cx="1944215" cy="978346"/>
          </a:xfrm>
        </p:grpSpPr>
        <p:sp>
          <p:nvSpPr>
            <p:cNvPr id="38" name="TextovéPole 37">
              <a:extLst>
                <a:ext uri="{FF2B5EF4-FFF2-40B4-BE49-F238E27FC236}">
                  <a16:creationId xmlns:a16="http://schemas.microsoft.com/office/drawing/2014/main" id="{6D9073B4-95C8-47E7-9358-2380334BF6DF}"/>
                </a:ext>
              </a:extLst>
            </p:cNvPr>
            <p:cNvSpPr txBox="1"/>
            <p:nvPr/>
          </p:nvSpPr>
          <p:spPr bwMode="auto">
            <a:xfrm>
              <a:off x="1366917" y="5351398"/>
              <a:ext cx="1848763" cy="246063"/>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Suroviny </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Doprava/Přeprava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5" name="Skupina 14">
              <a:extLst>
                <a:ext uri="{FF2B5EF4-FFF2-40B4-BE49-F238E27FC236}">
                  <a16:creationId xmlns:a16="http://schemas.microsoft.com/office/drawing/2014/main" id="{71FF43B9-50F3-409F-ABA9-813B6A611F7C}"/>
                </a:ext>
              </a:extLst>
            </p:cNvPr>
            <p:cNvGrpSpPr/>
            <p:nvPr/>
          </p:nvGrpSpPr>
          <p:grpSpPr>
            <a:xfrm>
              <a:off x="1461632" y="5061904"/>
              <a:ext cx="1641953" cy="353052"/>
              <a:chOff x="2934739" y="4980073"/>
              <a:chExt cx="1878006" cy="419711"/>
            </a:xfrm>
          </p:grpSpPr>
          <p:pic>
            <p:nvPicPr>
              <p:cNvPr id="24612" name="Obrázek 29">
                <a:extLst>
                  <a:ext uri="{FF2B5EF4-FFF2-40B4-BE49-F238E27FC236}">
                    <a16:creationId xmlns:a16="http://schemas.microsoft.com/office/drawing/2014/main" id="{E4FA078A-067B-4B6D-BDB5-63B79A0B90E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34739" y="4980367"/>
                <a:ext cx="1015050" cy="360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13" name="Obrázek 32">
                <a:extLst>
                  <a:ext uri="{FF2B5EF4-FFF2-40B4-BE49-F238E27FC236}">
                    <a16:creationId xmlns:a16="http://schemas.microsoft.com/office/drawing/2014/main" id="{5737182B-D796-43CC-B910-D5BA0A4198D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95706" y="4980073"/>
                <a:ext cx="817039" cy="419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4582" name="Skupina 66">
              <a:extLst>
                <a:ext uri="{FF2B5EF4-FFF2-40B4-BE49-F238E27FC236}">
                  <a16:creationId xmlns:a16="http://schemas.microsoft.com/office/drawing/2014/main" id="{5956A9C4-A993-4928-95C7-BB8E9B40463F}"/>
                </a:ext>
              </a:extLst>
            </p:cNvPr>
            <p:cNvGrpSpPr>
              <a:grpSpLocks/>
            </p:cNvGrpSpPr>
            <p:nvPr/>
          </p:nvGrpSpPr>
          <p:grpSpPr bwMode="auto">
            <a:xfrm>
              <a:off x="1271465" y="5534944"/>
              <a:ext cx="1011144" cy="505306"/>
              <a:chOff x="1282626" y="5662820"/>
              <a:chExt cx="1314825" cy="844503"/>
            </a:xfrm>
          </p:grpSpPr>
          <p:grpSp>
            <p:nvGrpSpPr>
              <p:cNvPr id="24606" name="Skupina 42">
                <a:extLst>
                  <a:ext uri="{FF2B5EF4-FFF2-40B4-BE49-F238E27FC236}">
                    <a16:creationId xmlns:a16="http://schemas.microsoft.com/office/drawing/2014/main" id="{34D29F34-D8E3-43F2-B0A9-40E7BC01D803}"/>
                  </a:ext>
                </a:extLst>
              </p:cNvPr>
              <p:cNvGrpSpPr>
                <a:grpSpLocks/>
              </p:cNvGrpSpPr>
              <p:nvPr/>
            </p:nvGrpSpPr>
            <p:grpSpPr bwMode="auto">
              <a:xfrm>
                <a:off x="1576638" y="5662820"/>
                <a:ext cx="1020813" cy="602085"/>
                <a:chOff x="3164250" y="6276159"/>
                <a:chExt cx="1020813" cy="602085"/>
              </a:xfrm>
            </p:grpSpPr>
            <p:pic>
              <p:nvPicPr>
                <p:cNvPr id="24" name="Grafický objekt 23" descr="Elektromobil">
                  <a:extLst>
                    <a:ext uri="{FF2B5EF4-FFF2-40B4-BE49-F238E27FC236}">
                      <a16:creationId xmlns:a16="http://schemas.microsoft.com/office/drawing/2014/main" id="{D55C5489-F167-47AD-8856-0B3347F656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2975" y="6276159"/>
                  <a:ext cx="602088" cy="602085"/>
                </a:xfrm>
                <a:prstGeom prst="rect">
                  <a:avLst/>
                </a:prstGeom>
              </p:spPr>
            </p:pic>
            <p:pic>
              <p:nvPicPr>
                <p:cNvPr id="40" name="Grafický objekt 39" descr="Skupina">
                  <a:extLst>
                    <a:ext uri="{FF2B5EF4-FFF2-40B4-BE49-F238E27FC236}">
                      <a16:creationId xmlns:a16="http://schemas.microsoft.com/office/drawing/2014/main" id="{63B3EA43-396A-41CE-A195-27A01619E5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64250" y="6394035"/>
                  <a:ext cx="418725" cy="418725"/>
                </a:xfrm>
                <a:prstGeom prst="rect">
                  <a:avLst/>
                </a:prstGeom>
              </p:spPr>
            </p:pic>
          </p:grpSp>
          <p:sp>
            <p:nvSpPr>
              <p:cNvPr id="44" name="Obdélník 43">
                <a:extLst>
                  <a:ext uri="{FF2B5EF4-FFF2-40B4-BE49-F238E27FC236}">
                    <a16:creationId xmlns:a16="http://schemas.microsoft.com/office/drawing/2014/main" id="{14625530-5D84-4679-9E8F-57918DA46A5E}"/>
                  </a:ext>
                </a:extLst>
              </p:cNvPr>
              <p:cNvSpPr/>
              <p:nvPr/>
            </p:nvSpPr>
            <p:spPr>
              <a:xfrm>
                <a:off x="1282626" y="6095821"/>
                <a:ext cx="600736" cy="41150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Režie</a:t>
                </a:r>
              </a:p>
            </p:txBody>
          </p:sp>
        </p:grpSp>
      </p:grpSp>
      <p:grpSp>
        <p:nvGrpSpPr>
          <p:cNvPr id="22" name="Skupina 21">
            <a:extLst>
              <a:ext uri="{FF2B5EF4-FFF2-40B4-BE49-F238E27FC236}">
                <a16:creationId xmlns:a16="http://schemas.microsoft.com/office/drawing/2014/main" id="{3F87C99F-AAE3-471C-9AC1-881F466425CE}"/>
              </a:ext>
            </a:extLst>
          </p:cNvPr>
          <p:cNvGrpSpPr/>
          <p:nvPr/>
        </p:nvGrpSpPr>
        <p:grpSpPr>
          <a:xfrm>
            <a:off x="1819246" y="1196752"/>
            <a:ext cx="4748055" cy="280174"/>
            <a:chOff x="1819246" y="1196752"/>
            <a:chExt cx="4748055" cy="280174"/>
          </a:xfrm>
        </p:grpSpPr>
        <p:sp>
          <p:nvSpPr>
            <p:cNvPr id="89" name="Obdélník 88">
              <a:extLst>
                <a:ext uri="{FF2B5EF4-FFF2-40B4-BE49-F238E27FC236}">
                  <a16:creationId xmlns:a16="http://schemas.microsoft.com/office/drawing/2014/main" id="{D7B0FE40-72BD-4C31-B2B9-D7A7A86CDAFE}"/>
                </a:ext>
              </a:extLst>
            </p:cNvPr>
            <p:cNvSpPr/>
            <p:nvPr/>
          </p:nvSpPr>
          <p:spPr bwMode="auto">
            <a:xfrm>
              <a:off x="3472166" y="1196752"/>
              <a:ext cx="1190728" cy="277000"/>
            </a:xfrm>
            <a:prstGeom prst="rect">
              <a:avLst/>
            </a:prstGeom>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Výroba</a:t>
              </a:r>
              <a:endParaRPr kumimoji="0" lang="en-US" sz="12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90" name="Obdélník 89">
              <a:extLst>
                <a:ext uri="{FF2B5EF4-FFF2-40B4-BE49-F238E27FC236}">
                  <a16:creationId xmlns:a16="http://schemas.microsoft.com/office/drawing/2014/main" id="{4B7EFF7B-9E4F-47CA-877D-CB6C23DA9D0E}"/>
                </a:ext>
              </a:extLst>
            </p:cNvPr>
            <p:cNvSpPr/>
            <p:nvPr/>
          </p:nvSpPr>
          <p:spPr bwMode="auto">
            <a:xfrm>
              <a:off x="5501200" y="1196752"/>
              <a:ext cx="1066101" cy="276999"/>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Distribuce</a:t>
              </a:r>
            </a:p>
          </p:txBody>
        </p:sp>
        <p:sp>
          <p:nvSpPr>
            <p:cNvPr id="95" name="Obdélník 94">
              <a:extLst>
                <a:ext uri="{FF2B5EF4-FFF2-40B4-BE49-F238E27FC236}">
                  <a16:creationId xmlns:a16="http://schemas.microsoft.com/office/drawing/2014/main" id="{05381984-E34D-4761-A6EE-0B2F014A707C}"/>
                </a:ext>
              </a:extLst>
            </p:cNvPr>
            <p:cNvSpPr/>
            <p:nvPr/>
          </p:nvSpPr>
          <p:spPr bwMode="auto">
            <a:xfrm>
              <a:off x="1819246" y="1199927"/>
              <a:ext cx="1190728" cy="276999"/>
            </a:xfrm>
            <a:prstGeom prst="rect">
              <a:avLst/>
            </a:prstGeom>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Nákup</a:t>
              </a:r>
              <a:endParaRPr kumimoji="0" lang="en-US" sz="12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grpSp>
      <p:pic>
        <p:nvPicPr>
          <p:cNvPr id="24588" name="Obrázek 97">
            <a:extLst>
              <a:ext uri="{FF2B5EF4-FFF2-40B4-BE49-F238E27FC236}">
                <a16:creationId xmlns:a16="http://schemas.microsoft.com/office/drawing/2014/main" id="{765EF3D9-21D0-4CDF-B0C0-D3DCC13FAD2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36984" y="2639925"/>
            <a:ext cx="785813" cy="645059"/>
          </a:xfrm>
          <a:prstGeom prst="rect">
            <a:avLst/>
          </a:prstGeom>
          <a:solidFill>
            <a:schemeClr val="accent5">
              <a:lumMod val="20000"/>
              <a:lumOff val="80000"/>
            </a:schemeClr>
          </a:solidFill>
          <a:ln w="6350"/>
          <a:extLst>
            <a:ext uri="{91240B29-F687-4F45-9708-019B960494DF}">
              <a14:hiddenLine xmlns:a14="http://schemas.microsoft.com/office/drawing/2010/main" w="9525">
                <a:solidFill>
                  <a:srgbClr val="000000"/>
                </a:solidFill>
                <a:miter lim="800000"/>
                <a:headEnd/>
                <a:tailEnd/>
              </a14:hiddenLine>
            </a:ext>
          </a:extLst>
        </p:spPr>
      </p:pic>
      <p:sp>
        <p:nvSpPr>
          <p:cNvPr id="56" name="TextovéPole 64">
            <a:extLst>
              <a:ext uri="{FF2B5EF4-FFF2-40B4-BE49-F238E27FC236}">
                <a16:creationId xmlns:a16="http://schemas.microsoft.com/office/drawing/2014/main" id="{8CEFB6FE-F681-48D4-8BB7-64F4BC8CBE82}"/>
              </a:ext>
            </a:extLst>
          </p:cNvPr>
          <p:cNvSpPr txBox="1">
            <a:spLocks noChangeArrowheads="1"/>
          </p:cNvSpPr>
          <p:nvPr/>
        </p:nvSpPr>
        <p:spPr bwMode="auto">
          <a:xfrm>
            <a:off x="569647" y="836712"/>
            <a:ext cx="6327574" cy="400110"/>
          </a:xfrm>
          <a:prstGeom prst="rect">
            <a:avLst/>
          </a:prstGeom>
          <a:solidFill>
            <a:schemeClr val="bg1">
              <a:lumMod val="85000"/>
            </a:schemeClr>
          </a:solidFill>
          <a:ln w="9525">
            <a:solidFill>
              <a:srgbClr val="000000"/>
            </a:solidFill>
            <a:miter lim="800000"/>
            <a:headEnd/>
            <a:tailEnd/>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altLang="cs-CZ" sz="20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Calibri" panose="020F0502020204030204" pitchFamily="34" charset="0"/>
              </a:rPr>
              <a:t>①</a:t>
            </a:r>
            <a:r>
              <a:rPr kumimoji="0" lang="cs-CZ" altLang="cs-CZ" sz="16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Calibri" panose="020F0502020204030204" pitchFamily="34" charset="0"/>
              </a:rPr>
              <a:t>       </a:t>
            </a:r>
            <a:r>
              <a:rPr kumimoji="0" lang="cs-CZ" altLang="cs-CZ" sz="1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Nákupy  + Výrobní procesy + Distribuce</a:t>
            </a:r>
          </a:p>
        </p:txBody>
      </p:sp>
      <p:sp>
        <p:nvSpPr>
          <p:cNvPr id="60" name="Obdélník 5">
            <a:extLst>
              <a:ext uri="{FF2B5EF4-FFF2-40B4-BE49-F238E27FC236}">
                <a16:creationId xmlns:a16="http://schemas.microsoft.com/office/drawing/2014/main" id="{5E215151-AE9C-48EE-8A5C-53060A231610}"/>
              </a:ext>
            </a:extLst>
          </p:cNvPr>
          <p:cNvSpPr>
            <a:spLocks noChangeArrowheads="1"/>
          </p:cNvSpPr>
          <p:nvPr/>
        </p:nvSpPr>
        <p:spPr bwMode="auto">
          <a:xfrm>
            <a:off x="1974966" y="106363"/>
            <a:ext cx="8640762" cy="400050"/>
          </a:xfrm>
          <a:prstGeom prst="rect">
            <a:avLst/>
          </a:prstGeom>
          <a:noFill/>
          <a:ln w="635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Blip>
                <a:blip r:embed="rId8"/>
              </a:buBlip>
              <a:defRPr sz="2400">
                <a:solidFill>
                  <a:srgbClr val="63666A"/>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rgbClr val="63666A"/>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63666A"/>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cs-CZ" altLang="cs-CZ" sz="20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Uhlíková stopa 		při ① Výrobě</a:t>
            </a:r>
            <a:endParaRPr kumimoji="0" lang="en-US" altLang="cs-CZ"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p:txBody>
      </p:sp>
      <p:cxnSp>
        <p:nvCxnSpPr>
          <p:cNvPr id="11" name="Přímá spojnice 10">
            <a:extLst>
              <a:ext uri="{FF2B5EF4-FFF2-40B4-BE49-F238E27FC236}">
                <a16:creationId xmlns:a16="http://schemas.microsoft.com/office/drawing/2014/main" id="{3DBEDC74-BBD0-4B44-81C3-96F59B3F6AF9}"/>
              </a:ext>
            </a:extLst>
          </p:cNvPr>
          <p:cNvCxnSpPr/>
          <p:nvPr/>
        </p:nvCxnSpPr>
        <p:spPr>
          <a:xfrm>
            <a:off x="1224580" y="3212976"/>
            <a:ext cx="2292504" cy="0"/>
          </a:xfrm>
          <a:prstGeom prst="line">
            <a:avLst/>
          </a:prstGeom>
          <a:ln>
            <a:solidFill>
              <a:schemeClr val="accent1">
                <a:shade val="95000"/>
                <a:satMod val="10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29" name="Skupina 28">
            <a:extLst>
              <a:ext uri="{FF2B5EF4-FFF2-40B4-BE49-F238E27FC236}">
                <a16:creationId xmlns:a16="http://schemas.microsoft.com/office/drawing/2014/main" id="{16C47A27-A343-445F-B5B4-412E56BE8996}"/>
              </a:ext>
            </a:extLst>
          </p:cNvPr>
          <p:cNvGrpSpPr/>
          <p:nvPr/>
        </p:nvGrpSpPr>
        <p:grpSpPr>
          <a:xfrm>
            <a:off x="4537508" y="3361833"/>
            <a:ext cx="3666749" cy="1795359"/>
            <a:chOff x="4537508" y="3077090"/>
            <a:chExt cx="3666749" cy="1795359"/>
          </a:xfrm>
        </p:grpSpPr>
        <p:grpSp>
          <p:nvGrpSpPr>
            <p:cNvPr id="24583" name="Skupina 68">
              <a:extLst>
                <a:ext uri="{FF2B5EF4-FFF2-40B4-BE49-F238E27FC236}">
                  <a16:creationId xmlns:a16="http://schemas.microsoft.com/office/drawing/2014/main" id="{FB78C47A-784B-4856-82B7-8925C92E7DC5}"/>
                </a:ext>
              </a:extLst>
            </p:cNvPr>
            <p:cNvGrpSpPr>
              <a:grpSpLocks/>
            </p:cNvGrpSpPr>
            <p:nvPr/>
          </p:nvGrpSpPr>
          <p:grpSpPr bwMode="auto">
            <a:xfrm>
              <a:off x="5010638" y="3606701"/>
              <a:ext cx="3193619" cy="897390"/>
              <a:chOff x="1518802" y="3682339"/>
              <a:chExt cx="3870768" cy="1031468"/>
            </a:xfrm>
          </p:grpSpPr>
          <p:grpSp>
            <p:nvGrpSpPr>
              <p:cNvPr id="24599" name="Skupina 69">
                <a:extLst>
                  <a:ext uri="{FF2B5EF4-FFF2-40B4-BE49-F238E27FC236}">
                    <a16:creationId xmlns:a16="http://schemas.microsoft.com/office/drawing/2014/main" id="{51E8BB37-BE23-445D-85D7-943414DF073F}"/>
                  </a:ext>
                </a:extLst>
              </p:cNvPr>
              <p:cNvGrpSpPr>
                <a:grpSpLocks/>
              </p:cNvGrpSpPr>
              <p:nvPr/>
            </p:nvGrpSpPr>
            <p:grpSpPr bwMode="auto">
              <a:xfrm>
                <a:off x="1518802" y="4231145"/>
                <a:ext cx="2811839" cy="482662"/>
                <a:chOff x="1559496" y="4204774"/>
                <a:chExt cx="2811839" cy="482662"/>
              </a:xfrm>
            </p:grpSpPr>
            <p:pic>
              <p:nvPicPr>
                <p:cNvPr id="24601" name="Obrázek 71">
                  <a:extLst>
                    <a:ext uri="{FF2B5EF4-FFF2-40B4-BE49-F238E27FC236}">
                      <a16:creationId xmlns:a16="http://schemas.microsoft.com/office/drawing/2014/main" id="{01DE304D-D6EF-4B5F-B354-84679F40B00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42392" y="4204774"/>
                  <a:ext cx="1202431" cy="414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2" name="Obrázek 72">
                  <a:extLst>
                    <a:ext uri="{FF2B5EF4-FFF2-40B4-BE49-F238E27FC236}">
                      <a16:creationId xmlns:a16="http://schemas.microsoft.com/office/drawing/2014/main" id="{B15C41B6-6834-4EB4-8EC3-966E2A831D4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13904" y="4205017"/>
                  <a:ext cx="957431" cy="482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603" name="Skupina 73">
                  <a:extLst>
                    <a:ext uri="{FF2B5EF4-FFF2-40B4-BE49-F238E27FC236}">
                      <a16:creationId xmlns:a16="http://schemas.microsoft.com/office/drawing/2014/main" id="{20DF70FE-8B68-486C-8FBB-3528A1DFA49A}"/>
                    </a:ext>
                  </a:extLst>
                </p:cNvPr>
                <p:cNvGrpSpPr>
                  <a:grpSpLocks/>
                </p:cNvGrpSpPr>
                <p:nvPr/>
              </p:nvGrpSpPr>
              <p:grpSpPr bwMode="auto">
                <a:xfrm>
                  <a:off x="1559496" y="4215816"/>
                  <a:ext cx="696689" cy="422545"/>
                  <a:chOff x="3071934" y="4954655"/>
                  <a:chExt cx="696689" cy="422545"/>
                </a:xfrm>
              </p:grpSpPr>
              <p:pic>
                <p:nvPicPr>
                  <p:cNvPr id="24604" name="Obrázek 74">
                    <a:extLst>
                      <a:ext uri="{FF2B5EF4-FFF2-40B4-BE49-F238E27FC236}">
                        <a16:creationId xmlns:a16="http://schemas.microsoft.com/office/drawing/2014/main" id="{2C8DB58A-E037-4E43-A873-F2F99ACF1BE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071934" y="4954655"/>
                    <a:ext cx="696689" cy="422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 name="Obdélník 75">
                    <a:extLst>
                      <a:ext uri="{FF2B5EF4-FFF2-40B4-BE49-F238E27FC236}">
                        <a16:creationId xmlns:a16="http://schemas.microsoft.com/office/drawing/2014/main" id="{6BD6558F-A72E-4EF5-AEF4-D7780F961DB4}"/>
                      </a:ext>
                    </a:extLst>
                  </p:cNvPr>
                  <p:cNvSpPr/>
                  <p:nvPr/>
                </p:nvSpPr>
                <p:spPr>
                  <a:xfrm>
                    <a:off x="3289592" y="5013162"/>
                    <a:ext cx="214582" cy="1988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71" name="TextovéPole 70">
                <a:extLst>
                  <a:ext uri="{FF2B5EF4-FFF2-40B4-BE49-F238E27FC236}">
                    <a16:creationId xmlns:a16="http://schemas.microsoft.com/office/drawing/2014/main" id="{3F4B86FC-276E-41D0-901B-716017D6F969}"/>
                  </a:ext>
                </a:extLst>
              </p:cNvPr>
              <p:cNvSpPr txBox="1"/>
              <p:nvPr/>
            </p:nvSpPr>
            <p:spPr>
              <a:xfrm>
                <a:off x="2694961" y="3682339"/>
                <a:ext cx="2694609" cy="318385"/>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cs-CZ" sz="1200" b="0" i="0" u="none" strike="noStrike" kern="1200" cap="none" spc="0" normalizeH="0" baseline="0" noProof="0" dirty="0">
                    <a:ln>
                      <a:noFill/>
                    </a:ln>
                    <a:solidFill>
                      <a:prstClr val="black"/>
                    </a:solidFill>
                    <a:effectLst/>
                    <a:uLnTx/>
                    <a:uFillTx/>
                    <a:latin typeface="Calibri" panose="020F0502020204030204"/>
                    <a:ea typeface="+mn-ea"/>
                    <a:cs typeface="+mn-cs"/>
                  </a:rPr>
                  <a:t>Dodáno</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72" name="Šipka: doprava 71">
              <a:extLst>
                <a:ext uri="{FF2B5EF4-FFF2-40B4-BE49-F238E27FC236}">
                  <a16:creationId xmlns:a16="http://schemas.microsoft.com/office/drawing/2014/main" id="{14B6D796-AD11-45FB-8D1D-9551E30B38FA}"/>
                </a:ext>
              </a:extLst>
            </p:cNvPr>
            <p:cNvSpPr/>
            <p:nvPr/>
          </p:nvSpPr>
          <p:spPr bwMode="auto">
            <a:xfrm flipH="1">
              <a:off x="4954312" y="3077090"/>
              <a:ext cx="817038" cy="851695"/>
            </a:xfrm>
            <a:prstGeom prst="rightArrow">
              <a:avLst/>
            </a:prstGeom>
            <a:solidFill>
              <a:schemeClr val="bg1">
                <a:lumMod val="8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2060"/>
                  </a:solidFill>
                  <a:effectLst/>
                  <a:uLnTx/>
                  <a:uFillTx/>
                  <a:latin typeface="Calibri" panose="020F0502020204030204"/>
                  <a:ea typeface="+mn-ea"/>
                  <a:cs typeface="+mn-cs"/>
                </a:rPr>
                <a:t>Scope 3</a:t>
              </a:r>
              <a:br>
                <a:rPr kumimoji="0" lang="en-US" sz="900" b="1" i="0" u="none" strike="noStrike" kern="1200" cap="none" spc="0" normalizeH="0" baseline="0" noProof="0" dirty="0">
                  <a:ln>
                    <a:noFill/>
                  </a:ln>
                  <a:solidFill>
                    <a:srgbClr val="002060"/>
                  </a:solidFill>
                  <a:effectLst/>
                  <a:uLnTx/>
                  <a:uFillTx/>
                  <a:latin typeface="Calibri" panose="020F0502020204030204"/>
                  <a:ea typeface="+mn-ea"/>
                  <a:cs typeface="+mn-cs"/>
                </a:rPr>
              </a:br>
              <a:br>
                <a:rPr kumimoji="0" lang="en-US" sz="400" b="1" i="0" u="none" strike="noStrike" kern="1200" cap="none" spc="0" normalizeH="0" baseline="0" noProof="0" dirty="0">
                  <a:ln>
                    <a:noFill/>
                  </a:ln>
                  <a:solidFill>
                    <a:srgbClr val="002060"/>
                  </a:solidFill>
                  <a:effectLst/>
                  <a:uLnTx/>
                  <a:uFillTx/>
                  <a:latin typeface="Calibri" panose="020F0502020204030204"/>
                  <a:ea typeface="+mn-ea"/>
                  <a:cs typeface="+mn-cs"/>
                </a:rPr>
              </a:br>
              <a:r>
                <a:rPr kumimoji="0" lang="en-US" sz="900" b="0" i="0" u="none" strike="noStrike" kern="1200" cap="none" spc="0" normalizeH="0" baseline="0" noProof="0" dirty="0">
                  <a:ln>
                    <a:noFill/>
                  </a:ln>
                  <a:solidFill>
                    <a:srgbClr val="002060"/>
                  </a:solidFill>
                  <a:effectLst/>
                  <a:uLnTx/>
                  <a:uFillTx/>
                  <a:latin typeface="Calibri" panose="020F0502020204030204"/>
                  <a:ea typeface="+mn-ea"/>
                  <a:cs typeface="+mn-cs"/>
                </a:rPr>
                <a:t>Indirect</a:t>
              </a:r>
            </a:p>
          </p:txBody>
        </p:sp>
        <p:sp>
          <p:nvSpPr>
            <p:cNvPr id="73" name="TextovéPole 72">
              <a:extLst>
                <a:ext uri="{FF2B5EF4-FFF2-40B4-BE49-F238E27FC236}">
                  <a16:creationId xmlns:a16="http://schemas.microsoft.com/office/drawing/2014/main" id="{B0B77EC4-EF18-4E58-AF31-CEEF9E9FD02E}"/>
                </a:ext>
              </a:extLst>
            </p:cNvPr>
            <p:cNvSpPr txBox="1"/>
            <p:nvPr/>
          </p:nvSpPr>
          <p:spPr bwMode="auto">
            <a:xfrm>
              <a:off x="4537508" y="4626386"/>
              <a:ext cx="1848763" cy="246063"/>
            </a:xfrm>
            <a:prstGeom prst="rect">
              <a:avLst/>
            </a:prstGeom>
            <a:noFill/>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Výrobky Doprava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33" name="Skupina 32">
            <a:extLst>
              <a:ext uri="{FF2B5EF4-FFF2-40B4-BE49-F238E27FC236}">
                <a16:creationId xmlns:a16="http://schemas.microsoft.com/office/drawing/2014/main" id="{FE03D458-0EE5-477D-ABE3-3DE3BFE7FC9B}"/>
              </a:ext>
            </a:extLst>
          </p:cNvPr>
          <p:cNvGrpSpPr/>
          <p:nvPr/>
        </p:nvGrpSpPr>
        <p:grpSpPr>
          <a:xfrm>
            <a:off x="1503313" y="1628799"/>
            <a:ext cx="2025867" cy="899661"/>
            <a:chOff x="1503313" y="1628799"/>
            <a:chExt cx="2025867" cy="899661"/>
          </a:xfrm>
        </p:grpSpPr>
        <p:sp>
          <p:nvSpPr>
            <p:cNvPr id="12" name="Šipka: doprava 11">
              <a:extLst>
                <a:ext uri="{FF2B5EF4-FFF2-40B4-BE49-F238E27FC236}">
                  <a16:creationId xmlns:a16="http://schemas.microsoft.com/office/drawing/2014/main" id="{1F3938D1-8176-4751-9851-AF8652322759}"/>
                </a:ext>
              </a:extLst>
            </p:cNvPr>
            <p:cNvSpPr/>
            <p:nvPr/>
          </p:nvSpPr>
          <p:spPr bwMode="auto">
            <a:xfrm>
              <a:off x="2845362" y="1694710"/>
              <a:ext cx="683818" cy="833750"/>
            </a:xfrm>
            <a:prstGeom prst="rightArrow">
              <a:avLst>
                <a:gd name="adj1" fmla="val 50000"/>
                <a:gd name="adj2" fmla="val 50000"/>
              </a:avLst>
            </a:prstGeom>
            <a:solidFill>
              <a:schemeClr val="accent2">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2060"/>
                  </a:solidFill>
                  <a:effectLst/>
                  <a:uLnTx/>
                  <a:uFillTx/>
                  <a:latin typeface="Calibri" panose="020F0502020204030204"/>
                  <a:ea typeface="+mn-ea"/>
                  <a:cs typeface="+mn-cs"/>
                </a:rPr>
                <a:t>Scope 2</a:t>
              </a:r>
              <a:br>
                <a:rPr kumimoji="0" lang="en-US" sz="800" b="1" i="0" u="none" strike="noStrike" kern="1200" cap="none" spc="0" normalizeH="0" baseline="0" noProof="0" dirty="0">
                  <a:ln>
                    <a:noFill/>
                  </a:ln>
                  <a:solidFill>
                    <a:srgbClr val="002060"/>
                  </a:solidFill>
                  <a:effectLst/>
                  <a:uLnTx/>
                  <a:uFillTx/>
                  <a:latin typeface="Calibri" panose="020F0502020204030204"/>
                  <a:ea typeface="+mn-ea"/>
                  <a:cs typeface="+mn-cs"/>
                </a:rPr>
              </a:br>
              <a:r>
                <a:rPr kumimoji="0" lang="en-US" sz="800" b="0" i="0" u="none" strike="noStrike" kern="1200" cap="none" spc="0" normalizeH="0" baseline="0" noProof="0" dirty="0">
                  <a:ln>
                    <a:noFill/>
                  </a:ln>
                  <a:solidFill>
                    <a:srgbClr val="002060"/>
                  </a:solidFill>
                  <a:effectLst/>
                  <a:uLnTx/>
                  <a:uFillTx/>
                  <a:latin typeface="Calibri" panose="020F0502020204030204"/>
                  <a:ea typeface="+mn-ea"/>
                  <a:cs typeface="+mn-cs"/>
                </a:rPr>
                <a:t>Indirect</a:t>
              </a:r>
              <a:endParaRPr kumimoji="0" lang="en-US" sz="8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24617" name="Obrázek 27">
              <a:extLst>
                <a:ext uri="{FF2B5EF4-FFF2-40B4-BE49-F238E27FC236}">
                  <a16:creationId xmlns:a16="http://schemas.microsoft.com/office/drawing/2014/main" id="{C45A0BC5-FAA5-4672-A75A-2C752ED572E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817222" y="1628799"/>
              <a:ext cx="578923" cy="617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ovéPole 36">
              <a:extLst>
                <a:ext uri="{FF2B5EF4-FFF2-40B4-BE49-F238E27FC236}">
                  <a16:creationId xmlns:a16="http://schemas.microsoft.com/office/drawing/2014/main" id="{1D8ED0D3-62F9-474C-B170-063824A0BD08}"/>
                </a:ext>
              </a:extLst>
            </p:cNvPr>
            <p:cNvSpPr txBox="1"/>
            <p:nvPr/>
          </p:nvSpPr>
          <p:spPr bwMode="auto">
            <a:xfrm>
              <a:off x="1503313" y="2200132"/>
              <a:ext cx="1205779" cy="246221"/>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Nakoupené Energie</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45" name="Skupina 44">
            <a:extLst>
              <a:ext uri="{FF2B5EF4-FFF2-40B4-BE49-F238E27FC236}">
                <a16:creationId xmlns:a16="http://schemas.microsoft.com/office/drawing/2014/main" id="{BD094577-7537-40A2-8C1D-3DF06297B513}"/>
              </a:ext>
            </a:extLst>
          </p:cNvPr>
          <p:cNvGrpSpPr/>
          <p:nvPr/>
        </p:nvGrpSpPr>
        <p:grpSpPr>
          <a:xfrm>
            <a:off x="3587376" y="3798306"/>
            <a:ext cx="1232201" cy="1048663"/>
            <a:chOff x="3639663" y="3933056"/>
            <a:chExt cx="1232201" cy="1048663"/>
          </a:xfrm>
        </p:grpSpPr>
        <p:pic>
          <p:nvPicPr>
            <p:cNvPr id="87" name="Obrázek 86">
              <a:extLst>
                <a:ext uri="{FF2B5EF4-FFF2-40B4-BE49-F238E27FC236}">
                  <a16:creationId xmlns:a16="http://schemas.microsoft.com/office/drawing/2014/main" id="{1587AA41-BB21-48C1-B451-B3F40C7C2BB8}"/>
                </a:ext>
              </a:extLst>
            </p:cNvPr>
            <p:cNvPicPr>
              <a:picLocks noChangeAspect="1"/>
            </p:cNvPicPr>
            <p:nvPr/>
          </p:nvPicPr>
          <p:blipFill>
            <a:blip r:embed="rId13"/>
            <a:stretch>
              <a:fillRect/>
            </a:stretch>
          </p:blipFill>
          <p:spPr>
            <a:xfrm>
              <a:off x="3900641" y="4452724"/>
              <a:ext cx="668653" cy="471241"/>
            </a:xfrm>
            <a:prstGeom prst="rect">
              <a:avLst/>
            </a:prstGeom>
          </p:spPr>
        </p:pic>
        <p:sp>
          <p:nvSpPr>
            <p:cNvPr id="88" name="Ovál 87">
              <a:extLst>
                <a:ext uri="{FF2B5EF4-FFF2-40B4-BE49-F238E27FC236}">
                  <a16:creationId xmlns:a16="http://schemas.microsoft.com/office/drawing/2014/main" id="{FB289E0E-C6D7-4DF0-8AC3-E7D241BD2184}"/>
                </a:ext>
              </a:extLst>
            </p:cNvPr>
            <p:cNvSpPr/>
            <p:nvPr/>
          </p:nvSpPr>
          <p:spPr>
            <a:xfrm>
              <a:off x="3883069" y="4421232"/>
              <a:ext cx="693632" cy="560487"/>
            </a:xfrm>
            <a:prstGeom prst="ellipse">
              <a:avLst/>
            </a:prstGeom>
            <a:solidFill>
              <a:srgbClr val="CCFFCC">
                <a:alpha val="54000"/>
              </a:srgbClr>
            </a:solidFill>
            <a:ln w="3175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TextovéPole 92">
              <a:extLst>
                <a:ext uri="{FF2B5EF4-FFF2-40B4-BE49-F238E27FC236}">
                  <a16:creationId xmlns:a16="http://schemas.microsoft.com/office/drawing/2014/main" id="{CECD7AE0-3F0C-48AA-B0B8-F4825E32B4A5}"/>
                </a:ext>
              </a:extLst>
            </p:cNvPr>
            <p:cNvSpPr txBox="1"/>
            <p:nvPr/>
          </p:nvSpPr>
          <p:spPr bwMode="auto">
            <a:xfrm>
              <a:off x="3639663" y="3933056"/>
              <a:ext cx="1232201"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900" b="0" i="0" u="none" strike="noStrike" kern="1200" cap="none" spc="0" normalizeH="0" baseline="0" noProof="0" dirty="0">
                  <a:ln>
                    <a:noFill/>
                  </a:ln>
                  <a:solidFill>
                    <a:srgbClr val="669900"/>
                  </a:solidFill>
                  <a:effectLst/>
                  <a:uLnTx/>
                  <a:uFillTx/>
                  <a:latin typeface="Calibri" panose="020F0502020204030204"/>
                  <a:ea typeface="+mn-ea"/>
                  <a:cs typeface="+mn-cs"/>
                </a:rPr>
                <a:t>Vlastní výroba Zelených  Energií</a:t>
              </a:r>
              <a:endParaRPr kumimoji="0" lang="en-US" sz="900" b="0" i="0" u="none" strike="noStrike" kern="1200" cap="none" spc="0" normalizeH="0" baseline="0" noProof="0" dirty="0">
                <a:ln>
                  <a:noFill/>
                </a:ln>
                <a:solidFill>
                  <a:srgbClr val="669900"/>
                </a:solidFill>
                <a:effectLst/>
                <a:uLnTx/>
                <a:uFillTx/>
                <a:latin typeface="Calibri" panose="020F0502020204030204"/>
                <a:ea typeface="+mn-ea"/>
                <a:cs typeface="+mn-cs"/>
              </a:endParaRPr>
            </a:p>
          </p:txBody>
        </p:sp>
      </p:grpSp>
      <p:grpSp>
        <p:nvGrpSpPr>
          <p:cNvPr id="28" name="Skupina 27">
            <a:extLst>
              <a:ext uri="{FF2B5EF4-FFF2-40B4-BE49-F238E27FC236}">
                <a16:creationId xmlns:a16="http://schemas.microsoft.com/office/drawing/2014/main" id="{A0C826D7-8ACE-48E7-A0F3-F382179750C6}"/>
              </a:ext>
            </a:extLst>
          </p:cNvPr>
          <p:cNvGrpSpPr/>
          <p:nvPr/>
        </p:nvGrpSpPr>
        <p:grpSpPr>
          <a:xfrm>
            <a:off x="1497570" y="3356992"/>
            <a:ext cx="2095644" cy="866738"/>
            <a:chOff x="1497570" y="3356992"/>
            <a:chExt cx="2095644" cy="866738"/>
          </a:xfrm>
        </p:grpSpPr>
        <p:sp>
          <p:nvSpPr>
            <p:cNvPr id="100" name="Šipka: doprava 99">
              <a:extLst>
                <a:ext uri="{FF2B5EF4-FFF2-40B4-BE49-F238E27FC236}">
                  <a16:creationId xmlns:a16="http://schemas.microsoft.com/office/drawing/2014/main" id="{291807FF-D853-4551-BC27-272211DA4C7A}"/>
                </a:ext>
              </a:extLst>
            </p:cNvPr>
            <p:cNvSpPr/>
            <p:nvPr/>
          </p:nvSpPr>
          <p:spPr bwMode="auto">
            <a:xfrm>
              <a:off x="2815851" y="3356992"/>
              <a:ext cx="777363" cy="857750"/>
            </a:xfrm>
            <a:prstGeom prst="rightArrow">
              <a:avLst/>
            </a:prstGeom>
            <a:solidFill>
              <a:schemeClr val="bg1">
                <a:lumMod val="8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2060"/>
                  </a:solidFill>
                  <a:effectLst/>
                  <a:uLnTx/>
                  <a:uFillTx/>
                  <a:latin typeface="Calibri" panose="020F0502020204030204"/>
                  <a:ea typeface="+mn-ea"/>
                  <a:cs typeface="+mn-cs"/>
                </a:rPr>
                <a:t>Scope 3</a:t>
              </a:r>
              <a:br>
                <a:rPr kumimoji="0" lang="en-US" sz="900" b="1" i="0" u="none" strike="noStrike" kern="1200" cap="none" spc="0" normalizeH="0" baseline="0" noProof="0" dirty="0">
                  <a:ln>
                    <a:noFill/>
                  </a:ln>
                  <a:solidFill>
                    <a:srgbClr val="002060"/>
                  </a:solidFill>
                  <a:effectLst/>
                  <a:uLnTx/>
                  <a:uFillTx/>
                  <a:latin typeface="Calibri" panose="020F0502020204030204"/>
                  <a:ea typeface="+mn-ea"/>
                  <a:cs typeface="+mn-cs"/>
                </a:rPr>
              </a:br>
              <a:br>
                <a:rPr kumimoji="0" lang="en-US" sz="400" b="1" i="0" u="none" strike="noStrike" kern="1200" cap="none" spc="0" normalizeH="0" baseline="0" noProof="0" dirty="0">
                  <a:ln>
                    <a:noFill/>
                  </a:ln>
                  <a:solidFill>
                    <a:srgbClr val="002060"/>
                  </a:solidFill>
                  <a:effectLst/>
                  <a:uLnTx/>
                  <a:uFillTx/>
                  <a:latin typeface="Calibri" panose="020F0502020204030204"/>
                  <a:ea typeface="+mn-ea"/>
                  <a:cs typeface="+mn-cs"/>
                </a:rPr>
              </a:br>
              <a:r>
                <a:rPr kumimoji="0" lang="en-US" sz="900" b="0" i="0" u="none" strike="noStrike" kern="1200" cap="none" spc="0" normalizeH="0" baseline="0" noProof="0" dirty="0">
                  <a:ln>
                    <a:noFill/>
                  </a:ln>
                  <a:solidFill>
                    <a:srgbClr val="002060"/>
                  </a:solidFill>
                  <a:effectLst/>
                  <a:uLnTx/>
                  <a:uFillTx/>
                  <a:latin typeface="Calibri" panose="020F0502020204030204"/>
                  <a:ea typeface="+mn-ea"/>
                  <a:cs typeface="+mn-cs"/>
                </a:rPr>
                <a:t>Indirect</a:t>
              </a:r>
            </a:p>
          </p:txBody>
        </p:sp>
        <p:grpSp>
          <p:nvGrpSpPr>
            <p:cNvPr id="8" name="Skupina 7">
              <a:extLst>
                <a:ext uri="{FF2B5EF4-FFF2-40B4-BE49-F238E27FC236}">
                  <a16:creationId xmlns:a16="http://schemas.microsoft.com/office/drawing/2014/main" id="{B5D7551C-DD8C-4D38-9F64-83B2A9ABE370}"/>
                </a:ext>
              </a:extLst>
            </p:cNvPr>
            <p:cNvGrpSpPr/>
            <p:nvPr/>
          </p:nvGrpSpPr>
          <p:grpSpPr>
            <a:xfrm>
              <a:off x="1497570" y="3367312"/>
              <a:ext cx="846135" cy="679090"/>
              <a:chOff x="1289807" y="4045244"/>
              <a:chExt cx="846135" cy="679090"/>
            </a:xfrm>
          </p:grpSpPr>
          <p:pic>
            <p:nvPicPr>
              <p:cNvPr id="67" name="Obrázek 66">
                <a:extLst>
                  <a:ext uri="{FF2B5EF4-FFF2-40B4-BE49-F238E27FC236}">
                    <a16:creationId xmlns:a16="http://schemas.microsoft.com/office/drawing/2014/main" id="{9519E4B2-9F1A-464E-9053-E87B44A7EAEF}"/>
                  </a:ext>
                </a:extLst>
              </p:cNvPr>
              <p:cNvPicPr>
                <a:picLocks noChangeAspect="1"/>
              </p:cNvPicPr>
              <p:nvPr/>
            </p:nvPicPr>
            <p:blipFill>
              <a:blip r:embed="rId14"/>
              <a:stretch>
                <a:fillRect/>
              </a:stretch>
            </p:blipFill>
            <p:spPr>
              <a:xfrm>
                <a:off x="1355531" y="4106932"/>
                <a:ext cx="642862" cy="617402"/>
              </a:xfrm>
              <a:prstGeom prst="rect">
                <a:avLst/>
              </a:prstGeom>
            </p:spPr>
          </p:pic>
          <p:sp>
            <p:nvSpPr>
              <p:cNvPr id="68" name="Obdélník 67">
                <a:extLst>
                  <a:ext uri="{FF2B5EF4-FFF2-40B4-BE49-F238E27FC236}">
                    <a16:creationId xmlns:a16="http://schemas.microsoft.com/office/drawing/2014/main" id="{9F6D30DA-7F38-44E8-B6B4-96F22A680733}"/>
                  </a:ext>
                </a:extLst>
              </p:cNvPr>
              <p:cNvSpPr/>
              <p:nvPr/>
            </p:nvSpPr>
            <p:spPr>
              <a:xfrm>
                <a:off x="1289807" y="4045244"/>
                <a:ext cx="846135" cy="256480"/>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600" b="1" i="0" u="none" strike="noStrike" kern="1200" cap="none" spc="0" normalizeH="0" baseline="-25000" noProof="0" dirty="0">
                    <a:ln>
                      <a:noFill/>
                    </a:ln>
                    <a:solidFill>
                      <a:srgbClr val="0070C0"/>
                    </a:solidFill>
                    <a:effectLst/>
                    <a:uLnTx/>
                    <a:uFillTx/>
                    <a:latin typeface="Calibri" panose="020F0502020204030204" pitchFamily="34" charset="0"/>
                    <a:ea typeface="+mn-ea"/>
                    <a:cs typeface="Calibri" panose="020F0502020204030204" pitchFamily="34" charset="0"/>
                  </a:rPr>
                  <a:t>Zemní plyn  </a:t>
                </a:r>
                <a:endParaRPr kumimoji="0" lang="en-US" sz="1600" b="1" i="0" u="none" strike="noStrike" kern="1200" cap="none" spc="0" normalizeH="0" baseline="-2500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sp>
          <p:nvSpPr>
            <p:cNvPr id="18" name="Obdélník 17">
              <a:extLst>
                <a:ext uri="{FF2B5EF4-FFF2-40B4-BE49-F238E27FC236}">
                  <a16:creationId xmlns:a16="http://schemas.microsoft.com/office/drawing/2014/main" id="{D8A4267F-BC34-4B9F-83AF-3FACDF46CABC}"/>
                </a:ext>
              </a:extLst>
            </p:cNvPr>
            <p:cNvSpPr/>
            <p:nvPr/>
          </p:nvSpPr>
          <p:spPr>
            <a:xfrm>
              <a:off x="2194921" y="4008286"/>
              <a:ext cx="960519" cy="21544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8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rPr>
                <a:t>9 </a:t>
              </a:r>
              <a:r>
                <a:rPr kumimoji="0" lang="cs-CZ" sz="800" b="0"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rPr>
                <a:t>MWh</a:t>
              </a:r>
              <a:r>
                <a:rPr kumimoji="0" lang="cs-CZ" sz="8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rPr>
                <a:t> ZP  / T NH</a:t>
              </a:r>
              <a:r>
                <a:rPr kumimoji="0" lang="cs-CZ" sz="800" b="0" i="0" u="none" strike="noStrike" kern="1200" cap="none" spc="0" normalizeH="0" baseline="-2500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rPr>
                <a:t>3</a:t>
              </a:r>
            </a:p>
          </p:txBody>
        </p:sp>
      </p:grpSp>
      <p:grpSp>
        <p:nvGrpSpPr>
          <p:cNvPr id="43" name="Skupina 42">
            <a:extLst>
              <a:ext uri="{FF2B5EF4-FFF2-40B4-BE49-F238E27FC236}">
                <a16:creationId xmlns:a16="http://schemas.microsoft.com/office/drawing/2014/main" id="{D641F3DE-E4F1-4A48-8268-089FF6DF69E5}"/>
              </a:ext>
            </a:extLst>
          </p:cNvPr>
          <p:cNvGrpSpPr/>
          <p:nvPr/>
        </p:nvGrpSpPr>
        <p:grpSpPr>
          <a:xfrm>
            <a:off x="1370683" y="4167818"/>
            <a:ext cx="1762539" cy="1862959"/>
            <a:chOff x="1370683" y="4167818"/>
            <a:chExt cx="1762539" cy="1862959"/>
          </a:xfrm>
        </p:grpSpPr>
        <p:grpSp>
          <p:nvGrpSpPr>
            <p:cNvPr id="9" name="Skupina 8">
              <a:extLst>
                <a:ext uri="{FF2B5EF4-FFF2-40B4-BE49-F238E27FC236}">
                  <a16:creationId xmlns:a16="http://schemas.microsoft.com/office/drawing/2014/main" id="{E953BC5D-0D3D-4001-A136-BCB932D5F478}"/>
                </a:ext>
              </a:extLst>
            </p:cNvPr>
            <p:cNvGrpSpPr/>
            <p:nvPr/>
          </p:nvGrpSpPr>
          <p:grpSpPr>
            <a:xfrm>
              <a:off x="1394115" y="4251761"/>
              <a:ext cx="1010460" cy="617399"/>
              <a:chOff x="1372961" y="4602728"/>
              <a:chExt cx="1495145" cy="883836"/>
            </a:xfrm>
          </p:grpSpPr>
          <p:grpSp>
            <p:nvGrpSpPr>
              <p:cNvPr id="24614" name="Skupina 35">
                <a:extLst>
                  <a:ext uri="{FF2B5EF4-FFF2-40B4-BE49-F238E27FC236}">
                    <a16:creationId xmlns:a16="http://schemas.microsoft.com/office/drawing/2014/main" id="{8E34C0FB-8F28-43AD-B2C4-E9989D86D1E0}"/>
                  </a:ext>
                </a:extLst>
              </p:cNvPr>
              <p:cNvGrpSpPr>
                <a:grpSpLocks/>
              </p:cNvGrpSpPr>
              <p:nvPr/>
            </p:nvGrpSpPr>
            <p:grpSpPr bwMode="auto">
              <a:xfrm>
                <a:off x="2279985" y="4602728"/>
                <a:ext cx="588121" cy="778069"/>
                <a:chOff x="3071934" y="5013080"/>
                <a:chExt cx="696689" cy="894319"/>
              </a:xfrm>
            </p:grpSpPr>
            <p:pic>
              <p:nvPicPr>
                <p:cNvPr id="24615" name="Obrázek 31">
                  <a:extLst>
                    <a:ext uri="{FF2B5EF4-FFF2-40B4-BE49-F238E27FC236}">
                      <a16:creationId xmlns:a16="http://schemas.microsoft.com/office/drawing/2014/main" id="{CF9E330E-AA13-4C66-83DF-F9D64BACFFF6}"/>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071934" y="5484853"/>
                  <a:ext cx="696689" cy="422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Obdélník 34">
                  <a:extLst>
                    <a:ext uri="{FF2B5EF4-FFF2-40B4-BE49-F238E27FC236}">
                      <a16:creationId xmlns:a16="http://schemas.microsoft.com/office/drawing/2014/main" id="{12A8E3AF-725C-4F9C-8875-AC042256DA22}"/>
                    </a:ext>
                  </a:extLst>
                </p:cNvPr>
                <p:cNvSpPr/>
                <p:nvPr/>
              </p:nvSpPr>
              <p:spPr>
                <a:xfrm>
                  <a:off x="3287093" y="5013080"/>
                  <a:ext cx="215293" cy="1988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00" b="0" i="0" u="none" strike="noStrike" kern="1200" cap="none" spc="0" normalizeH="0" baseline="0" noProof="0" dirty="0">
                      <a:ln>
                        <a:noFill/>
                      </a:ln>
                      <a:solidFill>
                        <a:prstClr val="black"/>
                      </a:solidFill>
                      <a:effectLst/>
                      <a:uLnTx/>
                      <a:uFillTx/>
                      <a:latin typeface="Calibri" panose="020F0502020204030204"/>
                      <a:ea typeface="+mn-ea"/>
                      <a:cs typeface="+mn-cs"/>
                    </a:rPr>
                    <a:t>NH3</a:t>
                  </a: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64" name="Obrázek 63">
                <a:extLst>
                  <a:ext uri="{FF2B5EF4-FFF2-40B4-BE49-F238E27FC236}">
                    <a16:creationId xmlns:a16="http://schemas.microsoft.com/office/drawing/2014/main" id="{C99A514A-C4D9-4A9B-9A94-567F482C52EF}"/>
                  </a:ext>
                </a:extLst>
              </p:cNvPr>
              <p:cNvPicPr>
                <a:picLocks noChangeAspect="1"/>
              </p:cNvPicPr>
              <p:nvPr/>
            </p:nvPicPr>
            <p:blipFill>
              <a:blip r:embed="rId16"/>
              <a:stretch>
                <a:fillRect/>
              </a:stretch>
            </p:blipFill>
            <p:spPr>
              <a:xfrm>
                <a:off x="1372961" y="4869160"/>
                <a:ext cx="792877" cy="617404"/>
              </a:xfrm>
              <a:prstGeom prst="rect">
                <a:avLst/>
              </a:prstGeom>
            </p:spPr>
          </p:pic>
          <p:sp>
            <p:nvSpPr>
              <p:cNvPr id="5" name="Obdélník 4">
                <a:extLst>
                  <a:ext uri="{FF2B5EF4-FFF2-40B4-BE49-F238E27FC236}">
                    <a16:creationId xmlns:a16="http://schemas.microsoft.com/office/drawing/2014/main" id="{2DBB3A4E-57F9-4A18-885A-31847D23B920}"/>
                  </a:ext>
                </a:extLst>
              </p:cNvPr>
              <p:cNvSpPr/>
              <p:nvPr/>
            </p:nvSpPr>
            <p:spPr>
              <a:xfrm>
                <a:off x="1928141" y="4708510"/>
                <a:ext cx="434734" cy="27699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rPr>
                  <a:t>NH</a:t>
                </a:r>
                <a:r>
                  <a:rPr kumimoji="0" lang="en-US" sz="1200" b="1" i="0" u="none" strike="noStrike" kern="1200" cap="none" spc="0" normalizeH="0" baseline="-25000" noProof="0" dirty="0">
                    <a:ln>
                      <a:noFill/>
                    </a:ln>
                    <a:solidFill>
                      <a:srgbClr val="009900"/>
                    </a:solidFill>
                    <a:effectLst/>
                    <a:uLnTx/>
                    <a:uFillTx/>
                    <a:latin typeface="Calibri" panose="020F0502020204030204" pitchFamily="34" charset="0"/>
                    <a:ea typeface="+mn-ea"/>
                    <a:cs typeface="Calibri" panose="020F0502020204030204" pitchFamily="34" charset="0"/>
                  </a:rPr>
                  <a:t>3</a:t>
                </a:r>
              </a:p>
            </p:txBody>
          </p:sp>
        </p:grpSp>
        <p:sp>
          <p:nvSpPr>
            <p:cNvPr id="83" name="Ovál 82">
              <a:extLst>
                <a:ext uri="{FF2B5EF4-FFF2-40B4-BE49-F238E27FC236}">
                  <a16:creationId xmlns:a16="http://schemas.microsoft.com/office/drawing/2014/main" id="{97E0A516-6088-4809-B601-82AD5A949759}"/>
                </a:ext>
              </a:extLst>
            </p:cNvPr>
            <p:cNvSpPr/>
            <p:nvPr/>
          </p:nvSpPr>
          <p:spPr>
            <a:xfrm>
              <a:off x="1370683" y="4167818"/>
              <a:ext cx="1124917" cy="857751"/>
            </a:xfrm>
            <a:prstGeom prst="ellipse">
              <a:avLst/>
            </a:prstGeom>
            <a:solidFill>
              <a:srgbClr val="CCFFCC">
                <a:alpha val="54000"/>
              </a:srgbClr>
            </a:solidFill>
            <a:ln w="317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9" name="Obdélník 18">
              <a:extLst>
                <a:ext uri="{FF2B5EF4-FFF2-40B4-BE49-F238E27FC236}">
                  <a16:creationId xmlns:a16="http://schemas.microsoft.com/office/drawing/2014/main" id="{2013BFEF-35E8-4DED-80E3-7F1C0A06AF88}"/>
                </a:ext>
              </a:extLst>
            </p:cNvPr>
            <p:cNvSpPr/>
            <p:nvPr/>
          </p:nvSpPr>
          <p:spPr>
            <a:xfrm>
              <a:off x="2123010" y="4934489"/>
              <a:ext cx="1010212" cy="21544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8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Light" panose="020F0302020204030204"/>
                  <a:ea typeface="+mn-ea"/>
                  <a:cs typeface="+mn-cs"/>
                </a:rPr>
                <a:t>10 </a:t>
              </a:r>
              <a:r>
                <a:rPr kumimoji="0" lang="cs-CZ" sz="800" b="0"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Calibri Light" panose="020F0302020204030204"/>
                  <a:ea typeface="+mn-ea"/>
                  <a:cs typeface="+mn-cs"/>
                </a:rPr>
                <a:t>MWh</a:t>
              </a:r>
              <a:r>
                <a:rPr kumimoji="0" lang="cs-CZ" sz="8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Light" panose="020F0302020204030204"/>
                  <a:ea typeface="+mn-ea"/>
                  <a:cs typeface="+mn-cs"/>
                </a:rPr>
                <a:t> EE  / T NH</a:t>
              </a:r>
              <a:r>
                <a:rPr kumimoji="0" lang="cs-CZ" sz="800" b="0" i="0" u="none" strike="noStrike" kern="1200" cap="none" spc="0" normalizeH="0" baseline="-25000" noProof="0" dirty="0">
                  <a:ln>
                    <a:noFill/>
                  </a:ln>
                  <a:solidFill>
                    <a:srgbClr val="C00000"/>
                  </a:solidFill>
                  <a:effectLst>
                    <a:outerShdw blurRad="38100" dist="38100" dir="2700000" algn="tl">
                      <a:srgbClr val="000000">
                        <a:alpha val="43137"/>
                      </a:srgbClr>
                    </a:outerShdw>
                  </a:effectLst>
                  <a:uLnTx/>
                  <a:uFillTx/>
                  <a:latin typeface="Calibri Light" panose="020F0302020204030204"/>
                  <a:ea typeface="+mn-ea"/>
                  <a:cs typeface="+mn-cs"/>
                </a:rPr>
                <a:t>3</a:t>
              </a:r>
            </a:p>
          </p:txBody>
        </p:sp>
        <p:sp>
          <p:nvSpPr>
            <p:cNvPr id="94" name="Ovál 93">
              <a:extLst>
                <a:ext uri="{FF2B5EF4-FFF2-40B4-BE49-F238E27FC236}">
                  <a16:creationId xmlns:a16="http://schemas.microsoft.com/office/drawing/2014/main" id="{CB6E46C9-5FEF-46C5-9E1F-A46BBDE16FE4}"/>
                </a:ext>
              </a:extLst>
            </p:cNvPr>
            <p:cNvSpPr/>
            <p:nvPr/>
          </p:nvSpPr>
          <p:spPr>
            <a:xfrm>
              <a:off x="1793036" y="5652237"/>
              <a:ext cx="557293" cy="378540"/>
            </a:xfrm>
            <a:prstGeom prst="ellipse">
              <a:avLst/>
            </a:prstGeom>
            <a:solidFill>
              <a:srgbClr val="CCFFCC">
                <a:alpha val="54000"/>
              </a:srgbClr>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9" name="Skupina 38">
            <a:extLst>
              <a:ext uri="{FF2B5EF4-FFF2-40B4-BE49-F238E27FC236}">
                <a16:creationId xmlns:a16="http://schemas.microsoft.com/office/drawing/2014/main" id="{8EE7DAE7-3686-44FB-A49F-500D29833E80}"/>
              </a:ext>
            </a:extLst>
          </p:cNvPr>
          <p:cNvGrpSpPr/>
          <p:nvPr/>
        </p:nvGrpSpPr>
        <p:grpSpPr>
          <a:xfrm>
            <a:off x="3671356" y="2536694"/>
            <a:ext cx="1232773" cy="1112118"/>
            <a:chOff x="3674939" y="2499241"/>
            <a:chExt cx="1232773" cy="1112118"/>
          </a:xfrm>
        </p:grpSpPr>
        <p:sp>
          <p:nvSpPr>
            <p:cNvPr id="85" name="Ovál 84">
              <a:extLst>
                <a:ext uri="{FF2B5EF4-FFF2-40B4-BE49-F238E27FC236}">
                  <a16:creationId xmlns:a16="http://schemas.microsoft.com/office/drawing/2014/main" id="{27D56D6B-FFBA-4B2D-8653-BA7BEBA60004}"/>
                </a:ext>
              </a:extLst>
            </p:cNvPr>
            <p:cNvSpPr/>
            <p:nvPr/>
          </p:nvSpPr>
          <p:spPr>
            <a:xfrm>
              <a:off x="3674939" y="2499241"/>
              <a:ext cx="1124917" cy="857751"/>
            </a:xfrm>
            <a:prstGeom prst="ellipse">
              <a:avLst/>
            </a:prstGeom>
            <a:solidFill>
              <a:srgbClr val="CCFFCC">
                <a:alpha val="54000"/>
              </a:srgbClr>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TextovéPole 33">
              <a:extLst>
                <a:ext uri="{FF2B5EF4-FFF2-40B4-BE49-F238E27FC236}">
                  <a16:creationId xmlns:a16="http://schemas.microsoft.com/office/drawing/2014/main" id="{833BE20B-C498-4A00-B5E2-99031B94CCD9}"/>
                </a:ext>
              </a:extLst>
            </p:cNvPr>
            <p:cNvSpPr txBox="1"/>
            <p:nvPr/>
          </p:nvSpPr>
          <p:spPr>
            <a:xfrm>
              <a:off x="3693918" y="3365138"/>
              <a:ext cx="121379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dirty="0">
                  <a:ln>
                    <a:noFill/>
                  </a:ln>
                  <a:solidFill>
                    <a:srgbClr val="669900"/>
                  </a:solidFill>
                  <a:effectLst/>
                  <a:uLnTx/>
                  <a:uFillTx/>
                  <a:latin typeface="Calibri" panose="020F0502020204030204"/>
                  <a:ea typeface="+mn-ea"/>
                  <a:cs typeface="+mn-cs"/>
                </a:rPr>
                <a:t>Zelené Technologie</a:t>
              </a:r>
            </a:p>
          </p:txBody>
        </p:sp>
      </p:grpSp>
      <p:grpSp>
        <p:nvGrpSpPr>
          <p:cNvPr id="42" name="Skupina 41">
            <a:extLst>
              <a:ext uri="{FF2B5EF4-FFF2-40B4-BE49-F238E27FC236}">
                <a16:creationId xmlns:a16="http://schemas.microsoft.com/office/drawing/2014/main" id="{B61B71FF-EBE3-4F8C-8BDD-FF38EE68812C}"/>
              </a:ext>
            </a:extLst>
          </p:cNvPr>
          <p:cNvGrpSpPr/>
          <p:nvPr/>
        </p:nvGrpSpPr>
        <p:grpSpPr>
          <a:xfrm>
            <a:off x="1539255" y="2419733"/>
            <a:ext cx="1941557" cy="887642"/>
            <a:chOff x="1539255" y="2419733"/>
            <a:chExt cx="1941557" cy="887642"/>
          </a:xfrm>
        </p:grpSpPr>
        <p:pic>
          <p:nvPicPr>
            <p:cNvPr id="17" name="Obrázek 16">
              <a:extLst>
                <a:ext uri="{FF2B5EF4-FFF2-40B4-BE49-F238E27FC236}">
                  <a16:creationId xmlns:a16="http://schemas.microsoft.com/office/drawing/2014/main" id="{53C0AD21-E097-4FA5-A5B4-D0E9F75A852A}"/>
                </a:ext>
              </a:extLst>
            </p:cNvPr>
            <p:cNvPicPr>
              <a:picLocks noChangeAspect="1"/>
            </p:cNvPicPr>
            <p:nvPr/>
          </p:nvPicPr>
          <p:blipFill>
            <a:blip r:embed="rId13"/>
            <a:stretch>
              <a:fillRect/>
            </a:stretch>
          </p:blipFill>
          <p:spPr>
            <a:xfrm>
              <a:off x="1702897" y="2473461"/>
              <a:ext cx="668653" cy="471241"/>
            </a:xfrm>
            <a:prstGeom prst="rect">
              <a:avLst/>
            </a:prstGeom>
          </p:spPr>
        </p:pic>
        <p:sp>
          <p:nvSpPr>
            <p:cNvPr id="103" name="TextovéPole 102">
              <a:extLst>
                <a:ext uri="{FF2B5EF4-FFF2-40B4-BE49-F238E27FC236}">
                  <a16:creationId xmlns:a16="http://schemas.microsoft.com/office/drawing/2014/main" id="{9EC7DA2B-B1A2-43C8-B86E-5677279D9B62}"/>
                </a:ext>
              </a:extLst>
            </p:cNvPr>
            <p:cNvSpPr txBox="1"/>
            <p:nvPr/>
          </p:nvSpPr>
          <p:spPr>
            <a:xfrm>
              <a:off x="1539255" y="2907265"/>
              <a:ext cx="194155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dirty="0">
                  <a:ln>
                    <a:noFill/>
                  </a:ln>
                  <a:solidFill>
                    <a:srgbClr val="669900"/>
                  </a:solidFill>
                  <a:effectLst/>
                  <a:uLnTx/>
                  <a:uFillTx/>
                  <a:latin typeface="Calibri" panose="020F0502020204030204"/>
                  <a:ea typeface="+mn-ea"/>
                  <a:cs typeface="+mn-cs"/>
                </a:rPr>
                <a:t>Zelené Energie   </a:t>
              </a:r>
              <a:r>
                <a:rPr kumimoji="0" lang="cs-CZ" sz="800" b="0" i="0" u="none" strike="noStrike" kern="1200" cap="none" spc="0" normalizeH="0" baseline="0" noProof="0" dirty="0">
                  <a:ln>
                    <a:noFill/>
                  </a:ln>
                  <a:solidFill>
                    <a:srgbClr val="669900"/>
                  </a:solidFill>
                  <a:effectLst/>
                  <a:uLnTx/>
                  <a:uFillTx/>
                  <a:latin typeface="Calibri" panose="020F0502020204030204"/>
                  <a:ea typeface="+mn-ea"/>
                  <a:cs typeface="+mn-cs"/>
                </a:rPr>
                <a:t>5 900 000 </a:t>
              </a:r>
              <a:r>
                <a:rPr kumimoji="0" lang="cs-CZ" sz="800" b="0" i="0" u="none" strike="noStrike" kern="1200" cap="none" spc="0" normalizeH="0" baseline="0" noProof="0" dirty="0" err="1">
                  <a:ln>
                    <a:noFill/>
                  </a:ln>
                  <a:solidFill>
                    <a:srgbClr val="669900"/>
                  </a:solidFill>
                  <a:effectLst/>
                  <a:uLnTx/>
                  <a:uFillTx/>
                  <a:latin typeface="Calibri" panose="020F0502020204030204"/>
                  <a:ea typeface="+mn-ea"/>
                  <a:cs typeface="+mn-cs"/>
                </a:rPr>
                <a:t>MWh</a:t>
              </a:r>
              <a:r>
                <a:rPr kumimoji="0" lang="cs-CZ" sz="800" b="0" i="0" u="none" strike="noStrike" kern="1200" cap="none" spc="0" normalizeH="0" baseline="0" noProof="0" dirty="0">
                  <a:ln>
                    <a:noFill/>
                  </a:ln>
                  <a:solidFill>
                    <a:srgbClr val="669900"/>
                  </a:solidFill>
                  <a:effectLst/>
                  <a:uLnTx/>
                  <a:uFillTx/>
                  <a:latin typeface="Calibri" panose="020F0502020204030204"/>
                  <a:ea typeface="+mn-ea"/>
                  <a:cs typeface="+mn-cs"/>
                </a:rPr>
                <a:t>/rok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000" b="0" i="0" u="none" strike="noStrike" kern="1200" cap="none" spc="0" normalizeH="0" baseline="0" noProof="0" dirty="0">
                <a:ln>
                  <a:noFill/>
                </a:ln>
                <a:solidFill>
                  <a:srgbClr val="669900"/>
                </a:solidFill>
                <a:effectLst/>
                <a:uLnTx/>
                <a:uFillTx/>
                <a:latin typeface="Calibri" panose="020F0502020204030204"/>
                <a:ea typeface="+mn-ea"/>
                <a:cs typeface="+mn-cs"/>
              </a:endParaRPr>
            </a:p>
          </p:txBody>
        </p:sp>
        <p:sp>
          <p:nvSpPr>
            <p:cNvPr id="86" name="Ovál 85">
              <a:extLst>
                <a:ext uri="{FF2B5EF4-FFF2-40B4-BE49-F238E27FC236}">
                  <a16:creationId xmlns:a16="http://schemas.microsoft.com/office/drawing/2014/main" id="{272E0D9A-B2B8-40BC-9B7A-7DA4E2300DB3}"/>
                </a:ext>
              </a:extLst>
            </p:cNvPr>
            <p:cNvSpPr/>
            <p:nvPr/>
          </p:nvSpPr>
          <p:spPr>
            <a:xfrm>
              <a:off x="1622891" y="2419733"/>
              <a:ext cx="693632" cy="560487"/>
            </a:xfrm>
            <a:prstGeom prst="ellipse">
              <a:avLst/>
            </a:prstGeom>
            <a:solidFill>
              <a:srgbClr val="CCFFCC">
                <a:alpha val="54000"/>
              </a:srgbClr>
            </a:solidFill>
            <a:ln w="3175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6" name="Ovál 15">
            <a:extLst>
              <a:ext uri="{FF2B5EF4-FFF2-40B4-BE49-F238E27FC236}">
                <a16:creationId xmlns:a16="http://schemas.microsoft.com/office/drawing/2014/main" id="{751465FD-C6B4-4030-BCD7-3DD70BAD47AB}"/>
              </a:ext>
            </a:extLst>
          </p:cNvPr>
          <p:cNvSpPr/>
          <p:nvPr/>
        </p:nvSpPr>
        <p:spPr>
          <a:xfrm>
            <a:off x="1388659" y="3292697"/>
            <a:ext cx="974258" cy="795400"/>
          </a:xfrm>
          <a:prstGeom prst="ellipse">
            <a:avLst/>
          </a:prstGeom>
          <a:solidFill>
            <a:schemeClr val="accent1">
              <a:lumMod val="20000"/>
              <a:lumOff val="80000"/>
              <a:alpha val="54000"/>
            </a:schemeClr>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bdélník 46">
            <a:extLst>
              <a:ext uri="{FF2B5EF4-FFF2-40B4-BE49-F238E27FC236}">
                <a16:creationId xmlns:a16="http://schemas.microsoft.com/office/drawing/2014/main" id="{7F6F2204-F796-4977-A974-83FCDF9D7C01}"/>
              </a:ext>
            </a:extLst>
          </p:cNvPr>
          <p:cNvSpPr/>
          <p:nvPr/>
        </p:nvSpPr>
        <p:spPr>
          <a:xfrm>
            <a:off x="3633384" y="4996463"/>
            <a:ext cx="136331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600" b="1" i="0" u="sng" strike="noStrike" kern="1200" cap="none" spc="0" normalizeH="0" baseline="0" noProof="0" dirty="0">
                <a:ln>
                  <a:noFill/>
                </a:ln>
                <a:solidFill>
                  <a:srgbClr val="C00000"/>
                </a:solidFill>
                <a:effectLst/>
                <a:uLnTx/>
                <a:uFillTx/>
                <a:latin typeface="Calibri" panose="020F0502020204030204"/>
                <a:ea typeface="+mn-ea"/>
                <a:cs typeface="+mn-cs"/>
              </a:rPr>
              <a:t>Technologie OZE + Elektrolýza </a:t>
            </a:r>
            <a:br>
              <a:rPr kumimoji="0" lang="cs-CZ" sz="600" b="0" i="0" u="sng" strike="noStrike" kern="1200" cap="none" spc="0" normalizeH="0" baseline="0" noProof="0" dirty="0">
                <a:ln>
                  <a:noFill/>
                </a:ln>
                <a:solidFill>
                  <a:prstClr val="white"/>
                </a:solidFill>
                <a:effectLst/>
                <a:uLnTx/>
                <a:uFillTx/>
                <a:latin typeface="Calibri" panose="020F0502020204030204"/>
                <a:ea typeface="+mn-ea"/>
                <a:cs typeface="+mn-cs"/>
              </a:rPr>
            </a:br>
            <a:r>
              <a:rPr kumimoji="0" lang="cs-CZ" sz="600" b="0" i="0" u="sng" strike="noStrike" kern="1200" cap="none" spc="0" normalizeH="0" baseline="0" noProof="0" dirty="0">
                <a:ln>
                  <a:noFill/>
                </a:ln>
                <a:solidFill>
                  <a:prstClr val="white"/>
                </a:solidFill>
                <a:effectLst/>
                <a:uLnTx/>
                <a:uFillTx/>
                <a:latin typeface="Calibri" panose="020F0502020204030204"/>
                <a:ea typeface="+mn-ea"/>
                <a:cs typeface="+mn-cs"/>
              </a:rPr>
              <a:t>  </a:t>
            </a:r>
            <a:r>
              <a:rPr kumimoji="0" lang="cs-CZ" sz="600" b="0" i="0" u="sng" strike="noStrike" kern="1200" cap="none" spc="0" normalizeH="0" baseline="0" noProof="0" dirty="0">
                <a:ln>
                  <a:noFill/>
                </a:ln>
                <a:solidFill>
                  <a:srgbClr val="000000"/>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600" b="0" i="0" u="none" strike="noStrike" kern="1200" cap="none" spc="0" normalizeH="0" baseline="0" noProof="0" dirty="0">
                <a:ln>
                  <a:noFill/>
                </a:ln>
                <a:solidFill>
                  <a:srgbClr val="000000"/>
                </a:solidFill>
                <a:effectLst/>
                <a:uLnTx/>
                <a:uFillTx/>
                <a:latin typeface="Calibri" panose="020F0502020204030204"/>
                <a:ea typeface="+mn-ea"/>
                <a:cs typeface="+mn-cs"/>
              </a:rPr>
              <a:t>NH</a:t>
            </a:r>
            <a:r>
              <a:rPr kumimoji="0" lang="cs-CZ" sz="600" b="0" i="0" u="none" strike="noStrike" kern="1200" cap="none" spc="0" normalizeH="0" baseline="-25000" noProof="0" dirty="0">
                <a:ln>
                  <a:noFill/>
                </a:ln>
                <a:solidFill>
                  <a:srgbClr val="000000"/>
                </a:solidFill>
                <a:effectLst/>
                <a:uLnTx/>
                <a:uFillTx/>
                <a:latin typeface="Calibri" panose="020F0502020204030204"/>
                <a:ea typeface="+mn-ea"/>
                <a:cs typeface="+mn-cs"/>
              </a:rPr>
              <a:t>3</a:t>
            </a:r>
            <a:r>
              <a:rPr kumimoji="0" lang="cs-CZ" sz="600" b="0" i="0" u="none" strike="noStrike" kern="1200" cap="none" spc="0" normalizeH="0" baseline="0" noProof="0" dirty="0">
                <a:ln>
                  <a:noFill/>
                </a:ln>
                <a:solidFill>
                  <a:srgbClr val="000000"/>
                </a:solidFill>
                <a:effectLst/>
                <a:uLnTx/>
                <a:uFillTx/>
                <a:latin typeface="Calibri" panose="020F0502020204030204"/>
                <a:ea typeface="+mn-ea"/>
                <a:cs typeface="+mn-cs"/>
              </a:rPr>
              <a:t>                      600 000 t/rok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600" b="0" i="0" u="none" strike="noStrike" kern="1200" cap="none" spc="0" normalizeH="0" baseline="0" noProof="0" dirty="0">
                <a:ln>
                  <a:noFill/>
                </a:ln>
                <a:solidFill>
                  <a:srgbClr val="000000"/>
                </a:solidFill>
                <a:effectLst/>
                <a:uLnTx/>
                <a:uFillTx/>
                <a:latin typeface="Calibri" panose="020F0502020204030204"/>
                <a:ea typeface="+mn-ea"/>
                <a:cs typeface="+mn-cs"/>
              </a:rPr>
              <a:t>H</a:t>
            </a:r>
            <a:r>
              <a:rPr kumimoji="0" lang="cs-CZ" sz="600" b="0" i="0" u="none" strike="noStrike" kern="1200" cap="none" spc="0" normalizeH="0" baseline="-25000" noProof="0" dirty="0">
                <a:ln>
                  <a:noFill/>
                </a:ln>
                <a:solidFill>
                  <a:srgbClr val="000000"/>
                </a:solidFill>
                <a:effectLst/>
                <a:uLnTx/>
                <a:uFillTx/>
                <a:latin typeface="Calibri" panose="020F0502020204030204"/>
                <a:ea typeface="+mn-ea"/>
                <a:cs typeface="+mn-cs"/>
              </a:rPr>
              <a:t>2</a:t>
            </a:r>
            <a:r>
              <a:rPr kumimoji="0" lang="cs-CZ" sz="600" b="0" i="0" u="none" strike="noStrike" kern="1200" cap="none" spc="0" normalizeH="0" baseline="0" noProof="0" dirty="0">
                <a:ln>
                  <a:noFill/>
                </a:ln>
                <a:solidFill>
                  <a:srgbClr val="000000"/>
                </a:solidFill>
                <a:effectLst/>
                <a:uLnTx/>
                <a:uFillTx/>
                <a:latin typeface="Calibri" panose="020F0502020204030204"/>
                <a:ea typeface="+mn-ea"/>
                <a:cs typeface="+mn-cs"/>
              </a:rPr>
              <a:t>                        105 000 t/rok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600" b="0" i="0" u="none" strike="noStrike" kern="1200" cap="none" spc="0" normalizeH="0" baseline="0" noProof="0" dirty="0">
                <a:ln>
                  <a:noFill/>
                </a:ln>
                <a:solidFill>
                  <a:srgbClr val="000000"/>
                </a:solidFill>
                <a:effectLst/>
                <a:uLnTx/>
                <a:uFillTx/>
                <a:latin typeface="Calibri" panose="020F0502020204030204"/>
                <a:ea typeface="+mn-ea"/>
                <a:cs typeface="+mn-cs"/>
              </a:rPr>
              <a:t>Příkon                  670 MW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600" b="0" i="0" u="none" strike="noStrike" kern="1200" cap="none" spc="0" normalizeH="0" baseline="0" noProof="0" dirty="0">
                <a:ln>
                  <a:noFill/>
                </a:ln>
                <a:solidFill>
                  <a:srgbClr val="000000"/>
                </a:solidFill>
                <a:effectLst/>
                <a:uLnTx/>
                <a:uFillTx/>
                <a:latin typeface="Calibri" panose="020F0502020204030204"/>
                <a:ea typeface="+mn-ea"/>
                <a:cs typeface="+mn-cs"/>
              </a:rPr>
              <a:t>Spotřeba OZE    5 900 000 </a:t>
            </a:r>
            <a:r>
              <a:rPr kumimoji="0" lang="cs-CZ" sz="600" b="0" i="0" u="none" strike="noStrike" kern="1200" cap="none" spc="0" normalizeH="0" baseline="0" noProof="0" dirty="0" err="1">
                <a:ln>
                  <a:noFill/>
                </a:ln>
                <a:solidFill>
                  <a:srgbClr val="000000"/>
                </a:solidFill>
                <a:effectLst/>
                <a:uLnTx/>
                <a:uFillTx/>
                <a:latin typeface="Calibri" panose="020F0502020204030204"/>
                <a:ea typeface="+mn-ea"/>
                <a:cs typeface="+mn-cs"/>
              </a:rPr>
              <a:t>MWh</a:t>
            </a:r>
            <a:r>
              <a:rPr kumimoji="0" lang="cs-CZ" sz="600" b="0" i="0" u="none" strike="noStrike" kern="1200" cap="none" spc="0" normalizeH="0" baseline="0" noProof="0" dirty="0">
                <a:ln>
                  <a:noFill/>
                </a:ln>
                <a:solidFill>
                  <a:srgbClr val="000000"/>
                </a:solidFill>
                <a:effectLst/>
                <a:uLnTx/>
                <a:uFillTx/>
                <a:latin typeface="Calibri" panose="020F0502020204030204"/>
                <a:ea typeface="+mn-ea"/>
                <a:cs typeface="+mn-cs"/>
              </a:rPr>
              <a:t>/rok</a:t>
            </a:r>
          </a:p>
        </p:txBody>
      </p:sp>
      <p:sp>
        <p:nvSpPr>
          <p:cNvPr id="113" name="Šipka: doprava 112">
            <a:extLst>
              <a:ext uri="{FF2B5EF4-FFF2-40B4-BE49-F238E27FC236}">
                <a16:creationId xmlns:a16="http://schemas.microsoft.com/office/drawing/2014/main" id="{B657AF1C-D7CE-4FC2-AB20-4A32257B44D8}"/>
              </a:ext>
            </a:extLst>
          </p:cNvPr>
          <p:cNvSpPr/>
          <p:nvPr/>
        </p:nvSpPr>
        <p:spPr bwMode="auto">
          <a:xfrm>
            <a:off x="2841790" y="4293361"/>
            <a:ext cx="777363" cy="857751"/>
          </a:xfrm>
          <a:prstGeom prst="rightArrow">
            <a:avLst/>
          </a:prstGeom>
          <a:solidFill>
            <a:srgbClr val="CCFFCC"/>
          </a:solid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2060"/>
                </a:solidFill>
                <a:effectLst/>
                <a:uLnTx/>
                <a:uFillTx/>
                <a:latin typeface="Calibri" panose="020F0502020204030204"/>
                <a:ea typeface="+mn-ea"/>
                <a:cs typeface="+mn-cs"/>
              </a:rPr>
              <a:t>Scope 3</a:t>
            </a:r>
            <a:br>
              <a:rPr kumimoji="0" lang="en-US" sz="900" b="1" i="0" u="none" strike="noStrike" kern="1200" cap="none" spc="0" normalizeH="0" baseline="0" noProof="0" dirty="0">
                <a:ln>
                  <a:noFill/>
                </a:ln>
                <a:solidFill>
                  <a:srgbClr val="002060"/>
                </a:solidFill>
                <a:effectLst/>
                <a:uLnTx/>
                <a:uFillTx/>
                <a:latin typeface="Calibri" panose="020F0502020204030204"/>
                <a:ea typeface="+mn-ea"/>
                <a:cs typeface="+mn-cs"/>
              </a:rPr>
            </a:br>
            <a:br>
              <a:rPr kumimoji="0" lang="en-US" sz="400" b="1" i="0" u="none" strike="noStrike" kern="1200" cap="none" spc="0" normalizeH="0" baseline="0" noProof="0" dirty="0">
                <a:ln>
                  <a:noFill/>
                </a:ln>
                <a:solidFill>
                  <a:srgbClr val="002060"/>
                </a:solidFill>
                <a:effectLst/>
                <a:uLnTx/>
                <a:uFillTx/>
                <a:latin typeface="Calibri" panose="020F0502020204030204"/>
                <a:ea typeface="+mn-ea"/>
                <a:cs typeface="+mn-cs"/>
              </a:rPr>
            </a:br>
            <a:r>
              <a:rPr kumimoji="0" lang="en-US" sz="900" b="0" i="0" u="none" strike="noStrike" kern="1200" cap="none" spc="0" normalizeH="0" baseline="0" noProof="0" dirty="0">
                <a:ln>
                  <a:noFill/>
                </a:ln>
                <a:solidFill>
                  <a:srgbClr val="002060"/>
                </a:solidFill>
                <a:effectLst/>
                <a:uLnTx/>
                <a:uFillTx/>
                <a:latin typeface="Calibri" panose="020F0502020204030204"/>
                <a:ea typeface="+mn-ea"/>
                <a:cs typeface="+mn-cs"/>
              </a:rPr>
              <a:t>Indirect</a:t>
            </a:r>
          </a:p>
        </p:txBody>
      </p:sp>
      <p:pic>
        <p:nvPicPr>
          <p:cNvPr id="6" name="Obrázek 5">
            <a:extLst>
              <a:ext uri="{FF2B5EF4-FFF2-40B4-BE49-F238E27FC236}">
                <a16:creationId xmlns:a16="http://schemas.microsoft.com/office/drawing/2014/main" id="{D972459B-51B7-4D8E-9554-778F94A5F6EE}"/>
              </a:ext>
            </a:extLst>
          </p:cNvPr>
          <p:cNvPicPr>
            <a:picLocks noChangeAspect="1"/>
          </p:cNvPicPr>
          <p:nvPr/>
        </p:nvPicPr>
        <p:blipFill>
          <a:blip r:embed="rId17"/>
          <a:stretch>
            <a:fillRect/>
          </a:stretch>
        </p:blipFill>
        <p:spPr>
          <a:xfrm>
            <a:off x="7847066" y="3868991"/>
            <a:ext cx="4022397" cy="2602048"/>
          </a:xfrm>
          <a:prstGeom prst="rect">
            <a:avLst/>
          </a:prstGeom>
        </p:spPr>
      </p:pic>
      <p:grpSp>
        <p:nvGrpSpPr>
          <p:cNvPr id="10" name="Skupina 9">
            <a:extLst>
              <a:ext uri="{FF2B5EF4-FFF2-40B4-BE49-F238E27FC236}">
                <a16:creationId xmlns:a16="http://schemas.microsoft.com/office/drawing/2014/main" id="{9D06B50F-DBE5-41DC-832C-C1A79242C304}"/>
              </a:ext>
            </a:extLst>
          </p:cNvPr>
          <p:cNvGrpSpPr/>
          <p:nvPr/>
        </p:nvGrpSpPr>
        <p:grpSpPr>
          <a:xfrm>
            <a:off x="7858448" y="1114071"/>
            <a:ext cx="3823517" cy="2333036"/>
            <a:chOff x="7798836" y="794512"/>
            <a:chExt cx="3823517" cy="2333036"/>
          </a:xfrm>
        </p:grpSpPr>
        <p:pic>
          <p:nvPicPr>
            <p:cNvPr id="99" name="Obrázok 10">
              <a:extLst>
                <a:ext uri="{FF2B5EF4-FFF2-40B4-BE49-F238E27FC236}">
                  <a16:creationId xmlns:a16="http://schemas.microsoft.com/office/drawing/2014/main" id="{5CB33338-079A-4249-AFDB-36D9F0F8BD98}"/>
                </a:ext>
              </a:extLst>
            </p:cNvPr>
            <p:cNvPicPr>
              <a:picLocks noChangeAspect="1"/>
            </p:cNvPicPr>
            <p:nvPr/>
          </p:nvPicPr>
          <p:blipFill rotWithShape="1">
            <a:blip r:embed="rId18" cstate="email"/>
            <a:srcRect/>
            <a:stretch/>
          </p:blipFill>
          <p:spPr>
            <a:xfrm>
              <a:off x="10042629" y="794512"/>
              <a:ext cx="1579724" cy="2044884"/>
            </a:xfrm>
            <a:prstGeom prst="rect">
              <a:avLst/>
            </a:prstGeom>
            <a:noFill/>
            <a:ln w="22225" cap="flat">
              <a:solidFill>
                <a:srgbClr val="015696"/>
              </a:solidFill>
              <a:miter lim="400000"/>
            </a:ln>
            <a:effectLst/>
            <a:sp3d/>
          </p:spPr>
        </p:pic>
        <p:pic>
          <p:nvPicPr>
            <p:cNvPr id="101" name="Obrázok 6">
              <a:extLst>
                <a:ext uri="{FF2B5EF4-FFF2-40B4-BE49-F238E27FC236}">
                  <a16:creationId xmlns:a16="http://schemas.microsoft.com/office/drawing/2014/main" id="{2C50DF7F-C2EF-4ECA-AFF7-EC13133F736E}"/>
                </a:ext>
              </a:extLst>
            </p:cNvPr>
            <p:cNvPicPr>
              <a:picLocks noChangeAspect="1"/>
            </p:cNvPicPr>
            <p:nvPr/>
          </p:nvPicPr>
          <p:blipFill rotWithShape="1">
            <a:blip r:embed="rId19" cstate="email"/>
            <a:srcRect/>
            <a:stretch/>
          </p:blipFill>
          <p:spPr>
            <a:xfrm>
              <a:off x="7798836" y="794512"/>
              <a:ext cx="2022908" cy="2044884"/>
            </a:xfrm>
            <a:prstGeom prst="rect">
              <a:avLst/>
            </a:prstGeom>
            <a:noFill/>
            <a:ln w="22225" cap="flat">
              <a:solidFill>
                <a:srgbClr val="015696"/>
              </a:solidFill>
              <a:miter lim="400000"/>
            </a:ln>
            <a:effectLst/>
            <a:sp3d/>
          </p:spPr>
        </p:pic>
        <p:sp>
          <p:nvSpPr>
            <p:cNvPr id="102" name="TextovéPole 101">
              <a:extLst>
                <a:ext uri="{FF2B5EF4-FFF2-40B4-BE49-F238E27FC236}">
                  <a16:creationId xmlns:a16="http://schemas.microsoft.com/office/drawing/2014/main" id="{CC2686E2-E478-426F-8A49-375C85C0DF3A}"/>
                </a:ext>
              </a:extLst>
            </p:cNvPr>
            <p:cNvSpPr txBox="1"/>
            <p:nvPr/>
          </p:nvSpPr>
          <p:spPr bwMode="auto">
            <a:xfrm>
              <a:off x="8398020" y="2850549"/>
              <a:ext cx="3008965"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Slunce		      Vítr</a:t>
              </a:r>
              <a:endParaRPr kumimoji="0" lang="en-US" sz="12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grpSp>
      <p:sp>
        <p:nvSpPr>
          <p:cNvPr id="104" name="TextovéPole 103">
            <a:extLst>
              <a:ext uri="{FF2B5EF4-FFF2-40B4-BE49-F238E27FC236}">
                <a16:creationId xmlns:a16="http://schemas.microsoft.com/office/drawing/2014/main" id="{093050FD-258A-437E-9DE0-A25C7EBFF653}"/>
              </a:ext>
            </a:extLst>
          </p:cNvPr>
          <p:cNvSpPr txBox="1"/>
          <p:nvPr/>
        </p:nvSpPr>
        <p:spPr bwMode="auto">
          <a:xfrm>
            <a:off x="8670405" y="6474638"/>
            <a:ext cx="3008965"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400" b="0"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Calibri" panose="020F0502020204030204"/>
                <a:ea typeface="+mn-ea"/>
                <a:cs typeface="+mn-cs"/>
              </a:rPr>
              <a:t>Import Zeleného Čpavku</a:t>
            </a:r>
            <a:endParaRPr kumimoji="0" lang="en-US" sz="1400" b="0"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7" name="Obdélník 6">
            <a:extLst>
              <a:ext uri="{FF2B5EF4-FFF2-40B4-BE49-F238E27FC236}">
                <a16:creationId xmlns:a16="http://schemas.microsoft.com/office/drawing/2014/main" id="{762907FB-5417-4DE3-8589-9ACFD5787DD7}"/>
              </a:ext>
            </a:extLst>
          </p:cNvPr>
          <p:cNvSpPr/>
          <p:nvPr/>
        </p:nvSpPr>
        <p:spPr>
          <a:xfrm>
            <a:off x="8122878" y="3489667"/>
            <a:ext cx="3516956" cy="4624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400" b="0"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Calibri" panose="020F0502020204030204"/>
                <a:ea typeface="+mn-ea"/>
                <a:cs typeface="+mn-cs"/>
              </a:rPr>
              <a:t>Zelený Čpavek v Evropě</a:t>
            </a:r>
          </a:p>
        </p:txBody>
      </p:sp>
      <p:sp>
        <p:nvSpPr>
          <p:cNvPr id="105" name="TextovéPole 104">
            <a:extLst>
              <a:ext uri="{FF2B5EF4-FFF2-40B4-BE49-F238E27FC236}">
                <a16:creationId xmlns:a16="http://schemas.microsoft.com/office/drawing/2014/main" id="{93D67D46-E792-46B7-A999-ED31AB3C9748}"/>
              </a:ext>
            </a:extLst>
          </p:cNvPr>
          <p:cNvSpPr txBox="1"/>
          <p:nvPr/>
        </p:nvSpPr>
        <p:spPr bwMode="auto">
          <a:xfrm>
            <a:off x="8204257" y="641756"/>
            <a:ext cx="3008965"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400" b="0"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Calibri" panose="020F0502020204030204"/>
                <a:ea typeface="+mn-ea"/>
                <a:cs typeface="+mn-cs"/>
              </a:rPr>
              <a:t>Import Zeleného Čpavku</a:t>
            </a:r>
            <a:endParaRPr kumimoji="0" lang="en-US" sz="1400" b="0"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5307507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Obdélník 5">
            <a:extLst>
              <a:ext uri="{FF2B5EF4-FFF2-40B4-BE49-F238E27FC236}">
                <a16:creationId xmlns:a16="http://schemas.microsoft.com/office/drawing/2014/main" id="{5E215151-AE9C-48EE-8A5C-53060A231610}"/>
              </a:ext>
            </a:extLst>
          </p:cNvPr>
          <p:cNvSpPr>
            <a:spLocks noChangeArrowheads="1"/>
          </p:cNvSpPr>
          <p:nvPr/>
        </p:nvSpPr>
        <p:spPr bwMode="auto">
          <a:xfrm>
            <a:off x="1926810" y="174429"/>
            <a:ext cx="8640762" cy="400110"/>
          </a:xfrm>
          <a:prstGeom prst="rect">
            <a:avLst/>
          </a:prstGeom>
          <a:noFill/>
          <a:ln w="635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Blip>
                <a:blip r:embed="rId3"/>
              </a:buBlip>
              <a:defRPr sz="2400">
                <a:solidFill>
                  <a:srgbClr val="63666A"/>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rgbClr val="63666A"/>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63666A"/>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cs-CZ" altLang="cs-CZ" sz="20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Jak přežít Green </a:t>
            </a:r>
            <a:r>
              <a:rPr kumimoji="0" lang="cs-CZ" altLang="cs-CZ" sz="2000" b="0"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Deal</a:t>
            </a:r>
            <a:r>
              <a:rPr kumimoji="0" lang="cs-CZ" altLang="cs-CZ" sz="20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cs-CZ" altLang="cs-CZ" sz="2000" b="0"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Clean</a:t>
            </a:r>
            <a:r>
              <a:rPr kumimoji="0" lang="cs-CZ" altLang="cs-CZ" sz="20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cs-CZ" altLang="cs-CZ" sz="2000" b="0"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Industrial</a:t>
            </a:r>
            <a:r>
              <a:rPr kumimoji="0" lang="cs-CZ" altLang="cs-CZ" sz="20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cs-CZ" altLang="cs-CZ" sz="2000" b="0"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Deal</a:t>
            </a:r>
            <a:r>
              <a:rPr kumimoji="0" lang="cs-CZ" altLang="cs-CZ" sz="20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cs-CZ" altLang="cs-CZ" sz="2000" b="0"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Competitivnes</a:t>
            </a:r>
            <a:r>
              <a:rPr kumimoji="0" lang="cs-CZ" altLang="cs-CZ" sz="20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cs-CZ" altLang="cs-CZ" sz="2000" b="0"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Coppass</a:t>
            </a:r>
            <a:r>
              <a:rPr kumimoji="0" lang="cs-CZ" altLang="cs-CZ" sz="20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  </a:t>
            </a:r>
            <a:endParaRPr kumimoji="0" lang="en-US" altLang="cs-CZ"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p:txBody>
      </p:sp>
      <p:grpSp>
        <p:nvGrpSpPr>
          <p:cNvPr id="4" name="Skupina 3">
            <a:extLst>
              <a:ext uri="{FF2B5EF4-FFF2-40B4-BE49-F238E27FC236}">
                <a16:creationId xmlns:a16="http://schemas.microsoft.com/office/drawing/2014/main" id="{1D6DECDF-5C5C-425F-887C-560A359D3BF1}"/>
              </a:ext>
            </a:extLst>
          </p:cNvPr>
          <p:cNvGrpSpPr/>
          <p:nvPr/>
        </p:nvGrpSpPr>
        <p:grpSpPr>
          <a:xfrm>
            <a:off x="6428065" y="967665"/>
            <a:ext cx="5610572" cy="3882746"/>
            <a:chOff x="127914" y="1668944"/>
            <a:chExt cx="5610572" cy="3882746"/>
          </a:xfrm>
        </p:grpSpPr>
        <p:sp useBgFill="1">
          <p:nvSpPr>
            <p:cNvPr id="101" name="Obdélník 3">
              <a:extLst>
                <a:ext uri="{FF2B5EF4-FFF2-40B4-BE49-F238E27FC236}">
                  <a16:creationId xmlns:a16="http://schemas.microsoft.com/office/drawing/2014/main" id="{2EA41C4A-70BE-4FF1-8FB7-BCE625802201}"/>
                </a:ext>
              </a:extLst>
            </p:cNvPr>
            <p:cNvSpPr/>
            <p:nvPr/>
          </p:nvSpPr>
          <p:spPr bwMode="auto">
            <a:xfrm>
              <a:off x="127914" y="2381591"/>
              <a:ext cx="5610572" cy="3170099"/>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sz="16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Efektivní hnojiva (udržitelná komoditní hnojiva) vyvinutá ze standardních komodit, které zajišťují:</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cs-CZ" sz="1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mj-lt"/>
                <a:buAutoNum type="romanUcPeriod"/>
                <a:tabLst/>
                <a:defRPr/>
              </a:pPr>
              <a:r>
                <a:rPr kumimoji="0" lang="cs-CZ" sz="1400" b="0" i="0" u="none" strike="noStrike" kern="1200" cap="none" spc="0" normalizeH="0" baseline="0" noProof="0" dirty="0">
                  <a:ln>
                    <a:noFill/>
                  </a:ln>
                  <a:solidFill>
                    <a:srgbClr val="669900"/>
                  </a:solidFill>
                  <a:effectLst/>
                  <a:uLnTx/>
                  <a:uFillTx/>
                  <a:latin typeface="Calibri"/>
                  <a:ea typeface="+mn-ea"/>
                  <a:cs typeface="Arial" panose="020B0604020202020204" pitchFamily="34" charset="0"/>
                </a:rPr>
                <a:t>Nižší aplikační dávku / snížení spotřeby</a:t>
              </a:r>
              <a:br>
                <a:rPr kumimoji="0" lang="cs-CZ" sz="1400" b="0" i="0" u="none" strike="noStrike" kern="1200" cap="none" spc="0" normalizeH="0" baseline="0" noProof="0" dirty="0">
                  <a:ln>
                    <a:noFill/>
                  </a:ln>
                  <a:solidFill>
                    <a:srgbClr val="C00000"/>
                  </a:solidFill>
                  <a:effectLst/>
                  <a:uLnTx/>
                  <a:uFillTx/>
                  <a:latin typeface="Calibri"/>
                  <a:ea typeface="+mn-ea"/>
                  <a:cs typeface="Arial" panose="020B0604020202020204" pitchFamily="34" charset="0"/>
                </a:rPr>
              </a:br>
              <a:endParaRPr kumimoji="0" lang="cs-CZ" sz="1400" b="0" i="0" u="none" strike="noStrike" kern="1200" cap="none" spc="0" normalizeH="0" baseline="0" noProof="0" dirty="0">
                <a:ln>
                  <a:noFill/>
                </a:ln>
                <a:solidFill>
                  <a:srgbClr val="C00000"/>
                </a:solidFill>
                <a:effectLst/>
                <a:uLnTx/>
                <a:uFillTx/>
                <a:latin typeface="Calibri"/>
                <a:ea typeface="+mn-ea"/>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mj-lt"/>
                <a:buAutoNum type="romanUcPeriod"/>
                <a:tabLst/>
                <a:defRPr/>
              </a:pPr>
              <a:r>
                <a:rPr kumimoji="0" lang="cs-CZ" sz="1400" b="0" i="0" u="none" strike="noStrike" kern="1200" cap="none" spc="0" normalizeH="0" baseline="0" noProof="0" dirty="0">
                  <a:ln>
                    <a:noFill/>
                  </a:ln>
                  <a:solidFill>
                    <a:srgbClr val="C00000"/>
                  </a:solidFill>
                  <a:effectLst/>
                  <a:uLnTx/>
                  <a:uFillTx/>
                  <a:latin typeface="Calibri"/>
                  <a:ea typeface="+mn-ea"/>
                  <a:cs typeface="Arial" panose="020B0604020202020204" pitchFamily="34" charset="0"/>
                </a:rPr>
                <a:t>Minimálně stejný výnos sklizně </a:t>
              </a:r>
              <a:br>
                <a:rPr kumimoji="0" lang="cs-CZ" sz="1400" b="0" i="0" u="none" strike="noStrike" kern="1200" cap="none" spc="0" normalizeH="0" baseline="0" noProof="0" dirty="0">
                  <a:ln>
                    <a:noFill/>
                  </a:ln>
                  <a:solidFill>
                    <a:srgbClr val="C00000"/>
                  </a:solidFill>
                  <a:effectLst/>
                  <a:uLnTx/>
                  <a:uFillTx/>
                  <a:latin typeface="Calibri"/>
                  <a:ea typeface="+mn-ea"/>
                  <a:cs typeface="Arial" panose="020B0604020202020204" pitchFamily="34" charset="0"/>
                </a:rPr>
              </a:br>
              <a:endParaRPr kumimoji="0" lang="cs-CZ" sz="1400" b="0" i="0" u="none" strike="noStrike" kern="1200" cap="none" spc="0" normalizeH="0" baseline="0" noProof="0" dirty="0">
                <a:ln>
                  <a:noFill/>
                </a:ln>
                <a:solidFill>
                  <a:srgbClr val="C00000"/>
                </a:solidFill>
                <a:effectLst/>
                <a:uLnTx/>
                <a:uFillTx/>
                <a:latin typeface="Calibri"/>
                <a:ea typeface="+mn-ea"/>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mj-lt"/>
                <a:buAutoNum type="romanUcPeriod"/>
                <a:tabLst/>
                <a:defRPr/>
              </a:pPr>
              <a:r>
                <a:rPr kumimoji="0" lang="cs-CZ" sz="1400" b="0" i="0" u="none" strike="noStrike" kern="1200" cap="none" spc="0" normalizeH="0" baseline="0" noProof="0" dirty="0">
                  <a:ln>
                    <a:noFill/>
                  </a:ln>
                  <a:solidFill>
                    <a:srgbClr val="C00000"/>
                  </a:solidFill>
                  <a:effectLst/>
                  <a:uLnTx/>
                  <a:uFillTx/>
                  <a:latin typeface="Calibri"/>
                  <a:ea typeface="+mn-ea"/>
                  <a:cs typeface="Arial" panose="020B0604020202020204" pitchFamily="34" charset="0"/>
                </a:rPr>
                <a:t>Srovnatelnou pozici celkových nákladů</a:t>
              </a:r>
              <a:br>
                <a:rPr kumimoji="0" lang="cs-CZ" sz="1400" b="0" i="0" u="none" strike="noStrike" kern="1200" cap="none" spc="0" normalizeH="0" baseline="0" noProof="0" dirty="0">
                  <a:ln>
                    <a:noFill/>
                  </a:ln>
                  <a:solidFill>
                    <a:srgbClr val="C00000"/>
                  </a:solidFill>
                  <a:effectLst/>
                  <a:uLnTx/>
                  <a:uFillTx/>
                  <a:latin typeface="Calibri"/>
                  <a:ea typeface="+mn-ea"/>
                  <a:cs typeface="Arial" panose="020B0604020202020204" pitchFamily="34" charset="0"/>
                </a:rPr>
              </a:br>
              <a:endParaRPr kumimoji="0" lang="cs-CZ" sz="1400" b="0" i="0" u="none" strike="noStrike" kern="1200" cap="none" spc="0" normalizeH="0" baseline="0" noProof="0" dirty="0">
                <a:ln>
                  <a:noFill/>
                </a:ln>
                <a:solidFill>
                  <a:srgbClr val="C00000"/>
                </a:solidFill>
                <a:effectLst/>
                <a:uLnTx/>
                <a:uFillTx/>
                <a:latin typeface="Calibri"/>
                <a:ea typeface="+mn-ea"/>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mj-lt"/>
                <a:buAutoNum type="romanUcPeriod"/>
                <a:tabLst/>
                <a:defRPr/>
              </a:pPr>
              <a:r>
                <a:rPr kumimoji="0" lang="cs-CZ" sz="1400" b="0" i="0" u="none" strike="noStrike" kern="1200" cap="none" spc="0" normalizeH="0" baseline="0" noProof="0" dirty="0">
                  <a:ln>
                    <a:noFill/>
                  </a:ln>
                  <a:solidFill>
                    <a:srgbClr val="669900"/>
                  </a:solidFill>
                  <a:effectLst/>
                  <a:uLnTx/>
                  <a:uFillTx/>
                  <a:latin typeface="Calibri"/>
                  <a:ea typeface="+mn-ea"/>
                  <a:cs typeface="Arial" panose="020B0604020202020204" pitchFamily="34" charset="0"/>
                </a:rPr>
                <a:t>Nízkou uhlíkovou stopu (CFP)</a:t>
              </a:r>
              <a:br>
                <a:rPr kumimoji="0" lang="cs-CZ" sz="1400" b="0" i="0" u="none" strike="noStrike" kern="1200" cap="none" spc="0" normalizeH="0" baseline="0" noProof="0" dirty="0">
                  <a:ln>
                    <a:noFill/>
                  </a:ln>
                  <a:solidFill>
                    <a:srgbClr val="669900"/>
                  </a:solidFill>
                  <a:effectLst/>
                  <a:uLnTx/>
                  <a:uFillTx/>
                  <a:latin typeface="Calibri"/>
                  <a:ea typeface="+mn-ea"/>
                  <a:cs typeface="Arial" panose="020B0604020202020204" pitchFamily="34" charset="0"/>
                </a:rPr>
              </a:br>
              <a:endParaRPr kumimoji="0" lang="cs-CZ" sz="1400" b="0" i="0" u="none" strike="noStrike" kern="1200" cap="none" spc="0" normalizeH="0" baseline="0" noProof="0" dirty="0">
                <a:ln>
                  <a:noFill/>
                </a:ln>
                <a:solidFill>
                  <a:srgbClr val="669900"/>
                </a:solidFill>
                <a:effectLst/>
                <a:uLnTx/>
                <a:uFillTx/>
                <a:latin typeface="Calibri"/>
                <a:ea typeface="+mn-ea"/>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mj-lt"/>
                <a:buAutoNum type="romanUcPeriod"/>
                <a:tabLst/>
                <a:defRPr/>
              </a:pPr>
              <a:r>
                <a:rPr kumimoji="0" lang="cs-CZ" sz="1400" b="0" i="0" u="none" strike="noStrike" kern="1200" cap="none" spc="0" normalizeH="0" baseline="0" noProof="0" dirty="0">
                  <a:ln>
                    <a:noFill/>
                  </a:ln>
                  <a:solidFill>
                    <a:srgbClr val="669900"/>
                  </a:solidFill>
                  <a:effectLst/>
                  <a:uLnTx/>
                  <a:uFillTx/>
                  <a:latin typeface="Calibri"/>
                  <a:ea typeface="+mn-ea"/>
                  <a:cs typeface="Arial" panose="020B0604020202020204" pitchFamily="34" charset="0"/>
                </a:rPr>
                <a:t>Biodegradovatelnou povrchovou úpravu</a:t>
              </a:r>
            </a:p>
            <a:p>
              <a:pPr marL="285750" marR="0" lvl="0" indent="-285750" algn="l" defTabSz="914400" rtl="0" eaLnBrk="0" fontAlgn="base" latinLnBrk="0" hangingPunct="0">
                <a:lnSpc>
                  <a:spcPct val="100000"/>
                </a:lnSpc>
                <a:spcBef>
                  <a:spcPct val="0"/>
                </a:spcBef>
                <a:spcAft>
                  <a:spcPct val="0"/>
                </a:spcAft>
                <a:buClrTx/>
                <a:buSzTx/>
                <a:buFont typeface="+mj-lt"/>
                <a:buAutoNum type="romanUcPeriod"/>
                <a:tabLst/>
                <a:defRPr/>
              </a:pPr>
              <a:endParaRPr kumimoji="0" lang="cs-CZ" sz="1400" b="1" i="0" u="none" strike="noStrike" kern="1200" cap="none" spc="0" normalizeH="0" baseline="0" noProof="0" dirty="0">
                <a:ln>
                  <a:noFill/>
                </a:ln>
                <a:solidFill>
                  <a:srgbClr val="C00000"/>
                </a:solidFill>
                <a:effectLst/>
                <a:uLnTx/>
                <a:uFillTx/>
                <a:latin typeface="Calibri"/>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sz="1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ve srovnání s použitím standardních komoditních hnojiv.</a:t>
              </a:r>
              <a:endParaRPr kumimoji="0" lang="cs-CZ" sz="11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02" name="Obdélník 5">
              <a:extLst>
                <a:ext uri="{FF2B5EF4-FFF2-40B4-BE49-F238E27FC236}">
                  <a16:creationId xmlns:a16="http://schemas.microsoft.com/office/drawing/2014/main" id="{A0073C89-F372-47F8-B892-D47094E43707}"/>
                </a:ext>
              </a:extLst>
            </p:cNvPr>
            <p:cNvSpPr>
              <a:spLocks noChangeArrowheads="1"/>
            </p:cNvSpPr>
            <p:nvPr/>
          </p:nvSpPr>
          <p:spPr bwMode="auto">
            <a:xfrm>
              <a:off x="127914" y="1668944"/>
              <a:ext cx="5610572" cy="338554"/>
            </a:xfrm>
            <a:prstGeom prst="rect">
              <a:avLst/>
            </a:prstGeom>
            <a:noFill/>
            <a:ln w="635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Blip>
                  <a:blip r:embed="rId3"/>
                </a:buBlip>
                <a:defRPr sz="2400">
                  <a:solidFill>
                    <a:srgbClr val="63666A"/>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rgbClr val="63666A"/>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63666A"/>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cs-CZ" altLang="cs-CZ" sz="16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Udržitelná hnojiva</a:t>
              </a:r>
              <a:endParaRPr kumimoji="0" lang="en-US" altLang="cs-CZ"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p:txBody>
        </p:sp>
      </p:grpSp>
      <p:grpSp>
        <p:nvGrpSpPr>
          <p:cNvPr id="2" name="Skupina 1">
            <a:extLst>
              <a:ext uri="{FF2B5EF4-FFF2-40B4-BE49-F238E27FC236}">
                <a16:creationId xmlns:a16="http://schemas.microsoft.com/office/drawing/2014/main" id="{9C2158D4-AB06-438D-9631-B5004CC8690D}"/>
              </a:ext>
            </a:extLst>
          </p:cNvPr>
          <p:cNvGrpSpPr/>
          <p:nvPr/>
        </p:nvGrpSpPr>
        <p:grpSpPr>
          <a:xfrm>
            <a:off x="0" y="723472"/>
            <a:ext cx="5873918" cy="6075696"/>
            <a:chOff x="5711856" y="723472"/>
            <a:chExt cx="5873918" cy="6075696"/>
          </a:xfrm>
        </p:grpSpPr>
        <p:sp>
          <p:nvSpPr>
            <p:cNvPr id="55" name="TextovéPole 64">
              <a:extLst>
                <a:ext uri="{FF2B5EF4-FFF2-40B4-BE49-F238E27FC236}">
                  <a16:creationId xmlns:a16="http://schemas.microsoft.com/office/drawing/2014/main" id="{A700867A-8A44-4186-8733-8950E2A0B7D9}"/>
                </a:ext>
              </a:extLst>
            </p:cNvPr>
            <p:cNvSpPr txBox="1">
              <a:spLocks noChangeArrowheads="1"/>
            </p:cNvSpPr>
            <p:nvPr/>
          </p:nvSpPr>
          <p:spPr bwMode="auto">
            <a:xfrm>
              <a:off x="8937550" y="1678064"/>
              <a:ext cx="2648224" cy="338554"/>
            </a:xfrm>
            <a:prstGeom prst="rect">
              <a:avLst/>
            </a:prstGeom>
            <a:solidFill>
              <a:schemeClr val="bg1">
                <a:lumMod val="85000"/>
              </a:schemeClr>
            </a:solidFill>
            <a:ln>
              <a:solidFill>
                <a:srgbClr val="000000"/>
              </a:solid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altLang="cs-CZ" sz="1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cs-CZ" altLang="cs-CZ" sz="16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Calibri" panose="020F0502020204030204" pitchFamily="34" charset="0"/>
                </a:rPr>
                <a:t>②      </a:t>
              </a:r>
              <a:r>
                <a:rPr kumimoji="0" lang="cs-CZ" altLang="cs-CZ" sz="1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Aplikace</a:t>
              </a:r>
            </a:p>
          </p:txBody>
        </p:sp>
        <p:grpSp>
          <p:nvGrpSpPr>
            <p:cNvPr id="23" name="Skupina 22">
              <a:extLst>
                <a:ext uri="{FF2B5EF4-FFF2-40B4-BE49-F238E27FC236}">
                  <a16:creationId xmlns:a16="http://schemas.microsoft.com/office/drawing/2014/main" id="{BCEDA48B-0037-42A5-B29A-731D5CBAA42E}"/>
                </a:ext>
              </a:extLst>
            </p:cNvPr>
            <p:cNvGrpSpPr/>
            <p:nvPr/>
          </p:nvGrpSpPr>
          <p:grpSpPr>
            <a:xfrm>
              <a:off x="8882888" y="2782715"/>
              <a:ext cx="2592905" cy="3656461"/>
              <a:chOff x="9022753" y="2066286"/>
              <a:chExt cx="2592905" cy="3900856"/>
            </a:xfrm>
          </p:grpSpPr>
          <p:sp>
            <p:nvSpPr>
              <p:cNvPr id="3" name="Obdélník 2">
                <a:extLst>
                  <a:ext uri="{FF2B5EF4-FFF2-40B4-BE49-F238E27FC236}">
                    <a16:creationId xmlns:a16="http://schemas.microsoft.com/office/drawing/2014/main" id="{90866369-16DA-4F9D-83DC-F269A3E87524}"/>
                  </a:ext>
                </a:extLst>
              </p:cNvPr>
              <p:cNvSpPr/>
              <p:nvPr/>
            </p:nvSpPr>
            <p:spPr>
              <a:xfrm>
                <a:off x="9022753" y="2066286"/>
                <a:ext cx="2592905" cy="3900856"/>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4586" name="Skupina 87">
                <a:extLst>
                  <a:ext uri="{FF2B5EF4-FFF2-40B4-BE49-F238E27FC236}">
                    <a16:creationId xmlns:a16="http://schemas.microsoft.com/office/drawing/2014/main" id="{E7848F52-CF5C-49C4-86FF-BF712143ABB5}"/>
                  </a:ext>
                </a:extLst>
              </p:cNvPr>
              <p:cNvGrpSpPr>
                <a:grpSpLocks/>
              </p:cNvGrpSpPr>
              <p:nvPr/>
            </p:nvGrpSpPr>
            <p:grpSpPr bwMode="auto">
              <a:xfrm>
                <a:off x="9509688" y="3541283"/>
                <a:ext cx="1802902" cy="716684"/>
                <a:chOff x="8072522" y="2466560"/>
                <a:chExt cx="2135723" cy="823763"/>
              </a:xfrm>
            </p:grpSpPr>
            <p:pic>
              <p:nvPicPr>
                <p:cNvPr id="24593" name="Obrázek 84">
                  <a:extLst>
                    <a:ext uri="{FF2B5EF4-FFF2-40B4-BE49-F238E27FC236}">
                      <a16:creationId xmlns:a16="http://schemas.microsoft.com/office/drawing/2014/main" id="{48E0F8E9-0CB9-4AB3-A962-FA2528ED11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2522" y="2469952"/>
                  <a:ext cx="1030492" cy="80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4" name="Obrázek 86">
                  <a:extLst>
                    <a:ext uri="{FF2B5EF4-FFF2-40B4-BE49-F238E27FC236}">
                      <a16:creationId xmlns:a16="http://schemas.microsoft.com/office/drawing/2014/main" id="{1FC605ED-BE8C-47F7-9D91-5236CC12C6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48312" y="2466560"/>
                  <a:ext cx="859933" cy="82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20" name="Skupina 19">
              <a:extLst>
                <a:ext uri="{FF2B5EF4-FFF2-40B4-BE49-F238E27FC236}">
                  <a16:creationId xmlns:a16="http://schemas.microsoft.com/office/drawing/2014/main" id="{592116C6-7588-40BE-A314-ACEDE395D68C}"/>
                </a:ext>
              </a:extLst>
            </p:cNvPr>
            <p:cNvGrpSpPr/>
            <p:nvPr/>
          </p:nvGrpSpPr>
          <p:grpSpPr>
            <a:xfrm>
              <a:off x="9524749" y="2418284"/>
              <a:ext cx="1611811" cy="1560240"/>
              <a:chOff x="9524749" y="1392883"/>
              <a:chExt cx="1611811" cy="1748085"/>
            </a:xfrm>
          </p:grpSpPr>
          <p:sp>
            <p:nvSpPr>
              <p:cNvPr id="97" name="Ovál 96">
                <a:extLst>
                  <a:ext uri="{FF2B5EF4-FFF2-40B4-BE49-F238E27FC236}">
                    <a16:creationId xmlns:a16="http://schemas.microsoft.com/office/drawing/2014/main" id="{9BF11C62-6CAD-4AC7-95A1-AEEFFE000840}"/>
                  </a:ext>
                </a:extLst>
              </p:cNvPr>
              <p:cNvSpPr/>
              <p:nvPr/>
            </p:nvSpPr>
            <p:spPr>
              <a:xfrm>
                <a:off x="9524749" y="1392883"/>
                <a:ext cx="1611811" cy="1748085"/>
              </a:xfrm>
              <a:prstGeom prst="ellipse">
                <a:avLst/>
              </a:prstGeom>
              <a:solidFill>
                <a:srgbClr val="CCFFCC"/>
              </a:solidFill>
              <a:ln w="952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Šipka: doprava 83">
                <a:extLst>
                  <a:ext uri="{FF2B5EF4-FFF2-40B4-BE49-F238E27FC236}">
                    <a16:creationId xmlns:a16="http://schemas.microsoft.com/office/drawing/2014/main" id="{17CC6100-77E2-4D14-A2A6-8B1C2EDE7D8E}"/>
                  </a:ext>
                </a:extLst>
              </p:cNvPr>
              <p:cNvSpPr/>
              <p:nvPr/>
            </p:nvSpPr>
            <p:spPr bwMode="auto">
              <a:xfrm rot="16200000">
                <a:off x="9671487" y="1545719"/>
                <a:ext cx="1309443" cy="1304990"/>
              </a:xfrm>
              <a:prstGeom prst="rightArrow">
                <a:avLst>
                  <a:gd name="adj1" fmla="val 50000"/>
                  <a:gd name="adj2" fmla="val 48727"/>
                </a:avLst>
              </a:prstGeom>
              <a:solidFill>
                <a:schemeClr val="accent5">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vert="vert"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2060"/>
                    </a:solidFill>
                    <a:effectLst/>
                    <a:uLnTx/>
                    <a:uFillTx/>
                    <a:latin typeface="Calibri" panose="020F0502020204030204"/>
                    <a:ea typeface="+mn-ea"/>
                    <a:cs typeface="+mn-cs"/>
                  </a:rPr>
                  <a:t>NH3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2060"/>
                    </a:solidFill>
                    <a:effectLst/>
                    <a:uLnTx/>
                    <a:uFillTx/>
                    <a:latin typeface="Calibri" panose="020F0502020204030204"/>
                    <a:ea typeface="+mn-ea"/>
                    <a:cs typeface="+mn-cs"/>
                  </a:rPr>
                  <a:t>N2O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2060"/>
                    </a:solidFill>
                    <a:effectLst/>
                    <a:uLnTx/>
                    <a:uFillTx/>
                    <a:latin typeface="Calibri" panose="020F0502020204030204"/>
                    <a:ea typeface="+mn-ea"/>
                    <a:cs typeface="+mn-cs"/>
                  </a:rPr>
                  <a:t>NOX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900" b="1" i="0" u="none" strike="noStrike" kern="1200" cap="none" spc="0" normalizeH="0" baseline="0" noProof="0" dirty="0">
                    <a:ln>
                      <a:noFill/>
                    </a:ln>
                    <a:solidFill>
                      <a:srgbClr val="002060"/>
                    </a:solidFill>
                    <a:effectLst/>
                    <a:uLnTx/>
                    <a:uFillTx/>
                    <a:latin typeface="Calibri" panose="020F0502020204030204"/>
                    <a:ea typeface="+mn-ea"/>
                    <a:cs typeface="+mn-cs"/>
                  </a:rPr>
                  <a:t>Emise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9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dirty="0" err="1">
                    <a:ln>
                      <a:noFill/>
                    </a:ln>
                    <a:solidFill>
                      <a:srgbClr val="002060"/>
                    </a:solidFill>
                    <a:effectLst/>
                    <a:uLnTx/>
                    <a:uFillTx/>
                    <a:latin typeface="Calibri" panose="020F0502020204030204"/>
                    <a:ea typeface="+mn-ea"/>
                    <a:cs typeface="+mn-cs"/>
                  </a:rPr>
                  <a:t>Scope</a:t>
                </a:r>
                <a:r>
                  <a:rPr kumimoji="0" lang="cs-CZ" sz="1200" b="1" i="0" u="none" strike="noStrike" kern="1200" cap="none" spc="0" normalizeH="0" baseline="0" noProof="0" dirty="0">
                    <a:ln>
                      <a:noFill/>
                    </a:ln>
                    <a:solidFill>
                      <a:srgbClr val="002060"/>
                    </a:solidFill>
                    <a:effectLst/>
                    <a:uLnTx/>
                    <a:uFillTx/>
                    <a:latin typeface="Calibri" panose="020F0502020204030204"/>
                    <a:ea typeface="+mn-ea"/>
                    <a:cs typeface="+mn-cs"/>
                  </a:rPr>
                  <a:t> 1</a:t>
                </a:r>
                <a:endParaRPr kumimoji="0" lang="en-US" sz="1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grpSp>
          <p:nvGrpSpPr>
            <p:cNvPr id="21" name="Skupina 20">
              <a:extLst>
                <a:ext uri="{FF2B5EF4-FFF2-40B4-BE49-F238E27FC236}">
                  <a16:creationId xmlns:a16="http://schemas.microsoft.com/office/drawing/2014/main" id="{5BC83BEE-83A5-4DDE-BBF6-8DDB46B836D4}"/>
                </a:ext>
              </a:extLst>
            </p:cNvPr>
            <p:cNvGrpSpPr/>
            <p:nvPr/>
          </p:nvGrpSpPr>
          <p:grpSpPr>
            <a:xfrm>
              <a:off x="9513299" y="5195915"/>
              <a:ext cx="1611811" cy="1603253"/>
              <a:chOff x="8605495" y="4560932"/>
              <a:chExt cx="1611811" cy="1748085"/>
            </a:xfrm>
          </p:grpSpPr>
          <p:sp>
            <p:nvSpPr>
              <p:cNvPr id="98" name="Ovál 97">
                <a:extLst>
                  <a:ext uri="{FF2B5EF4-FFF2-40B4-BE49-F238E27FC236}">
                    <a16:creationId xmlns:a16="http://schemas.microsoft.com/office/drawing/2014/main" id="{CE6DF67D-A098-4F95-A41F-E69DCE5117FB}"/>
                  </a:ext>
                </a:extLst>
              </p:cNvPr>
              <p:cNvSpPr/>
              <p:nvPr/>
            </p:nvSpPr>
            <p:spPr>
              <a:xfrm>
                <a:off x="8605495" y="4560932"/>
                <a:ext cx="1611811" cy="1748085"/>
              </a:xfrm>
              <a:prstGeom prst="ellipse">
                <a:avLst/>
              </a:prstGeom>
              <a:solidFill>
                <a:srgbClr val="CCFFCC"/>
              </a:solidFill>
              <a:ln w="952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Šipka: doprava 91">
                <a:extLst>
                  <a:ext uri="{FF2B5EF4-FFF2-40B4-BE49-F238E27FC236}">
                    <a16:creationId xmlns:a16="http://schemas.microsoft.com/office/drawing/2014/main" id="{C6C7AB9D-26ED-46B3-A423-64E34999269C}"/>
                  </a:ext>
                </a:extLst>
              </p:cNvPr>
              <p:cNvSpPr/>
              <p:nvPr/>
            </p:nvSpPr>
            <p:spPr bwMode="auto">
              <a:xfrm rot="5400000">
                <a:off x="8928067" y="4797041"/>
                <a:ext cx="1020857" cy="1295754"/>
              </a:xfrm>
              <a:prstGeom prst="rightArrow">
                <a:avLst>
                  <a:gd name="adj1" fmla="val 50000"/>
                  <a:gd name="adj2" fmla="val 48727"/>
                </a:avLst>
              </a:prstGeom>
              <a:solidFill>
                <a:schemeClr val="accent2">
                  <a:lumMod val="20000"/>
                  <a:lumOff val="80000"/>
                </a:schemeClr>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900" b="1" i="0" u="none" strike="noStrike" kern="1200" cap="none" spc="0" normalizeH="0" baseline="0" noProof="0" dirty="0">
                    <a:ln>
                      <a:noFill/>
                    </a:ln>
                    <a:solidFill>
                      <a:srgbClr val="002060"/>
                    </a:solidFill>
                    <a:effectLst/>
                    <a:uLnTx/>
                    <a:uFillTx/>
                    <a:latin typeface="Calibri" panose="020F0502020204030204"/>
                    <a:ea typeface="+mn-ea"/>
                    <a:cs typeface="+mn-cs"/>
                  </a:rPr>
                  <a:t>Ztráty</a:t>
                </a:r>
                <a:endParaRPr kumimoji="0" lang="en-US" sz="9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2060"/>
                    </a:solidFill>
                    <a:effectLst/>
                    <a:uLnTx/>
                    <a:uFillTx/>
                    <a:latin typeface="Calibri" panose="020F0502020204030204"/>
                    <a:ea typeface="+mn-ea"/>
                    <a:cs typeface="+mn-cs"/>
                  </a:rPr>
                  <a:t>NH</a:t>
                </a:r>
                <a:r>
                  <a:rPr kumimoji="0" lang="en-US" sz="900" b="0" i="0" u="none" strike="noStrike" kern="1200" cap="none" spc="0" normalizeH="0" baseline="30000" noProof="0" dirty="0">
                    <a:ln>
                      <a:noFill/>
                    </a:ln>
                    <a:solidFill>
                      <a:srgbClr val="002060"/>
                    </a:solidFill>
                    <a:effectLst/>
                    <a:uLnTx/>
                    <a:uFillTx/>
                    <a:latin typeface="Calibri" panose="020F0502020204030204"/>
                    <a:ea typeface="+mn-ea"/>
                    <a:cs typeface="+mn-cs"/>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2060"/>
                    </a:solidFill>
                    <a:effectLst/>
                    <a:uLnTx/>
                    <a:uFillTx/>
                    <a:latin typeface="Calibri" panose="020F0502020204030204"/>
                    <a:ea typeface="+mn-ea"/>
                    <a:cs typeface="+mn-cs"/>
                  </a:rPr>
                  <a:t>NO</a:t>
                </a:r>
                <a:r>
                  <a:rPr kumimoji="0" lang="en-US" sz="900" b="0" i="0" u="none" strike="noStrike" kern="1200" cap="none" spc="0" normalizeH="0" baseline="30000" noProof="0" dirty="0">
                    <a:ln>
                      <a:noFill/>
                    </a:ln>
                    <a:solidFill>
                      <a:srgbClr val="002060"/>
                    </a:solidFill>
                    <a:effectLst/>
                    <a:uLnTx/>
                    <a:uFillTx/>
                    <a:latin typeface="Calibri" panose="020F0502020204030204"/>
                    <a:ea typeface="+mn-ea"/>
                    <a:cs typeface="+mn-cs"/>
                  </a:rPr>
                  <a:t>3-</a:t>
                </a:r>
                <a:endParaRPr kumimoji="0" lang="en-US" sz="900" b="1" i="0" u="none" strike="noStrike" kern="1200" cap="none" spc="0" normalizeH="0" baseline="30000" noProof="0" dirty="0">
                  <a:ln>
                    <a:noFill/>
                  </a:ln>
                  <a:solidFill>
                    <a:srgbClr val="002060"/>
                  </a:solidFill>
                  <a:effectLst/>
                  <a:uLnTx/>
                  <a:uFillTx/>
                  <a:latin typeface="Calibri" panose="020F0502020204030204"/>
                  <a:ea typeface="+mn-ea"/>
                  <a:cs typeface="+mn-cs"/>
                </a:endParaRPr>
              </a:p>
            </p:txBody>
          </p:sp>
        </p:grpSp>
        <p:sp>
          <p:nvSpPr>
            <p:cNvPr id="104" name="TextovéPole 103">
              <a:extLst>
                <a:ext uri="{FF2B5EF4-FFF2-40B4-BE49-F238E27FC236}">
                  <a16:creationId xmlns:a16="http://schemas.microsoft.com/office/drawing/2014/main" id="{952A6262-08EE-4AE7-8FD5-FDE49765D0BD}"/>
                </a:ext>
              </a:extLst>
            </p:cNvPr>
            <p:cNvSpPr txBox="1"/>
            <p:nvPr/>
          </p:nvSpPr>
          <p:spPr>
            <a:xfrm>
              <a:off x="6061134" y="723472"/>
              <a:ext cx="264822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600" b="0" i="0" u="none" strike="noStrike" kern="1200" cap="none" spc="0" normalizeH="0" baseline="0" noProof="0" dirty="0">
                  <a:ln>
                    <a:noFill/>
                  </a:ln>
                  <a:solidFill>
                    <a:srgbClr val="C00000"/>
                  </a:solidFill>
                  <a:effectLst/>
                  <a:uLnTx/>
                  <a:uFillTx/>
                  <a:latin typeface="Calibri" panose="020F0502020204030204"/>
                  <a:ea typeface="+mn-ea"/>
                  <a:cs typeface="+mn-cs"/>
                </a:rPr>
                <a:t>Klíčový faktor</a:t>
              </a:r>
              <a:endParaRPr kumimoji="0" lang="cs-CZ" sz="1600" b="1"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6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„Zelený Čpavek“</a:t>
              </a:r>
            </a:p>
          </p:txBody>
        </p:sp>
        <p:sp>
          <p:nvSpPr>
            <p:cNvPr id="105" name="TextovéPole 104">
              <a:extLst>
                <a:ext uri="{FF2B5EF4-FFF2-40B4-BE49-F238E27FC236}">
                  <a16:creationId xmlns:a16="http://schemas.microsoft.com/office/drawing/2014/main" id="{D5BCFB80-5CF7-4C3D-8573-445FBB0E7D2C}"/>
                </a:ext>
              </a:extLst>
            </p:cNvPr>
            <p:cNvSpPr txBox="1"/>
            <p:nvPr/>
          </p:nvSpPr>
          <p:spPr>
            <a:xfrm>
              <a:off x="8956046" y="723472"/>
              <a:ext cx="262972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600" b="0" i="0" u="none" strike="noStrike" kern="1200" cap="none" spc="0" normalizeH="0" baseline="0" noProof="0" dirty="0">
                  <a:ln>
                    <a:noFill/>
                  </a:ln>
                  <a:solidFill>
                    <a:srgbClr val="C00000"/>
                  </a:solidFill>
                  <a:effectLst/>
                  <a:uLnTx/>
                  <a:uFillTx/>
                  <a:latin typeface="Calibri" panose="020F0502020204030204"/>
                  <a:ea typeface="+mn-ea"/>
                  <a:cs typeface="+mn-cs"/>
                </a:rPr>
                <a:t>Klíčový faktor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R&amp;D   </a:t>
              </a:r>
              <a:r>
                <a:rPr kumimoji="0" lang="cs-CZ" sz="16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Udržitelných hnojiv</a:t>
              </a:r>
            </a:p>
          </p:txBody>
        </p:sp>
        <p:grpSp>
          <p:nvGrpSpPr>
            <p:cNvPr id="28" name="Skupina 27">
              <a:extLst>
                <a:ext uri="{FF2B5EF4-FFF2-40B4-BE49-F238E27FC236}">
                  <a16:creationId xmlns:a16="http://schemas.microsoft.com/office/drawing/2014/main" id="{BF29A45E-7CD5-48B3-AF38-65DF7D73CD51}"/>
                </a:ext>
              </a:extLst>
            </p:cNvPr>
            <p:cNvGrpSpPr/>
            <p:nvPr/>
          </p:nvGrpSpPr>
          <p:grpSpPr>
            <a:xfrm>
              <a:off x="6553008" y="3717464"/>
              <a:ext cx="1611811" cy="1616164"/>
              <a:chOff x="7683588" y="2814243"/>
              <a:chExt cx="1611811" cy="1748085"/>
            </a:xfrm>
          </p:grpSpPr>
          <p:sp>
            <p:nvSpPr>
              <p:cNvPr id="29" name="Ovál 28">
                <a:extLst>
                  <a:ext uri="{FF2B5EF4-FFF2-40B4-BE49-F238E27FC236}">
                    <a16:creationId xmlns:a16="http://schemas.microsoft.com/office/drawing/2014/main" id="{5F35B2EF-CBD7-48E2-AEA3-500AC8779495}"/>
                  </a:ext>
                </a:extLst>
              </p:cNvPr>
              <p:cNvSpPr/>
              <p:nvPr/>
            </p:nvSpPr>
            <p:spPr>
              <a:xfrm>
                <a:off x="7683588" y="2814243"/>
                <a:ext cx="1611811" cy="1748085"/>
              </a:xfrm>
              <a:prstGeom prst="ellipse">
                <a:avLst/>
              </a:prstGeom>
              <a:solidFill>
                <a:srgbClr val="FFFFCC"/>
              </a:solidFill>
              <a:ln w="952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Šipka: doprava 29">
                <a:extLst>
                  <a:ext uri="{FF2B5EF4-FFF2-40B4-BE49-F238E27FC236}">
                    <a16:creationId xmlns:a16="http://schemas.microsoft.com/office/drawing/2014/main" id="{7FB736DB-4482-457A-A9F6-AD5E86487085}"/>
                  </a:ext>
                </a:extLst>
              </p:cNvPr>
              <p:cNvSpPr/>
              <p:nvPr/>
            </p:nvSpPr>
            <p:spPr bwMode="auto">
              <a:xfrm>
                <a:off x="8151888" y="3159267"/>
                <a:ext cx="777363" cy="1013683"/>
              </a:xfrm>
              <a:prstGeom prst="rightArrow">
                <a:avLst/>
              </a:prstGeom>
              <a:solidFill>
                <a:srgbClr val="CCFFCC"/>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2060"/>
                    </a:solidFill>
                    <a:effectLst/>
                    <a:uLnTx/>
                    <a:uFillTx/>
                    <a:latin typeface="Calibri" panose="020F0502020204030204"/>
                    <a:ea typeface="+mn-ea"/>
                    <a:cs typeface="+mn-cs"/>
                  </a:rPr>
                  <a:t>Scope 3</a:t>
                </a:r>
                <a:br>
                  <a:rPr kumimoji="0" lang="en-US" sz="900" b="1" i="0" u="none" strike="noStrike" kern="1200" cap="none" spc="0" normalizeH="0" baseline="0" noProof="0" dirty="0">
                    <a:ln>
                      <a:noFill/>
                    </a:ln>
                    <a:solidFill>
                      <a:srgbClr val="002060"/>
                    </a:solidFill>
                    <a:effectLst/>
                    <a:uLnTx/>
                    <a:uFillTx/>
                    <a:latin typeface="Calibri" panose="020F0502020204030204"/>
                    <a:ea typeface="+mn-ea"/>
                    <a:cs typeface="+mn-cs"/>
                  </a:rPr>
                </a:br>
                <a:br>
                  <a:rPr kumimoji="0" lang="en-US" sz="400" b="1" i="0" u="none" strike="noStrike" kern="1200" cap="none" spc="0" normalizeH="0" baseline="0" noProof="0" dirty="0">
                    <a:ln>
                      <a:noFill/>
                    </a:ln>
                    <a:solidFill>
                      <a:srgbClr val="002060"/>
                    </a:solidFill>
                    <a:effectLst/>
                    <a:uLnTx/>
                    <a:uFillTx/>
                    <a:latin typeface="Calibri" panose="020F0502020204030204"/>
                    <a:ea typeface="+mn-ea"/>
                    <a:cs typeface="+mn-cs"/>
                  </a:rPr>
                </a:br>
                <a:r>
                  <a:rPr kumimoji="0" lang="en-US" sz="900" b="0" i="0" u="none" strike="noStrike" kern="1200" cap="none" spc="0" normalizeH="0" baseline="0" noProof="0" dirty="0">
                    <a:ln>
                      <a:noFill/>
                    </a:ln>
                    <a:solidFill>
                      <a:srgbClr val="002060"/>
                    </a:solidFill>
                    <a:effectLst/>
                    <a:uLnTx/>
                    <a:uFillTx/>
                    <a:latin typeface="Calibri" panose="020F0502020204030204"/>
                    <a:ea typeface="+mn-ea"/>
                    <a:cs typeface="+mn-cs"/>
                  </a:rPr>
                  <a:t>Indirect</a:t>
                </a:r>
              </a:p>
            </p:txBody>
          </p:sp>
        </p:grpSp>
        <p:sp>
          <p:nvSpPr>
            <p:cNvPr id="31" name="TextovéPole 64">
              <a:extLst>
                <a:ext uri="{FF2B5EF4-FFF2-40B4-BE49-F238E27FC236}">
                  <a16:creationId xmlns:a16="http://schemas.microsoft.com/office/drawing/2014/main" id="{BD8EF169-9D3F-469B-94AC-6C584EA6BC56}"/>
                </a:ext>
              </a:extLst>
            </p:cNvPr>
            <p:cNvSpPr txBox="1">
              <a:spLocks noChangeArrowheads="1"/>
            </p:cNvSpPr>
            <p:nvPr/>
          </p:nvSpPr>
          <p:spPr bwMode="auto">
            <a:xfrm>
              <a:off x="6061134" y="1668944"/>
              <a:ext cx="2648224" cy="338554"/>
            </a:xfrm>
            <a:prstGeom prst="rect">
              <a:avLst/>
            </a:prstGeom>
            <a:solidFill>
              <a:schemeClr val="bg1">
                <a:lumMod val="85000"/>
              </a:schemeClr>
            </a:solidFill>
            <a:ln w="9525">
              <a:solidFill>
                <a:srgbClr val="000000"/>
              </a:solidFill>
              <a:miter lim="800000"/>
              <a:headEnd/>
              <a:tailEnd/>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altLang="cs-CZ" sz="16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Calibri" panose="020F0502020204030204" pitchFamily="34" charset="0"/>
                </a:rPr>
                <a:t>①       </a:t>
              </a:r>
              <a:r>
                <a:rPr kumimoji="0" lang="cs-CZ" altLang="cs-CZ" sz="1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Výroba</a:t>
              </a:r>
            </a:p>
          </p:txBody>
        </p:sp>
        <p:sp>
          <p:nvSpPr>
            <p:cNvPr id="25" name="TextovéPole 24">
              <a:extLst>
                <a:ext uri="{FF2B5EF4-FFF2-40B4-BE49-F238E27FC236}">
                  <a16:creationId xmlns:a16="http://schemas.microsoft.com/office/drawing/2014/main" id="{54E86BF1-C057-41A5-80BA-9FD8D5C1DA59}"/>
                </a:ext>
              </a:extLst>
            </p:cNvPr>
            <p:cNvSpPr txBox="1"/>
            <p:nvPr/>
          </p:nvSpPr>
          <p:spPr>
            <a:xfrm>
              <a:off x="5711856" y="5622401"/>
              <a:ext cx="264822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600" b="0" i="0" u="none" strike="noStrike" kern="1200" cap="none" spc="0" normalizeH="0" baseline="0" noProof="0" dirty="0">
                  <a:ln>
                    <a:noFill/>
                  </a:ln>
                  <a:solidFill>
                    <a:srgbClr val="C00000"/>
                  </a:solidFill>
                  <a:effectLst/>
                  <a:uLnTx/>
                  <a:uFillTx/>
                  <a:latin typeface="Calibri" panose="020F0502020204030204"/>
                  <a:ea typeface="+mn-ea"/>
                  <a:cs typeface="+mn-cs"/>
                </a:rPr>
                <a:t>Na Zelený čpavek si budeme muset ještě počkat</a:t>
              </a:r>
              <a:endParaRPr kumimoji="0" lang="cs-CZ" sz="16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2147360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Skupina 1">
            <a:extLst>
              <a:ext uri="{FF2B5EF4-FFF2-40B4-BE49-F238E27FC236}">
                <a16:creationId xmlns:a16="http://schemas.microsoft.com/office/drawing/2014/main" id="{A088F551-B72D-4C0C-9B84-215C609E2689}"/>
              </a:ext>
            </a:extLst>
          </p:cNvPr>
          <p:cNvGrpSpPr>
            <a:grpSpLocks/>
          </p:cNvGrpSpPr>
          <p:nvPr/>
        </p:nvGrpSpPr>
        <p:grpSpPr bwMode="auto">
          <a:xfrm>
            <a:off x="119336" y="188913"/>
            <a:ext cx="10988495" cy="6488781"/>
            <a:chOff x="2528888" y="1516063"/>
            <a:chExt cx="8159006" cy="4456050"/>
          </a:xfrm>
        </p:grpSpPr>
        <p:sp>
          <p:nvSpPr>
            <p:cNvPr id="243" name="TextovéPole 143">
              <a:extLst>
                <a:ext uri="{FF2B5EF4-FFF2-40B4-BE49-F238E27FC236}">
                  <a16:creationId xmlns:a16="http://schemas.microsoft.com/office/drawing/2014/main" id="{2174CDF0-753B-40B1-8C5A-F28797ED3C96}"/>
                </a:ext>
              </a:extLst>
            </p:cNvPr>
            <p:cNvSpPr txBox="1">
              <a:spLocks noChangeArrowheads="1"/>
            </p:cNvSpPr>
            <p:nvPr/>
          </p:nvSpPr>
          <p:spPr bwMode="auto">
            <a:xfrm>
              <a:off x="2748131" y="3079390"/>
              <a:ext cx="790925" cy="169088"/>
            </a:xfrm>
            <a:prstGeom prst="rect">
              <a:avLst/>
            </a:prstGeom>
            <a:noFill/>
            <a:ln>
              <a:noFill/>
            </a:ln>
          </p:spPr>
          <p:txBody>
            <a:bodyPr>
              <a:spAutoFit/>
            </a:bodyPr>
            <a:lstStyle>
              <a:lvl1pPr>
                <a:spcBef>
                  <a:spcPct val="20000"/>
                </a:spcBef>
                <a:buBlip>
                  <a:blip r:embed="rId2"/>
                </a:buBlip>
                <a:defRPr sz="2400">
                  <a:solidFill>
                    <a:srgbClr val="63666A"/>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rgbClr val="63666A"/>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63666A"/>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altLang="cs-CZ" sz="1000" b="1" i="0" u="none" strike="noStrike" kern="1200" cap="none" spc="0" normalizeH="0" baseline="0" noProof="0">
                  <a:ln>
                    <a:noFill/>
                  </a:ln>
                  <a:solidFill>
                    <a:prstClr val="black"/>
                  </a:solidFill>
                  <a:effectLst/>
                  <a:uLnTx/>
                  <a:uFillTx/>
                  <a:latin typeface="Calibri"/>
                  <a:ea typeface="+mn-ea"/>
                  <a:cs typeface="Arial" panose="020B0604020202020204" pitchFamily="34" charset="0"/>
                </a:rPr>
                <a:t>N </a:t>
              </a:r>
              <a:r>
                <a:rPr kumimoji="0" lang="cs-CZ" altLang="cs-CZ" sz="1000" b="1" i="0" u="none" strike="noStrike" kern="1200" cap="none" spc="0" normalizeH="0" baseline="0" noProof="0">
                  <a:ln>
                    <a:noFill/>
                  </a:ln>
                  <a:solidFill>
                    <a:prstClr val="white">
                      <a:lumMod val="65000"/>
                    </a:prstClr>
                  </a:solidFill>
                  <a:effectLst/>
                  <a:uLnTx/>
                  <a:uFillTx/>
                  <a:latin typeface="Calibri"/>
                  <a:ea typeface="+mn-ea"/>
                  <a:cs typeface="Arial" panose="020B0604020202020204" pitchFamily="34" charset="0"/>
                </a:rPr>
                <a:t>(P K) </a:t>
              </a:r>
              <a:r>
                <a:rPr kumimoji="0" lang="cs-CZ" altLang="cs-CZ" sz="1000" b="1" i="0" u="none" strike="noStrike" kern="1200" cap="none" spc="0" normalizeH="0" baseline="0" noProof="0">
                  <a:ln>
                    <a:noFill/>
                  </a:ln>
                  <a:solidFill>
                    <a:prstClr val="black"/>
                  </a:solidFill>
                  <a:effectLst/>
                  <a:uLnTx/>
                  <a:uFillTx/>
                  <a:latin typeface="Calibri"/>
                  <a:ea typeface="+mn-ea"/>
                  <a:cs typeface="Arial" panose="020B0604020202020204" pitchFamily="34" charset="0"/>
                </a:rPr>
                <a:t>S  </a:t>
              </a:r>
              <a:r>
                <a:rPr kumimoji="0" lang="cs-CZ" altLang="cs-CZ" sz="1000" b="1" i="0" u="none" strike="noStrike" kern="1200" cap="none" spc="0" normalizeH="0" baseline="0" noProof="0">
                  <a:ln>
                    <a:noFill/>
                  </a:ln>
                  <a:solidFill>
                    <a:prstClr val="white">
                      <a:lumMod val="50000"/>
                    </a:prstClr>
                  </a:solidFill>
                  <a:effectLst/>
                  <a:uLnTx/>
                  <a:uFillTx/>
                  <a:latin typeface="Calibri"/>
                  <a:ea typeface="+mn-ea"/>
                  <a:cs typeface="Arial" panose="020B0604020202020204" pitchFamily="34" charset="0"/>
                </a:rPr>
                <a:t>Mg</a:t>
              </a:r>
            </a:p>
          </p:txBody>
        </p:sp>
        <p:sp>
          <p:nvSpPr>
            <p:cNvPr id="244" name="TextovéPole 144">
              <a:extLst>
                <a:ext uri="{FF2B5EF4-FFF2-40B4-BE49-F238E27FC236}">
                  <a16:creationId xmlns:a16="http://schemas.microsoft.com/office/drawing/2014/main" id="{1649173F-5F91-4997-8E43-D4CAE956575C}"/>
                </a:ext>
              </a:extLst>
            </p:cNvPr>
            <p:cNvSpPr txBox="1">
              <a:spLocks noChangeArrowheads="1"/>
            </p:cNvSpPr>
            <p:nvPr/>
          </p:nvSpPr>
          <p:spPr bwMode="auto">
            <a:xfrm>
              <a:off x="2528888" y="3527456"/>
              <a:ext cx="1195228" cy="380448"/>
            </a:xfrm>
            <a:prstGeom prst="rect">
              <a:avLst/>
            </a:prstGeom>
            <a:noFill/>
            <a:ln>
              <a:noFill/>
            </a:ln>
          </p:spPr>
          <p:txBody>
            <a:bodyPr>
              <a:spAutoFit/>
            </a:bodyPr>
            <a:lstStyle>
              <a:lvl1pPr>
                <a:spcBef>
                  <a:spcPct val="20000"/>
                </a:spcBef>
                <a:buBlip>
                  <a:blip r:embed="rId2"/>
                </a:buBlip>
                <a:defRPr sz="2400">
                  <a:solidFill>
                    <a:srgbClr val="63666A"/>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rgbClr val="63666A"/>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63666A"/>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altLang="cs-CZ" sz="10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N </a:t>
              </a:r>
              <a:r>
                <a:rPr kumimoji="0" lang="cs-CZ" altLang="cs-CZ" sz="1000" b="1" i="0" u="none" strike="noStrike" kern="1200" cap="none" spc="0" normalizeH="0" baseline="0" noProof="0" dirty="0">
                  <a:ln>
                    <a:noFill/>
                  </a:ln>
                  <a:solidFill>
                    <a:prstClr val="white">
                      <a:lumMod val="65000"/>
                    </a:prstClr>
                  </a:solidFill>
                  <a:effectLst/>
                  <a:uLnTx/>
                  <a:uFillTx/>
                  <a:latin typeface="Calibri"/>
                  <a:ea typeface="+mn-ea"/>
                  <a:cs typeface="Arial" panose="020B0604020202020204" pitchFamily="34" charset="0"/>
                </a:rPr>
                <a:t>(P K) </a:t>
              </a:r>
              <a:r>
                <a:rPr kumimoji="0" lang="cs-CZ" altLang="cs-CZ" sz="10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S Mg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altLang="cs-CZ" sz="10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altLang="cs-CZ" sz="1000" b="1"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Micronutrienty</a:t>
              </a:r>
              <a:endParaRPr kumimoji="0" lang="cs-CZ" altLang="cs-CZ" sz="10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nvGrpSpPr>
            <p:cNvPr id="15370" name="Skupina 2">
              <a:extLst>
                <a:ext uri="{FF2B5EF4-FFF2-40B4-BE49-F238E27FC236}">
                  <a16:creationId xmlns:a16="http://schemas.microsoft.com/office/drawing/2014/main" id="{4152FE82-6401-4106-9B7F-1F953D3CE997}"/>
                </a:ext>
              </a:extLst>
            </p:cNvPr>
            <p:cNvGrpSpPr>
              <a:grpSpLocks/>
            </p:cNvGrpSpPr>
            <p:nvPr/>
          </p:nvGrpSpPr>
          <p:grpSpPr bwMode="auto">
            <a:xfrm>
              <a:off x="2651476" y="4913083"/>
              <a:ext cx="6707443" cy="1059030"/>
              <a:chOff x="1127476" y="4913083"/>
              <a:chExt cx="6707443" cy="1059030"/>
            </a:xfrm>
          </p:grpSpPr>
          <p:sp>
            <p:nvSpPr>
              <p:cNvPr id="667" name="Ovál 666">
                <a:extLst>
                  <a:ext uri="{FF2B5EF4-FFF2-40B4-BE49-F238E27FC236}">
                    <a16:creationId xmlns:a16="http://schemas.microsoft.com/office/drawing/2014/main" id="{4CE91EC7-1DD2-422E-B64C-18E9F3655FD4}"/>
                  </a:ext>
                </a:extLst>
              </p:cNvPr>
              <p:cNvSpPr/>
              <p:nvPr/>
            </p:nvSpPr>
            <p:spPr bwMode="auto">
              <a:xfrm>
                <a:off x="1127476" y="5278295"/>
                <a:ext cx="219243" cy="220218"/>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cs-CZ" sz="600" b="1" i="0" u="none" strike="noStrike" kern="1200" cap="none" spc="0" normalizeH="0" baseline="-25000" noProof="0">
                  <a:ln>
                    <a:noFill/>
                  </a:ln>
                  <a:solidFill>
                    <a:prstClr val="black"/>
                  </a:solidFill>
                  <a:effectLst/>
                  <a:uLnTx/>
                  <a:uFillTx/>
                  <a:latin typeface="Calibri"/>
                  <a:ea typeface="+mn-ea"/>
                  <a:cs typeface="+mn-cs"/>
                </a:endParaRPr>
              </a:p>
            </p:txBody>
          </p:sp>
          <p:sp>
            <p:nvSpPr>
              <p:cNvPr id="669" name="TextovéPole 23">
                <a:extLst>
                  <a:ext uri="{FF2B5EF4-FFF2-40B4-BE49-F238E27FC236}">
                    <a16:creationId xmlns:a16="http://schemas.microsoft.com/office/drawing/2014/main" id="{1B93BC47-A155-45E0-8132-69905B94C27B}"/>
                  </a:ext>
                </a:extLst>
              </p:cNvPr>
              <p:cNvSpPr txBox="1">
                <a:spLocks noChangeArrowheads="1"/>
              </p:cNvSpPr>
              <p:nvPr/>
            </p:nvSpPr>
            <p:spPr bwMode="auto">
              <a:xfrm>
                <a:off x="1314893" y="5277205"/>
                <a:ext cx="1968472" cy="253632"/>
              </a:xfrm>
              <a:prstGeom prst="rect">
                <a:avLst/>
              </a:prstGeom>
              <a:noFill/>
              <a:ln>
                <a:noFill/>
              </a:ln>
            </p:spPr>
            <p:txBody>
              <a:bodyPr>
                <a:spAutoFit/>
              </a:bodyPr>
              <a:lstStyle>
                <a:lvl1pPr>
                  <a:spcBef>
                    <a:spcPct val="20000"/>
                  </a:spcBef>
                  <a:buBlip>
                    <a:blip r:embed="rId2"/>
                  </a:buBlip>
                  <a:defRPr sz="2400">
                    <a:solidFill>
                      <a:srgbClr val="63666A"/>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rgbClr val="63666A"/>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63666A"/>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altLang="cs-CZ" sz="900" b="1" i="0" u="none" strike="noStrike" kern="1200" cap="none" spc="0" normalizeH="0" baseline="0" noProof="0">
                    <a:ln>
                      <a:noFill/>
                    </a:ln>
                    <a:solidFill>
                      <a:prstClr val="black"/>
                    </a:solidFill>
                    <a:effectLst/>
                    <a:uLnTx/>
                    <a:uFillTx/>
                    <a:latin typeface="Calibri"/>
                    <a:ea typeface="+mn-ea"/>
                    <a:cs typeface="Arial" panose="020B0604020202020204" pitchFamily="34" charset="0"/>
                  </a:rPr>
                  <a:t>NH</a:t>
                </a:r>
                <a:r>
                  <a:rPr kumimoji="0" lang="cs-CZ" altLang="cs-CZ" sz="900" b="1" i="0" u="none" strike="noStrike" kern="1200" cap="none" spc="0" normalizeH="0" baseline="-25000" noProof="0">
                    <a:ln>
                      <a:noFill/>
                    </a:ln>
                    <a:solidFill>
                      <a:prstClr val="black"/>
                    </a:solidFill>
                    <a:effectLst/>
                    <a:uLnTx/>
                    <a:uFillTx/>
                    <a:latin typeface="Calibri"/>
                    <a:ea typeface="+mn-ea"/>
                    <a:cs typeface="Arial" panose="020B0604020202020204" pitchFamily="34" charset="0"/>
                  </a:rPr>
                  <a:t>4</a:t>
                </a:r>
                <a:r>
                  <a:rPr kumimoji="0" lang="cs-CZ" altLang="cs-CZ" sz="900" b="1" i="0" u="none" strike="noStrike" kern="1200" cap="none" spc="0" normalizeH="0" baseline="0" noProof="0">
                    <a:ln>
                      <a:noFill/>
                    </a:ln>
                    <a:solidFill>
                      <a:prstClr val="black"/>
                    </a:solidFill>
                    <a:effectLst/>
                    <a:uLnTx/>
                    <a:uFillTx/>
                    <a:latin typeface="Calibri"/>
                    <a:ea typeface="+mn-ea"/>
                    <a:cs typeface="Arial" panose="020B0604020202020204" pitchFamily="34" charset="0"/>
                  </a:rPr>
                  <a:t>NO</a:t>
                </a:r>
                <a:r>
                  <a:rPr kumimoji="0" lang="cs-CZ" altLang="cs-CZ" sz="900" b="1" i="0" u="none" strike="noStrike" kern="1200" cap="none" spc="0" normalizeH="0" baseline="-25000" noProof="0">
                    <a:ln>
                      <a:noFill/>
                    </a:ln>
                    <a:solidFill>
                      <a:prstClr val="black"/>
                    </a:solidFill>
                    <a:effectLst/>
                    <a:uLnTx/>
                    <a:uFillTx/>
                    <a:latin typeface="Calibri"/>
                    <a:ea typeface="+mn-ea"/>
                    <a:cs typeface="Arial" panose="020B0604020202020204" pitchFamily="34" charset="0"/>
                  </a:rPr>
                  <a:t>3</a:t>
                </a:r>
                <a:r>
                  <a:rPr kumimoji="0" lang="cs-CZ" altLang="cs-CZ" sz="900" b="1" i="0" u="none" strike="noStrike" kern="1200" cap="none" spc="0" normalizeH="0" baseline="30000" noProof="0">
                    <a:ln>
                      <a:noFill/>
                    </a:ln>
                    <a:solidFill>
                      <a:prstClr val="black"/>
                    </a:solidFill>
                    <a:effectLst/>
                    <a:uLnTx/>
                    <a:uFillTx/>
                    <a:latin typeface="Calibri"/>
                    <a:ea typeface="+mn-ea"/>
                    <a:cs typeface="Arial" panose="020B0604020202020204" pitchFamily="34" charset="0"/>
                  </a:rPr>
                  <a:t>  </a:t>
                </a:r>
                <a:r>
                  <a:rPr kumimoji="0" lang="cs-CZ" altLang="cs-CZ" sz="9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t>and/or </a:t>
                </a:r>
                <a:r>
                  <a:rPr kumimoji="0" lang="cs-CZ" altLang="cs-CZ" sz="900" b="1" i="0" u="none" strike="noStrike" kern="1200" cap="none" spc="0" normalizeH="0" baseline="0" noProof="0">
                    <a:ln>
                      <a:noFill/>
                    </a:ln>
                    <a:solidFill>
                      <a:prstClr val="black"/>
                    </a:solidFill>
                    <a:effectLst/>
                    <a:uLnTx/>
                    <a:uFillTx/>
                    <a:latin typeface="Calibri"/>
                    <a:ea typeface="+mn-ea"/>
                    <a:cs typeface="Arial" panose="020B0604020202020204" pitchFamily="34" charset="0"/>
                  </a:rPr>
                  <a:t>(NH4)</a:t>
                </a:r>
                <a:r>
                  <a:rPr kumimoji="0" lang="cs-CZ" altLang="cs-CZ" sz="900" b="1" i="0" u="none" strike="noStrike" kern="1200" cap="none" spc="0" normalizeH="0" baseline="-25000" noProof="0">
                    <a:ln>
                      <a:noFill/>
                    </a:ln>
                    <a:solidFill>
                      <a:prstClr val="black"/>
                    </a:solidFill>
                    <a:effectLst/>
                    <a:uLnTx/>
                    <a:uFillTx/>
                    <a:latin typeface="Calibri"/>
                    <a:ea typeface="+mn-ea"/>
                    <a:cs typeface="Arial" panose="020B0604020202020204" pitchFamily="34" charset="0"/>
                  </a:rPr>
                  <a:t>2</a:t>
                </a:r>
                <a:r>
                  <a:rPr kumimoji="0" lang="cs-CZ" altLang="cs-CZ" sz="900" b="1" i="0" u="none" strike="noStrike" kern="1200" cap="none" spc="0" normalizeH="0" baseline="0" noProof="0">
                    <a:ln>
                      <a:noFill/>
                    </a:ln>
                    <a:solidFill>
                      <a:prstClr val="black"/>
                    </a:solidFill>
                    <a:effectLst/>
                    <a:uLnTx/>
                    <a:uFillTx/>
                    <a:latin typeface="Calibri"/>
                    <a:ea typeface="+mn-ea"/>
                    <a:cs typeface="Arial" panose="020B0604020202020204" pitchFamily="34" charset="0"/>
                  </a:rPr>
                  <a:t>SO</a:t>
                </a:r>
                <a:r>
                  <a:rPr kumimoji="0" lang="cs-CZ" altLang="cs-CZ" sz="900" b="1" i="0" u="none" strike="noStrike" kern="1200" cap="none" spc="0" normalizeH="0" baseline="-25000" noProof="0">
                    <a:ln>
                      <a:noFill/>
                    </a:ln>
                    <a:solidFill>
                      <a:prstClr val="black"/>
                    </a:solidFill>
                    <a:effectLst/>
                    <a:uLnTx/>
                    <a:uFillTx/>
                    <a:latin typeface="Calibri"/>
                    <a:ea typeface="+mn-ea"/>
                    <a:cs typeface="Arial" panose="020B0604020202020204" pitchFamily="34" charset="0"/>
                  </a:rPr>
                  <a:t>4  </a:t>
                </a:r>
                <a:r>
                  <a:rPr kumimoji="0" lang="cs-CZ" altLang="cs-CZ" sz="9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t>+ </a:t>
                </a:r>
                <a:r>
                  <a:rPr kumimoji="0" lang="cs-CZ" altLang="cs-CZ" sz="900" b="1" i="0" u="none" strike="noStrike" kern="1200" cap="none" spc="0" normalizeH="0" baseline="0" noProof="0">
                    <a:ln>
                      <a:noFill/>
                    </a:ln>
                    <a:solidFill>
                      <a:srgbClr val="F79646">
                        <a:lumMod val="75000"/>
                      </a:srgbClr>
                    </a:solidFill>
                    <a:effectLst/>
                    <a:uLnTx/>
                    <a:uFillTx/>
                    <a:latin typeface="Calibri"/>
                    <a:ea typeface="+mn-ea"/>
                    <a:cs typeface="Arial" panose="020B0604020202020204" pitchFamily="34" charset="0"/>
                  </a:rPr>
                  <a:t>Limestone/ Dolomite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altLang="cs-CZ" sz="900" b="1" i="0" u="none" strike="noStrike" kern="1200" cap="none" spc="0" normalizeH="0" baseline="0" noProof="0">
                    <a:ln>
                      <a:noFill/>
                    </a:ln>
                    <a:solidFill>
                      <a:prstClr val="black"/>
                    </a:solidFill>
                    <a:effectLst/>
                    <a:uLnTx/>
                    <a:uFillTx/>
                    <a:latin typeface="Calibri"/>
                    <a:ea typeface="+mn-ea"/>
                    <a:cs typeface="Arial" panose="020B0604020202020204" pitchFamily="34" charset="0"/>
                  </a:rPr>
                  <a:t>Ca(NO</a:t>
                </a:r>
                <a:r>
                  <a:rPr kumimoji="0" lang="cs-CZ" altLang="cs-CZ" sz="900" b="1" i="0" u="none" strike="noStrike" kern="1200" cap="none" spc="0" normalizeH="0" baseline="-25000" noProof="0">
                    <a:ln>
                      <a:noFill/>
                    </a:ln>
                    <a:solidFill>
                      <a:prstClr val="black"/>
                    </a:solidFill>
                    <a:effectLst/>
                    <a:uLnTx/>
                    <a:uFillTx/>
                    <a:latin typeface="Calibri"/>
                    <a:ea typeface="+mn-ea"/>
                    <a:cs typeface="Arial" panose="020B0604020202020204" pitchFamily="34" charset="0"/>
                  </a:rPr>
                  <a:t>3</a:t>
                </a:r>
                <a:r>
                  <a:rPr kumimoji="0" lang="cs-CZ" altLang="cs-CZ" sz="900" b="1" i="0" u="none" strike="noStrike" kern="1200" cap="none" spc="0" normalizeH="0" baseline="0" noProof="0">
                    <a:ln>
                      <a:noFill/>
                    </a:ln>
                    <a:solidFill>
                      <a:prstClr val="black"/>
                    </a:solidFill>
                    <a:effectLst/>
                    <a:uLnTx/>
                    <a:uFillTx/>
                    <a:latin typeface="Calibri"/>
                    <a:ea typeface="+mn-ea"/>
                    <a:cs typeface="Arial" panose="020B0604020202020204" pitchFamily="34" charset="0"/>
                  </a:rPr>
                  <a:t>)</a:t>
                </a:r>
                <a:r>
                  <a:rPr kumimoji="0" lang="cs-CZ" altLang="cs-CZ" sz="900" b="1" i="0" u="none" strike="noStrike" kern="1200" cap="none" spc="0" normalizeH="0" baseline="-25000" noProof="0">
                    <a:ln>
                      <a:noFill/>
                    </a:ln>
                    <a:solidFill>
                      <a:prstClr val="black"/>
                    </a:solidFill>
                    <a:effectLst/>
                    <a:uLnTx/>
                    <a:uFillTx/>
                    <a:latin typeface="Calibri"/>
                    <a:ea typeface="+mn-ea"/>
                    <a:cs typeface="Arial" panose="020B0604020202020204" pitchFamily="34" charset="0"/>
                  </a:rPr>
                  <a:t>2 </a:t>
                </a:r>
                <a:r>
                  <a:rPr kumimoji="0" lang="cs-CZ" altLang="cs-CZ" sz="9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t>and/or </a:t>
                </a:r>
                <a:r>
                  <a:rPr kumimoji="0" lang="cs-CZ" altLang="cs-CZ" sz="900" b="1" i="0" u="none" strike="noStrike" kern="1200" cap="none" spc="0" normalizeH="0" baseline="0" noProof="0">
                    <a:ln>
                      <a:noFill/>
                    </a:ln>
                    <a:solidFill>
                      <a:prstClr val="black"/>
                    </a:solidFill>
                    <a:effectLst/>
                    <a:uLnTx/>
                    <a:uFillTx/>
                    <a:latin typeface="Calibri"/>
                    <a:ea typeface="+mn-ea"/>
                    <a:cs typeface="Arial" panose="020B0604020202020204" pitchFamily="34" charset="0"/>
                  </a:rPr>
                  <a:t>Urea</a:t>
                </a:r>
              </a:p>
            </p:txBody>
          </p:sp>
          <p:sp>
            <p:nvSpPr>
              <p:cNvPr id="671" name="TextovéPole 2">
                <a:extLst>
                  <a:ext uri="{FF2B5EF4-FFF2-40B4-BE49-F238E27FC236}">
                    <a16:creationId xmlns:a16="http://schemas.microsoft.com/office/drawing/2014/main" id="{DBEFAD3A-A571-4BCA-B68F-A85AD3E36DA0}"/>
                  </a:ext>
                </a:extLst>
              </p:cNvPr>
              <p:cNvSpPr txBox="1">
                <a:spLocks noChangeArrowheads="1"/>
              </p:cNvSpPr>
              <p:nvPr/>
            </p:nvSpPr>
            <p:spPr bwMode="auto">
              <a:xfrm>
                <a:off x="3573331" y="5268484"/>
                <a:ext cx="1298787" cy="158520"/>
              </a:xfrm>
              <a:prstGeom prst="rect">
                <a:avLst/>
              </a:prstGeom>
              <a:no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altLang="cs-CZ" sz="900" b="1" i="0" u="none" strike="noStrike" kern="1200" cap="none" spc="0" normalizeH="0" baseline="0" noProof="0">
                    <a:ln>
                      <a:noFill/>
                    </a:ln>
                    <a:solidFill>
                      <a:prstClr val="black"/>
                    </a:solidFill>
                    <a:effectLst/>
                    <a:uLnTx/>
                    <a:uFillTx/>
                    <a:latin typeface="Calibri"/>
                    <a:ea typeface="+mn-ea"/>
                    <a:cs typeface="Arial" panose="020B0604020202020204" pitchFamily="34" charset="0"/>
                  </a:rPr>
                  <a:t>Micronutrients</a:t>
                </a:r>
                <a:r>
                  <a:rPr kumimoji="0" lang="cs-CZ" altLang="cs-CZ" sz="9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t>  B, Zn, Mn, Fe, Cu</a:t>
                </a:r>
              </a:p>
            </p:txBody>
          </p:sp>
          <p:sp>
            <p:nvSpPr>
              <p:cNvPr id="676" name="Ovál 675">
                <a:extLst>
                  <a:ext uri="{FF2B5EF4-FFF2-40B4-BE49-F238E27FC236}">
                    <a16:creationId xmlns:a16="http://schemas.microsoft.com/office/drawing/2014/main" id="{E3EDB466-CFD5-4686-8169-115FE6261E20}"/>
                  </a:ext>
                </a:extLst>
              </p:cNvPr>
              <p:cNvSpPr/>
              <p:nvPr/>
            </p:nvSpPr>
            <p:spPr bwMode="auto">
              <a:xfrm>
                <a:off x="3497893" y="5319722"/>
                <a:ext cx="82511" cy="7413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cs-CZ" sz="1600" b="0" i="0" u="none" strike="noStrike" kern="1200" cap="none" spc="0" normalizeH="0" baseline="0" noProof="0">
                  <a:ln>
                    <a:noFill/>
                  </a:ln>
                  <a:solidFill>
                    <a:prstClr val="white"/>
                  </a:solidFill>
                  <a:effectLst/>
                  <a:uLnTx/>
                  <a:uFillTx/>
                  <a:latin typeface="Calibri"/>
                  <a:ea typeface="+mn-ea"/>
                  <a:cs typeface="+mn-cs"/>
                </a:endParaRPr>
              </a:p>
            </p:txBody>
          </p:sp>
          <p:cxnSp>
            <p:nvCxnSpPr>
              <p:cNvPr id="126" name="Přímá spojnice 125">
                <a:extLst>
                  <a:ext uri="{FF2B5EF4-FFF2-40B4-BE49-F238E27FC236}">
                    <a16:creationId xmlns:a16="http://schemas.microsoft.com/office/drawing/2014/main" id="{1F50F14A-6301-486C-85CC-F22591F54D0F}"/>
                  </a:ext>
                </a:extLst>
              </p:cNvPr>
              <p:cNvCxnSpPr/>
              <p:nvPr/>
            </p:nvCxnSpPr>
            <p:spPr bwMode="auto">
              <a:xfrm>
                <a:off x="6107591" y="5346977"/>
                <a:ext cx="225137" cy="0"/>
              </a:xfrm>
              <a:prstGeom prst="line">
                <a:avLst/>
              </a:prstGeom>
              <a:solidFill>
                <a:schemeClr val="bg1">
                  <a:lumMod val="95000"/>
                </a:schemeClr>
              </a:solidFill>
              <a:ln w="44450">
                <a:solidFill>
                  <a:schemeClr val="bg1">
                    <a:lumMod val="50000"/>
                  </a:schemeClr>
                </a:solidFill>
              </a:ln>
            </p:spPr>
          </p:cxnSp>
          <p:sp>
            <p:nvSpPr>
              <p:cNvPr id="690" name="TextovéPole 2">
                <a:extLst>
                  <a:ext uri="{FF2B5EF4-FFF2-40B4-BE49-F238E27FC236}">
                    <a16:creationId xmlns:a16="http://schemas.microsoft.com/office/drawing/2014/main" id="{43E7A7B1-8F22-4077-A07C-2C10F5C5C014}"/>
                  </a:ext>
                </a:extLst>
              </p:cNvPr>
              <p:cNvSpPr txBox="1">
                <a:spLocks noChangeArrowheads="1"/>
              </p:cNvSpPr>
              <p:nvPr/>
            </p:nvSpPr>
            <p:spPr bwMode="auto">
              <a:xfrm>
                <a:off x="6352766" y="5265213"/>
                <a:ext cx="1203568" cy="158520"/>
              </a:xfrm>
              <a:prstGeom prst="rect">
                <a:avLst/>
              </a:prstGeom>
              <a:no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altLang="cs-CZ" sz="9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Standardní Povrchová Úprava</a:t>
                </a:r>
                <a:endParaRPr kumimoji="0" lang="cs-CZ" altLang="cs-CZ" sz="9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nvGrpSpPr>
              <p:cNvPr id="15499" name="Skupina 48">
                <a:extLst>
                  <a:ext uri="{FF2B5EF4-FFF2-40B4-BE49-F238E27FC236}">
                    <a16:creationId xmlns:a16="http://schemas.microsoft.com/office/drawing/2014/main" id="{636F340A-71E3-4C4C-8D09-584E2EF11063}"/>
                  </a:ext>
                </a:extLst>
              </p:cNvPr>
              <p:cNvGrpSpPr>
                <a:grpSpLocks/>
              </p:cNvGrpSpPr>
              <p:nvPr/>
            </p:nvGrpSpPr>
            <p:grpSpPr bwMode="auto">
              <a:xfrm>
                <a:off x="6105235" y="5536674"/>
                <a:ext cx="1451100" cy="253631"/>
                <a:chOff x="6616313" y="6239766"/>
                <a:chExt cx="1935268" cy="338964"/>
              </a:xfrm>
            </p:grpSpPr>
            <p:cxnSp>
              <p:nvCxnSpPr>
                <p:cNvPr id="682" name="Přímá spojnice 681">
                  <a:extLst>
                    <a:ext uri="{FF2B5EF4-FFF2-40B4-BE49-F238E27FC236}">
                      <a16:creationId xmlns:a16="http://schemas.microsoft.com/office/drawing/2014/main" id="{264ADC42-910B-498D-B3D6-8DBC7639FB2D}"/>
                    </a:ext>
                  </a:extLst>
                </p:cNvPr>
                <p:cNvCxnSpPr/>
                <p:nvPr/>
              </p:nvCxnSpPr>
              <p:spPr bwMode="auto">
                <a:xfrm>
                  <a:off x="6616313" y="6341753"/>
                  <a:ext cx="298683" cy="0"/>
                </a:xfrm>
                <a:prstGeom prst="line">
                  <a:avLst/>
                </a:prstGeom>
                <a:solidFill>
                  <a:schemeClr val="bg1">
                    <a:lumMod val="95000"/>
                  </a:schemeClr>
                </a:solidFill>
                <a:ln w="44450">
                  <a:solidFill>
                    <a:schemeClr val="bg1">
                      <a:lumMod val="50000"/>
                    </a:schemeClr>
                  </a:solidFill>
                  <a:prstDash val="sysDash"/>
                </a:ln>
              </p:spPr>
            </p:cxnSp>
            <p:sp>
              <p:nvSpPr>
                <p:cNvPr id="692" name="TextovéPole 250">
                  <a:extLst>
                    <a:ext uri="{FF2B5EF4-FFF2-40B4-BE49-F238E27FC236}">
                      <a16:creationId xmlns:a16="http://schemas.microsoft.com/office/drawing/2014/main" id="{71E4A541-EDEC-4F21-B062-87394092332E}"/>
                    </a:ext>
                  </a:extLst>
                </p:cNvPr>
                <p:cNvSpPr txBox="1">
                  <a:spLocks noChangeArrowheads="1"/>
                </p:cNvSpPr>
                <p:nvPr/>
              </p:nvSpPr>
              <p:spPr bwMode="auto">
                <a:xfrm>
                  <a:off x="6951152" y="6239766"/>
                  <a:ext cx="1600429" cy="338964"/>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altLang="cs-CZ" sz="9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Standardní / </a:t>
                  </a:r>
                  <a:r>
                    <a:rPr kumimoji="0" lang="cs-CZ" altLang="cs-CZ" sz="900" b="1"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Advanced</a:t>
                  </a:r>
                  <a:r>
                    <a:rPr kumimoji="0" lang="cs-CZ" altLang="cs-CZ" sz="9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cs-CZ" altLang="cs-CZ" sz="900" b="1"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Coating</a:t>
                  </a:r>
                  <a:endParaRPr kumimoji="0" lang="cs-CZ" altLang="cs-CZ" sz="9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grpSp>
            <p:nvGrpSpPr>
              <p:cNvPr id="15500" name="Skupina 7">
                <a:extLst>
                  <a:ext uri="{FF2B5EF4-FFF2-40B4-BE49-F238E27FC236}">
                    <a16:creationId xmlns:a16="http://schemas.microsoft.com/office/drawing/2014/main" id="{C0000669-A854-46AC-A154-AFB0233A4E35}"/>
                  </a:ext>
                </a:extLst>
              </p:cNvPr>
              <p:cNvGrpSpPr>
                <a:grpSpLocks/>
              </p:cNvGrpSpPr>
              <p:nvPr/>
            </p:nvGrpSpPr>
            <p:grpSpPr bwMode="auto">
              <a:xfrm>
                <a:off x="1127476" y="5551930"/>
                <a:ext cx="2105204" cy="207135"/>
                <a:chOff x="-20679" y="6258526"/>
                <a:chExt cx="2806379" cy="276552"/>
              </a:xfrm>
            </p:grpSpPr>
            <p:sp>
              <p:nvSpPr>
                <p:cNvPr id="668" name="Ovál 667">
                  <a:extLst>
                    <a:ext uri="{FF2B5EF4-FFF2-40B4-BE49-F238E27FC236}">
                      <a16:creationId xmlns:a16="http://schemas.microsoft.com/office/drawing/2014/main" id="{F8860E92-42BD-4E47-B307-CA3FA20A7493}"/>
                    </a:ext>
                  </a:extLst>
                </p:cNvPr>
                <p:cNvSpPr/>
                <p:nvPr/>
              </p:nvSpPr>
              <p:spPr bwMode="auto">
                <a:xfrm>
                  <a:off x="-20679" y="6258526"/>
                  <a:ext cx="293836" cy="276552"/>
                </a:xfrm>
                <a:prstGeom prst="ellipse">
                  <a:avLst/>
                </a:prstGeom>
                <a:solidFill>
                  <a:srgbClr val="99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cs-CZ" sz="600" b="1" i="0" u="none" strike="noStrike" kern="1200" cap="none" spc="0" normalizeH="0" baseline="0" noProof="0">
                    <a:ln>
                      <a:noFill/>
                    </a:ln>
                    <a:solidFill>
                      <a:prstClr val="white"/>
                    </a:solidFill>
                    <a:effectLst/>
                    <a:uLnTx/>
                    <a:uFillTx/>
                    <a:latin typeface="Calibri"/>
                    <a:ea typeface="+mn-ea"/>
                    <a:cs typeface="+mn-cs"/>
                  </a:endParaRPr>
                </a:p>
              </p:txBody>
            </p:sp>
            <p:sp>
              <p:nvSpPr>
                <p:cNvPr id="670" name="TextovéPole 250">
                  <a:extLst>
                    <a:ext uri="{FF2B5EF4-FFF2-40B4-BE49-F238E27FC236}">
                      <a16:creationId xmlns:a16="http://schemas.microsoft.com/office/drawing/2014/main" id="{4A5BDABA-7F93-4AAD-A4DC-EA3D2B58EBAB}"/>
                    </a:ext>
                  </a:extLst>
                </p:cNvPr>
                <p:cNvSpPr txBox="1">
                  <a:spLocks noChangeArrowheads="1"/>
                </p:cNvSpPr>
                <p:nvPr/>
              </p:nvSpPr>
              <p:spPr bwMode="auto">
                <a:xfrm>
                  <a:off x="227590" y="6294914"/>
                  <a:ext cx="2558110" cy="211644"/>
                </a:xfrm>
                <a:prstGeom prst="rect">
                  <a:avLst/>
                </a:prstGeom>
                <a:noFill/>
                <a:ln>
                  <a:noFill/>
                </a:ln>
              </p:spPr>
              <p:txBody>
                <a:bodyPr>
                  <a:spAutoFit/>
                </a:bodyPr>
                <a:lstStyle>
                  <a:lvl1pPr>
                    <a:spcBef>
                      <a:spcPct val="20000"/>
                    </a:spcBef>
                    <a:buBlip>
                      <a:blip r:embed="rId2"/>
                    </a:buBlip>
                    <a:defRPr sz="2400">
                      <a:solidFill>
                        <a:srgbClr val="63666A"/>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rgbClr val="63666A"/>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63666A"/>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altLang="cs-CZ" sz="900" b="1" i="0" u="none" strike="noStrike" kern="1200" cap="none" spc="0" normalizeH="0" baseline="0" noProof="0">
                      <a:ln>
                        <a:noFill/>
                      </a:ln>
                      <a:solidFill>
                        <a:prstClr val="black"/>
                      </a:solidFill>
                      <a:effectLst/>
                      <a:uLnTx/>
                      <a:uFillTx/>
                      <a:latin typeface="Calibri"/>
                      <a:ea typeface="+mn-ea"/>
                      <a:cs typeface="Arial" panose="020B0604020202020204" pitchFamily="34" charset="0"/>
                    </a:rPr>
                    <a:t>NH</a:t>
                  </a:r>
                  <a:r>
                    <a:rPr kumimoji="0" lang="cs-CZ" altLang="cs-CZ" sz="900" b="1" i="0" u="none" strike="noStrike" kern="1200" cap="none" spc="0" normalizeH="0" baseline="-25000" noProof="0">
                      <a:ln>
                        <a:noFill/>
                      </a:ln>
                      <a:solidFill>
                        <a:prstClr val="black"/>
                      </a:solidFill>
                      <a:effectLst/>
                      <a:uLnTx/>
                      <a:uFillTx/>
                      <a:latin typeface="Calibri"/>
                      <a:ea typeface="+mn-ea"/>
                      <a:cs typeface="Arial" panose="020B0604020202020204" pitchFamily="34" charset="0"/>
                    </a:rPr>
                    <a:t>4</a:t>
                  </a:r>
                  <a:r>
                    <a:rPr kumimoji="0" lang="cs-CZ" altLang="cs-CZ" sz="900" b="1" i="0" u="none" strike="noStrike" kern="1200" cap="none" spc="0" normalizeH="0" baseline="0" noProof="0">
                      <a:ln>
                        <a:noFill/>
                      </a:ln>
                      <a:solidFill>
                        <a:prstClr val="black"/>
                      </a:solidFill>
                      <a:effectLst/>
                      <a:uLnTx/>
                      <a:uFillTx/>
                      <a:latin typeface="Calibri"/>
                      <a:ea typeface="+mn-ea"/>
                      <a:cs typeface="Arial" panose="020B0604020202020204" pitchFamily="34" charset="0"/>
                    </a:rPr>
                    <a:t>NO</a:t>
                  </a:r>
                  <a:r>
                    <a:rPr kumimoji="0" lang="cs-CZ" altLang="cs-CZ" sz="900" b="1" i="0" u="none" strike="noStrike" kern="1200" cap="none" spc="0" normalizeH="0" baseline="-25000" noProof="0">
                      <a:ln>
                        <a:noFill/>
                      </a:ln>
                      <a:solidFill>
                        <a:prstClr val="black"/>
                      </a:solidFill>
                      <a:effectLst/>
                      <a:uLnTx/>
                      <a:uFillTx/>
                      <a:latin typeface="Calibri"/>
                      <a:ea typeface="+mn-ea"/>
                      <a:cs typeface="Arial" panose="020B0604020202020204" pitchFamily="34" charset="0"/>
                    </a:rPr>
                    <a:t>3</a:t>
                  </a:r>
                  <a:r>
                    <a:rPr kumimoji="0" lang="cs-CZ" altLang="cs-CZ" sz="900" b="1" i="0" u="none" strike="noStrike" kern="1200" cap="none" spc="0" normalizeH="0" baseline="30000" noProof="0">
                      <a:ln>
                        <a:noFill/>
                      </a:ln>
                      <a:solidFill>
                        <a:prstClr val="black"/>
                      </a:solidFill>
                      <a:effectLst/>
                      <a:uLnTx/>
                      <a:uFillTx/>
                      <a:latin typeface="Calibri"/>
                      <a:ea typeface="+mn-ea"/>
                      <a:cs typeface="Arial" panose="020B0604020202020204" pitchFamily="34" charset="0"/>
                    </a:rPr>
                    <a:t>  </a:t>
                  </a:r>
                  <a:r>
                    <a:rPr kumimoji="0" lang="cs-CZ" altLang="cs-CZ" sz="9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t>and/or </a:t>
                  </a:r>
                  <a:r>
                    <a:rPr kumimoji="0" lang="cs-CZ" altLang="cs-CZ" sz="900" b="1" i="0" u="none" strike="noStrike" kern="1200" cap="none" spc="0" normalizeH="0" baseline="0" noProof="0">
                      <a:ln>
                        <a:noFill/>
                      </a:ln>
                      <a:solidFill>
                        <a:prstClr val="black"/>
                      </a:solidFill>
                      <a:effectLst/>
                      <a:uLnTx/>
                      <a:uFillTx/>
                      <a:latin typeface="Calibri"/>
                      <a:ea typeface="+mn-ea"/>
                      <a:cs typeface="Arial" panose="020B0604020202020204" pitchFamily="34" charset="0"/>
                    </a:rPr>
                    <a:t>(NH4)</a:t>
                  </a:r>
                  <a:r>
                    <a:rPr kumimoji="0" lang="cs-CZ" altLang="cs-CZ" sz="900" b="1" i="0" u="none" strike="noStrike" kern="1200" cap="none" spc="0" normalizeH="0" baseline="-25000" noProof="0">
                      <a:ln>
                        <a:noFill/>
                      </a:ln>
                      <a:solidFill>
                        <a:prstClr val="black"/>
                      </a:solidFill>
                      <a:effectLst/>
                      <a:uLnTx/>
                      <a:uFillTx/>
                      <a:latin typeface="Calibri"/>
                      <a:ea typeface="+mn-ea"/>
                      <a:cs typeface="Arial" panose="020B0604020202020204" pitchFamily="34" charset="0"/>
                    </a:rPr>
                    <a:t>2</a:t>
                  </a:r>
                  <a:r>
                    <a:rPr kumimoji="0" lang="cs-CZ" altLang="cs-CZ" sz="900" b="1" i="0" u="none" strike="noStrike" kern="1200" cap="none" spc="0" normalizeH="0" baseline="0" noProof="0">
                      <a:ln>
                        <a:noFill/>
                      </a:ln>
                      <a:solidFill>
                        <a:prstClr val="black"/>
                      </a:solidFill>
                      <a:effectLst/>
                      <a:uLnTx/>
                      <a:uFillTx/>
                      <a:latin typeface="Calibri"/>
                      <a:ea typeface="+mn-ea"/>
                      <a:cs typeface="Arial" panose="020B0604020202020204" pitchFamily="34" charset="0"/>
                    </a:rPr>
                    <a:t>SO</a:t>
                  </a:r>
                  <a:r>
                    <a:rPr kumimoji="0" lang="cs-CZ" altLang="cs-CZ" sz="900" b="1" i="0" u="none" strike="noStrike" kern="1200" cap="none" spc="0" normalizeH="0" baseline="-25000" noProof="0">
                      <a:ln>
                        <a:noFill/>
                      </a:ln>
                      <a:solidFill>
                        <a:prstClr val="black"/>
                      </a:solidFill>
                      <a:effectLst/>
                      <a:uLnTx/>
                      <a:uFillTx/>
                      <a:latin typeface="Calibri"/>
                      <a:ea typeface="+mn-ea"/>
                      <a:cs typeface="Arial" panose="020B0604020202020204" pitchFamily="34" charset="0"/>
                    </a:rPr>
                    <a:t>4  </a:t>
                  </a:r>
                  <a:r>
                    <a:rPr kumimoji="0" lang="cs-CZ" altLang="cs-CZ" sz="9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t>+ </a:t>
                  </a:r>
                  <a:r>
                    <a:rPr kumimoji="0" lang="cs-CZ" altLang="cs-CZ" sz="900" b="1" i="0" u="none" strike="noStrike" kern="1200" cap="none" spc="0" normalizeH="0" baseline="0" noProof="0">
                      <a:ln>
                        <a:noFill/>
                      </a:ln>
                      <a:solidFill>
                        <a:srgbClr val="009900"/>
                      </a:solidFill>
                      <a:effectLst/>
                      <a:uLnTx/>
                      <a:uFillTx/>
                      <a:latin typeface="Calibri"/>
                      <a:ea typeface="+mn-ea"/>
                      <a:cs typeface="Arial" panose="020B0604020202020204" pitchFamily="34" charset="0"/>
                    </a:rPr>
                    <a:t>Zeolite / Alginite</a:t>
                  </a:r>
                </a:p>
              </p:txBody>
            </p:sp>
          </p:grpSp>
          <p:grpSp>
            <p:nvGrpSpPr>
              <p:cNvPr id="15501" name="Skupina 47">
                <a:extLst>
                  <a:ext uri="{FF2B5EF4-FFF2-40B4-BE49-F238E27FC236}">
                    <a16:creationId xmlns:a16="http://schemas.microsoft.com/office/drawing/2014/main" id="{82672363-49F7-4076-A125-E10CE0E42026}"/>
                  </a:ext>
                </a:extLst>
              </p:cNvPr>
              <p:cNvGrpSpPr>
                <a:grpSpLocks/>
              </p:cNvGrpSpPr>
              <p:nvPr/>
            </p:nvGrpSpPr>
            <p:grpSpPr bwMode="auto">
              <a:xfrm>
                <a:off x="6105236" y="5813593"/>
                <a:ext cx="1376047" cy="158520"/>
                <a:chOff x="6616301" y="6608979"/>
                <a:chExt cx="1834679" cy="211261"/>
              </a:xfrm>
            </p:grpSpPr>
            <p:sp>
              <p:nvSpPr>
                <p:cNvPr id="193" name="TextovéPole 251">
                  <a:extLst>
                    <a:ext uri="{FF2B5EF4-FFF2-40B4-BE49-F238E27FC236}">
                      <a16:creationId xmlns:a16="http://schemas.microsoft.com/office/drawing/2014/main" id="{9756DD9C-5FA2-455C-BD41-5D9586CB6D8C}"/>
                    </a:ext>
                  </a:extLst>
                </p:cNvPr>
                <p:cNvSpPr txBox="1">
                  <a:spLocks noChangeArrowheads="1"/>
                </p:cNvSpPr>
                <p:nvPr/>
              </p:nvSpPr>
              <p:spPr bwMode="auto">
                <a:xfrm>
                  <a:off x="6955765" y="6608979"/>
                  <a:ext cx="1495215" cy="211261"/>
                </a:xfrm>
                <a:prstGeom prst="rect">
                  <a:avLst/>
                </a:prstGeom>
                <a:no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altLang="cs-CZ" sz="9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Inhibitor Povrchová Úprava</a:t>
                  </a:r>
                  <a:endParaRPr kumimoji="0" lang="cs-CZ" altLang="cs-CZ" sz="9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cxnSp>
              <p:nvCxnSpPr>
                <p:cNvPr id="192" name="Přímá spojnice 191">
                  <a:extLst>
                    <a:ext uri="{FF2B5EF4-FFF2-40B4-BE49-F238E27FC236}">
                      <a16:creationId xmlns:a16="http://schemas.microsoft.com/office/drawing/2014/main" id="{40040F8D-5F38-40C5-B9E2-54E08E4C6F9D}"/>
                    </a:ext>
                  </a:extLst>
                </p:cNvPr>
                <p:cNvCxnSpPr/>
                <p:nvPr/>
              </p:nvCxnSpPr>
              <p:spPr bwMode="auto">
                <a:xfrm>
                  <a:off x="6616301" y="6710682"/>
                  <a:ext cx="298603" cy="0"/>
                </a:xfrm>
                <a:prstGeom prst="line">
                  <a:avLst/>
                </a:prstGeom>
                <a:solidFill>
                  <a:schemeClr val="bg1">
                    <a:lumMod val="95000"/>
                  </a:schemeClr>
                </a:solidFill>
                <a:ln w="44450">
                  <a:solidFill>
                    <a:srgbClr val="FF0000"/>
                  </a:solidFill>
                  <a:prstDash val="solid"/>
                </a:ln>
              </p:spPr>
            </p:cxnSp>
          </p:grpSp>
          <p:grpSp>
            <p:nvGrpSpPr>
              <p:cNvPr id="15502" name="Skupina 53">
                <a:extLst>
                  <a:ext uri="{FF2B5EF4-FFF2-40B4-BE49-F238E27FC236}">
                    <a16:creationId xmlns:a16="http://schemas.microsoft.com/office/drawing/2014/main" id="{15D5CF73-FDCC-4461-9B39-4E0FE73DAB34}"/>
                  </a:ext>
                </a:extLst>
              </p:cNvPr>
              <p:cNvGrpSpPr>
                <a:grpSpLocks/>
              </p:cNvGrpSpPr>
              <p:nvPr/>
            </p:nvGrpSpPr>
            <p:grpSpPr bwMode="auto">
              <a:xfrm>
                <a:off x="6105235" y="5681651"/>
                <a:ext cx="1197511" cy="158519"/>
                <a:chOff x="6616312" y="6432562"/>
                <a:chExt cx="1595344" cy="211260"/>
              </a:xfrm>
            </p:grpSpPr>
            <p:sp>
              <p:nvSpPr>
                <p:cNvPr id="693" name="TextovéPole 251">
                  <a:extLst>
                    <a:ext uri="{FF2B5EF4-FFF2-40B4-BE49-F238E27FC236}">
                      <a16:creationId xmlns:a16="http://schemas.microsoft.com/office/drawing/2014/main" id="{6B1456D4-FB4E-456B-9E7C-BFDA1D45957B}"/>
                    </a:ext>
                  </a:extLst>
                </p:cNvPr>
                <p:cNvSpPr txBox="1">
                  <a:spLocks noChangeArrowheads="1"/>
                </p:cNvSpPr>
                <p:nvPr/>
              </p:nvSpPr>
              <p:spPr bwMode="auto">
                <a:xfrm>
                  <a:off x="6955501" y="6432562"/>
                  <a:ext cx="1256155" cy="211260"/>
                </a:xfrm>
                <a:prstGeom prst="rect">
                  <a:avLst/>
                </a:prstGeom>
                <a:no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altLang="cs-CZ" sz="9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CRF Povrchová Úprava</a:t>
                  </a:r>
                  <a:endParaRPr kumimoji="0" lang="cs-CZ" altLang="cs-CZ" sz="9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cxnSp>
              <p:nvCxnSpPr>
                <p:cNvPr id="683" name="Přímá spojnice 682">
                  <a:extLst>
                    <a:ext uri="{FF2B5EF4-FFF2-40B4-BE49-F238E27FC236}">
                      <a16:creationId xmlns:a16="http://schemas.microsoft.com/office/drawing/2014/main" id="{5B2A463B-3F3D-473B-991F-4059B37C89F0}"/>
                    </a:ext>
                  </a:extLst>
                </p:cNvPr>
                <p:cNvCxnSpPr/>
                <p:nvPr/>
              </p:nvCxnSpPr>
              <p:spPr bwMode="auto">
                <a:xfrm>
                  <a:off x="6616312" y="6534265"/>
                  <a:ext cx="298360" cy="0"/>
                </a:xfrm>
                <a:prstGeom prst="line">
                  <a:avLst/>
                </a:prstGeom>
                <a:solidFill>
                  <a:schemeClr val="bg1">
                    <a:lumMod val="95000"/>
                  </a:schemeClr>
                </a:solidFill>
                <a:ln w="44450">
                  <a:solidFill>
                    <a:srgbClr val="009900"/>
                  </a:solidFill>
                  <a:prstDash val="sysDash"/>
                </a:ln>
              </p:spPr>
            </p:cxnSp>
          </p:grpSp>
          <p:grpSp>
            <p:nvGrpSpPr>
              <p:cNvPr id="15503" name="Skupina 61">
                <a:extLst>
                  <a:ext uri="{FF2B5EF4-FFF2-40B4-BE49-F238E27FC236}">
                    <a16:creationId xmlns:a16="http://schemas.microsoft.com/office/drawing/2014/main" id="{F7E9A967-0A6A-436E-B1FA-4B1DA65D81A9}"/>
                  </a:ext>
                </a:extLst>
              </p:cNvPr>
              <p:cNvGrpSpPr>
                <a:grpSpLocks/>
              </p:cNvGrpSpPr>
              <p:nvPr/>
            </p:nvGrpSpPr>
            <p:grpSpPr bwMode="auto">
              <a:xfrm>
                <a:off x="3501429" y="5404771"/>
                <a:ext cx="821978" cy="158520"/>
                <a:chOff x="3144045" y="6063886"/>
                <a:chExt cx="1096659" cy="211261"/>
              </a:xfrm>
            </p:grpSpPr>
            <p:sp>
              <p:nvSpPr>
                <p:cNvPr id="672" name="TextovéPole 249">
                  <a:extLst>
                    <a:ext uri="{FF2B5EF4-FFF2-40B4-BE49-F238E27FC236}">
                      <a16:creationId xmlns:a16="http://schemas.microsoft.com/office/drawing/2014/main" id="{668E71D3-AC5F-468B-8968-2BA6FF9DA95A}"/>
                    </a:ext>
                  </a:extLst>
                </p:cNvPr>
                <p:cNvSpPr txBox="1">
                  <a:spLocks noChangeArrowheads="1"/>
                </p:cNvSpPr>
                <p:nvPr/>
              </p:nvSpPr>
              <p:spPr bwMode="auto">
                <a:xfrm>
                  <a:off x="3241548" y="6063886"/>
                  <a:ext cx="999156" cy="211261"/>
                </a:xfrm>
                <a:prstGeom prst="rect">
                  <a:avLst/>
                </a:prstGeom>
                <a:no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altLang="cs-CZ" sz="900" b="1" i="0" u="none" strike="noStrike" kern="1200" cap="none" spc="0" normalizeH="0" baseline="0" noProof="0">
                      <a:ln>
                        <a:noFill/>
                      </a:ln>
                      <a:solidFill>
                        <a:prstClr val="black"/>
                      </a:solidFill>
                      <a:effectLst/>
                      <a:uLnTx/>
                      <a:uFillTx/>
                      <a:latin typeface="Calibri"/>
                      <a:ea typeface="+mn-ea"/>
                      <a:cs typeface="Arial" panose="020B0604020202020204" pitchFamily="34" charset="0"/>
                    </a:rPr>
                    <a:t>Inhibitors (IN/IU)</a:t>
                  </a:r>
                </a:p>
              </p:txBody>
            </p:sp>
            <p:sp>
              <p:nvSpPr>
                <p:cNvPr id="677" name="Ovál 676">
                  <a:extLst>
                    <a:ext uri="{FF2B5EF4-FFF2-40B4-BE49-F238E27FC236}">
                      <a16:creationId xmlns:a16="http://schemas.microsoft.com/office/drawing/2014/main" id="{EC412650-CB1C-491E-9CF9-08764494F32A}"/>
                    </a:ext>
                  </a:extLst>
                </p:cNvPr>
                <p:cNvSpPr/>
                <p:nvPr/>
              </p:nvSpPr>
              <p:spPr bwMode="auto">
                <a:xfrm>
                  <a:off x="3144045" y="6129267"/>
                  <a:ext cx="105365" cy="10315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cs-CZ" sz="16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5504" name="Skupina 95">
                <a:extLst>
                  <a:ext uri="{FF2B5EF4-FFF2-40B4-BE49-F238E27FC236}">
                    <a16:creationId xmlns:a16="http://schemas.microsoft.com/office/drawing/2014/main" id="{09711E4E-40FE-43ED-8EC1-E267614A1EF9}"/>
                  </a:ext>
                </a:extLst>
              </p:cNvPr>
              <p:cNvGrpSpPr>
                <a:grpSpLocks/>
              </p:cNvGrpSpPr>
              <p:nvPr/>
            </p:nvGrpSpPr>
            <p:grpSpPr bwMode="auto">
              <a:xfrm>
                <a:off x="3501429" y="5539928"/>
                <a:ext cx="2368014" cy="158519"/>
                <a:chOff x="3144045" y="6244656"/>
                <a:chExt cx="3158284" cy="211260"/>
              </a:xfrm>
            </p:grpSpPr>
            <p:sp>
              <p:nvSpPr>
                <p:cNvPr id="673" name="TextovéPole 250">
                  <a:extLst>
                    <a:ext uri="{FF2B5EF4-FFF2-40B4-BE49-F238E27FC236}">
                      <a16:creationId xmlns:a16="http://schemas.microsoft.com/office/drawing/2014/main" id="{F5311B08-5DF9-421D-AB3E-F21E7D742C5D}"/>
                    </a:ext>
                  </a:extLst>
                </p:cNvPr>
                <p:cNvSpPr txBox="1">
                  <a:spLocks noChangeArrowheads="1"/>
                </p:cNvSpPr>
                <p:nvPr/>
              </p:nvSpPr>
              <p:spPr bwMode="auto">
                <a:xfrm>
                  <a:off x="3252519" y="6244656"/>
                  <a:ext cx="3049810" cy="211260"/>
                </a:xfrm>
                <a:prstGeom prst="rect">
                  <a:avLst/>
                </a:prstGeom>
                <a:no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altLang="cs-CZ" sz="900" b="1" i="0" u="none" strike="noStrike" kern="1200" cap="none" spc="0" normalizeH="0" baseline="0" noProof="0">
                      <a:ln>
                        <a:noFill/>
                      </a:ln>
                      <a:solidFill>
                        <a:prstClr val="black"/>
                      </a:solidFill>
                      <a:effectLst/>
                      <a:uLnTx/>
                      <a:uFillTx/>
                      <a:latin typeface="Calibri"/>
                      <a:ea typeface="+mn-ea"/>
                      <a:cs typeface="Arial" panose="020B0604020202020204" pitchFamily="34" charset="0"/>
                    </a:rPr>
                    <a:t>Biostimulants / Organic matter  </a:t>
                  </a:r>
                  <a:r>
                    <a:rPr kumimoji="0" lang="cs-CZ" altLang="cs-CZ" sz="9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t>Humic acids, Fytohormons …</a:t>
                  </a:r>
                </a:p>
              </p:txBody>
            </p:sp>
            <p:sp>
              <p:nvSpPr>
                <p:cNvPr id="679" name="Ovál 678">
                  <a:extLst>
                    <a:ext uri="{FF2B5EF4-FFF2-40B4-BE49-F238E27FC236}">
                      <a16:creationId xmlns:a16="http://schemas.microsoft.com/office/drawing/2014/main" id="{DFA45E7D-D4D9-445E-ADF0-C5A0BBE31A38}"/>
                    </a:ext>
                  </a:extLst>
                </p:cNvPr>
                <p:cNvSpPr/>
                <p:nvPr/>
              </p:nvSpPr>
              <p:spPr bwMode="auto">
                <a:xfrm>
                  <a:off x="3144045" y="6286790"/>
                  <a:ext cx="110047" cy="1104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sz="300" b="1" i="0" u="none" strike="noStrike" kern="1200" cap="none" spc="0" normalizeH="0" baseline="0" noProof="0">
                      <a:ln>
                        <a:noFill/>
                      </a:ln>
                      <a:solidFill>
                        <a:prstClr val="black"/>
                      </a:solidFill>
                      <a:effectLst/>
                      <a:uLnTx/>
                      <a:uFillTx/>
                      <a:latin typeface="Calibri"/>
                      <a:ea typeface="+mn-ea"/>
                      <a:cs typeface="+mn-cs"/>
                    </a:rPr>
                    <a:t>Org</a:t>
                  </a:r>
                  <a:endParaRPr kumimoji="0" lang="cs-CZ" sz="1100" b="1"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505" name="Skupina 97">
                <a:extLst>
                  <a:ext uri="{FF2B5EF4-FFF2-40B4-BE49-F238E27FC236}">
                    <a16:creationId xmlns:a16="http://schemas.microsoft.com/office/drawing/2014/main" id="{83D8B2FD-1143-4E5B-BC1A-EA1CE782B62B}"/>
                  </a:ext>
                </a:extLst>
              </p:cNvPr>
              <p:cNvGrpSpPr>
                <a:grpSpLocks/>
              </p:cNvGrpSpPr>
              <p:nvPr/>
            </p:nvGrpSpPr>
            <p:grpSpPr bwMode="auto">
              <a:xfrm>
                <a:off x="3480213" y="5684951"/>
                <a:ext cx="1295428" cy="158520"/>
                <a:chOff x="3116814" y="6437456"/>
                <a:chExt cx="1726842" cy="211261"/>
              </a:xfrm>
            </p:grpSpPr>
            <p:sp>
              <p:nvSpPr>
                <p:cNvPr id="674" name="TextovéPole 251">
                  <a:extLst>
                    <a:ext uri="{FF2B5EF4-FFF2-40B4-BE49-F238E27FC236}">
                      <a16:creationId xmlns:a16="http://schemas.microsoft.com/office/drawing/2014/main" id="{388B13F9-23C5-478B-91A8-D320E1B12C94}"/>
                    </a:ext>
                  </a:extLst>
                </p:cNvPr>
                <p:cNvSpPr txBox="1">
                  <a:spLocks noChangeArrowheads="1"/>
                </p:cNvSpPr>
                <p:nvPr/>
              </p:nvSpPr>
              <p:spPr bwMode="auto">
                <a:xfrm>
                  <a:off x="3250372" y="6437456"/>
                  <a:ext cx="1593284" cy="211261"/>
                </a:xfrm>
                <a:prstGeom prst="rect">
                  <a:avLst/>
                </a:prstGeom>
                <a:no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altLang="cs-CZ" sz="900" b="1" i="0" u="none" strike="noStrike" kern="1200" cap="none" spc="0" normalizeH="0" baseline="0" noProof="0">
                      <a:ln>
                        <a:noFill/>
                      </a:ln>
                      <a:solidFill>
                        <a:prstClr val="black"/>
                      </a:solidFill>
                      <a:effectLst/>
                      <a:uLnTx/>
                      <a:uFillTx/>
                      <a:latin typeface="Calibri"/>
                      <a:ea typeface="+mn-ea"/>
                      <a:cs typeface="Arial" panose="020B0604020202020204" pitchFamily="34" charset="0"/>
                    </a:rPr>
                    <a:t>Circular matter   </a:t>
                  </a:r>
                  <a:r>
                    <a:rPr kumimoji="0" lang="cs-CZ" altLang="cs-CZ" sz="9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t>Biochar ………</a:t>
                  </a:r>
                </a:p>
              </p:txBody>
            </p:sp>
            <p:sp>
              <p:nvSpPr>
                <p:cNvPr id="680" name="Výbuch 2 679">
                  <a:extLst>
                    <a:ext uri="{FF2B5EF4-FFF2-40B4-BE49-F238E27FC236}">
                      <a16:creationId xmlns:a16="http://schemas.microsoft.com/office/drawing/2014/main" id="{8F2AFC59-0AA2-4276-8584-0CC9063266B4}"/>
                    </a:ext>
                  </a:extLst>
                </p:cNvPr>
                <p:cNvSpPr/>
                <p:nvPr/>
              </p:nvSpPr>
              <p:spPr bwMode="auto">
                <a:xfrm>
                  <a:off x="3116814" y="6466514"/>
                  <a:ext cx="130415" cy="135120"/>
                </a:xfrm>
                <a:prstGeom prst="irregularSeal2">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cs-CZ" sz="16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5506" name="Skupina 41">
                <a:extLst>
                  <a:ext uri="{FF2B5EF4-FFF2-40B4-BE49-F238E27FC236}">
                    <a16:creationId xmlns:a16="http://schemas.microsoft.com/office/drawing/2014/main" id="{597998D1-CA3B-45F3-9F63-63C16A1E0F96}"/>
                  </a:ext>
                </a:extLst>
              </p:cNvPr>
              <p:cNvGrpSpPr>
                <a:grpSpLocks/>
              </p:cNvGrpSpPr>
              <p:nvPr/>
            </p:nvGrpSpPr>
            <p:grpSpPr bwMode="auto">
              <a:xfrm>
                <a:off x="6105244" y="5404771"/>
                <a:ext cx="1729675" cy="158520"/>
                <a:chOff x="6616316" y="6063886"/>
                <a:chExt cx="2304834" cy="211261"/>
              </a:xfrm>
            </p:grpSpPr>
            <p:cxnSp>
              <p:nvCxnSpPr>
                <p:cNvPr id="681" name="Přímá spojnice 680">
                  <a:extLst>
                    <a:ext uri="{FF2B5EF4-FFF2-40B4-BE49-F238E27FC236}">
                      <a16:creationId xmlns:a16="http://schemas.microsoft.com/office/drawing/2014/main" id="{F187EF1F-9ED5-472D-9A01-619587171E36}"/>
                    </a:ext>
                  </a:extLst>
                </p:cNvPr>
                <p:cNvCxnSpPr/>
                <p:nvPr/>
              </p:nvCxnSpPr>
              <p:spPr bwMode="auto">
                <a:xfrm>
                  <a:off x="6616316" y="6174307"/>
                  <a:ext cx="298430" cy="0"/>
                </a:xfrm>
                <a:prstGeom prst="line">
                  <a:avLst/>
                </a:prstGeom>
                <a:solidFill>
                  <a:schemeClr val="bg1">
                    <a:lumMod val="95000"/>
                  </a:schemeClr>
                </a:solidFill>
                <a:ln w="44450">
                  <a:solidFill>
                    <a:srgbClr val="66FF33"/>
                  </a:solidFill>
                </a:ln>
              </p:spPr>
            </p:cxnSp>
            <p:sp>
              <p:nvSpPr>
                <p:cNvPr id="691" name="TextovéPole 249">
                  <a:extLst>
                    <a:ext uri="{FF2B5EF4-FFF2-40B4-BE49-F238E27FC236}">
                      <a16:creationId xmlns:a16="http://schemas.microsoft.com/office/drawing/2014/main" id="{34AD2093-A0CB-4561-ADC8-B8416A679087}"/>
                    </a:ext>
                  </a:extLst>
                </p:cNvPr>
                <p:cNvSpPr txBox="1">
                  <a:spLocks noChangeArrowheads="1"/>
                </p:cNvSpPr>
                <p:nvPr/>
              </p:nvSpPr>
              <p:spPr bwMode="auto">
                <a:xfrm>
                  <a:off x="6938307" y="6063886"/>
                  <a:ext cx="1982843" cy="211261"/>
                </a:xfrm>
                <a:prstGeom prst="rect">
                  <a:avLst/>
                </a:prstGeom>
                <a:no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altLang="cs-CZ" sz="9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Biodegradovatelná Povrchová Úprava</a:t>
                  </a:r>
                </a:p>
              </p:txBody>
            </p:sp>
          </p:grpSp>
          <p:sp>
            <p:nvSpPr>
              <p:cNvPr id="151" name="TextovéPole 144">
                <a:extLst>
                  <a:ext uri="{FF2B5EF4-FFF2-40B4-BE49-F238E27FC236}">
                    <a16:creationId xmlns:a16="http://schemas.microsoft.com/office/drawing/2014/main" id="{C39B1DAD-8A60-464E-A023-27A74260E331}"/>
                  </a:ext>
                </a:extLst>
              </p:cNvPr>
              <p:cNvSpPr txBox="1">
                <a:spLocks noChangeArrowheads="1"/>
              </p:cNvSpPr>
              <p:nvPr/>
            </p:nvSpPr>
            <p:spPr bwMode="auto">
              <a:xfrm>
                <a:off x="1213522" y="4913083"/>
                <a:ext cx="1924859" cy="174372"/>
              </a:xfrm>
              <a:prstGeom prst="rect">
                <a:avLst/>
              </a:prstGeom>
              <a:noFill/>
              <a:ln w="6350">
                <a:solidFill>
                  <a:schemeClr val="accent1">
                    <a:shade val="95000"/>
                    <a:satMod val="105000"/>
                  </a:schemeClr>
                </a:solidFill>
              </a:ln>
            </p:spPr>
            <p:txBody>
              <a:bodyPr>
                <a:spAutoFit/>
              </a:bodyPr>
              <a:lstStyle>
                <a:lvl1pPr>
                  <a:spcBef>
                    <a:spcPct val="20000"/>
                  </a:spcBef>
                  <a:buBlip>
                    <a:blip r:embed="rId2"/>
                  </a:buBlip>
                  <a:defRPr sz="2400">
                    <a:solidFill>
                      <a:srgbClr val="63666A"/>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rgbClr val="63666A"/>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63666A"/>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altLang="cs-CZ" sz="1050" b="0" i="0" u="none" strike="noStrike" kern="1200" cap="none" spc="0" normalizeH="0" baseline="0" noProof="0" dirty="0">
                    <a:ln>
                      <a:noFill/>
                    </a:ln>
                    <a:solidFill>
                      <a:srgbClr val="EEECE1">
                        <a:lumMod val="25000"/>
                      </a:srgbClr>
                    </a:solidFill>
                    <a:effectLst/>
                    <a:uLnTx/>
                    <a:uFillTx/>
                    <a:latin typeface="Calibri"/>
                    <a:ea typeface="+mn-ea"/>
                    <a:cs typeface="Arial" panose="020B0604020202020204" pitchFamily="34" charset="0"/>
                  </a:rPr>
                  <a:t>Základní Granule</a:t>
                </a:r>
              </a:p>
            </p:txBody>
          </p:sp>
          <p:sp>
            <p:nvSpPr>
              <p:cNvPr id="152" name="TextovéPole 144">
                <a:extLst>
                  <a:ext uri="{FF2B5EF4-FFF2-40B4-BE49-F238E27FC236}">
                    <a16:creationId xmlns:a16="http://schemas.microsoft.com/office/drawing/2014/main" id="{B3D47B4C-1183-4539-9238-5ACE6AEE25D7}"/>
                  </a:ext>
                </a:extLst>
              </p:cNvPr>
              <p:cNvSpPr txBox="1">
                <a:spLocks noChangeArrowheads="1"/>
              </p:cNvSpPr>
              <p:nvPr/>
            </p:nvSpPr>
            <p:spPr bwMode="auto">
              <a:xfrm>
                <a:off x="3497893" y="4913083"/>
                <a:ext cx="1877710" cy="174372"/>
              </a:xfrm>
              <a:prstGeom prst="rect">
                <a:avLst/>
              </a:prstGeom>
              <a:noFill/>
              <a:ln w="6350">
                <a:solidFill>
                  <a:schemeClr val="accent1">
                    <a:shade val="95000"/>
                    <a:satMod val="105000"/>
                  </a:schemeClr>
                </a:solidFill>
              </a:ln>
            </p:spPr>
            <p:txBody>
              <a:bodyPr>
                <a:spAutoFit/>
              </a:bodyPr>
              <a:lstStyle>
                <a:defPPr>
                  <a:defRPr lang="cs-CZ"/>
                </a:defPPr>
                <a:lvl1pPr algn="ctr">
                  <a:buFontTx/>
                  <a:buNone/>
                  <a:defRPr sz="1100">
                    <a:solidFill>
                      <a:schemeClr val="bg2">
                        <a:lumMod val="25000"/>
                      </a:schemeClr>
                    </a:solidFill>
                    <a:latin typeface="Calibri" panose="020F0502020204030204" pitchFamily="34" charset="0"/>
                  </a:defRPr>
                </a:lvl1pPr>
                <a:lvl2pPr marL="742950" indent="-285750">
                  <a:spcBef>
                    <a:spcPct val="20000"/>
                  </a:spcBef>
                  <a:buFont typeface="Arial" panose="020B0604020202020204" pitchFamily="34" charset="0"/>
                  <a:buChar char="–"/>
                  <a:defRPr sz="2000">
                    <a:solidFill>
                      <a:srgbClr val="63666A"/>
                    </a:solidFill>
                    <a:latin typeface="Calibri" panose="020F0502020204030204" pitchFamily="34" charset="0"/>
                  </a:defRPr>
                </a:lvl2pPr>
                <a:lvl3pPr marL="1143000" indent="-228600">
                  <a:spcBef>
                    <a:spcPct val="20000"/>
                  </a:spcBef>
                  <a:buFont typeface="Arial" panose="020B0604020202020204" pitchFamily="34" charset="0"/>
                  <a:buChar char="•"/>
                  <a:defRPr>
                    <a:solidFill>
                      <a:srgbClr val="63666A"/>
                    </a:solidFill>
                    <a:latin typeface="Calibri" panose="020F0502020204030204" pitchFamily="34" charset="0"/>
                  </a:defRPr>
                </a:lvl3pPr>
                <a:lvl4pPr marL="1600200" indent="-228600">
                  <a:spcBef>
                    <a:spcPct val="20000"/>
                  </a:spcBef>
                  <a:buFont typeface="Arial" panose="020B0604020202020204" pitchFamily="34" charset="0"/>
                  <a:buChar char="–"/>
                  <a:defRPr sz="1600">
                    <a:solidFill>
                      <a:srgbClr val="63666A"/>
                    </a:solidFill>
                    <a:latin typeface="Calibri" panose="020F0502020204030204" pitchFamily="34" charset="0"/>
                  </a:defRPr>
                </a:lvl4pPr>
                <a:lvl5pPr marL="2057400" indent="-228600">
                  <a:spcBef>
                    <a:spcPct val="20000"/>
                  </a:spcBef>
                  <a:buFont typeface="Arial" panose="020B0604020202020204" pitchFamily="34" charset="0"/>
                  <a:buChar char="»"/>
                  <a:defRPr sz="1600">
                    <a:solidFill>
                      <a:srgbClr val="63666A"/>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altLang="cs-CZ" sz="1050" b="0" i="0" u="none" strike="noStrike" kern="1200" cap="none" spc="0" normalizeH="0" baseline="0" noProof="0" dirty="0">
                    <a:ln>
                      <a:noFill/>
                    </a:ln>
                    <a:solidFill>
                      <a:srgbClr val="EEECE1">
                        <a:lumMod val="25000"/>
                      </a:srgbClr>
                    </a:solidFill>
                    <a:effectLst/>
                    <a:uLnTx/>
                    <a:uFillTx/>
                    <a:latin typeface="Calibri"/>
                    <a:ea typeface="+mn-ea"/>
                    <a:cs typeface="Arial" panose="020B0604020202020204" pitchFamily="34" charset="0"/>
                  </a:rPr>
                  <a:t>„Příslušenství“</a:t>
                </a:r>
              </a:p>
            </p:txBody>
          </p:sp>
          <p:sp>
            <p:nvSpPr>
              <p:cNvPr id="153" name="TextovéPole 144">
                <a:extLst>
                  <a:ext uri="{FF2B5EF4-FFF2-40B4-BE49-F238E27FC236}">
                    <a16:creationId xmlns:a16="http://schemas.microsoft.com/office/drawing/2014/main" id="{529ACFE6-788E-4200-B646-9836E1AD3A2D}"/>
                  </a:ext>
                </a:extLst>
              </p:cNvPr>
              <p:cNvSpPr txBox="1">
                <a:spLocks noChangeArrowheads="1"/>
              </p:cNvSpPr>
              <p:nvPr/>
            </p:nvSpPr>
            <p:spPr bwMode="auto">
              <a:xfrm>
                <a:off x="6089911" y="4913083"/>
                <a:ext cx="1598352" cy="174372"/>
              </a:xfrm>
              <a:prstGeom prst="rect">
                <a:avLst/>
              </a:prstGeom>
              <a:noFill/>
              <a:ln w="6350">
                <a:solidFill>
                  <a:schemeClr val="accent1">
                    <a:shade val="95000"/>
                    <a:satMod val="105000"/>
                  </a:schemeClr>
                </a:solidFill>
              </a:ln>
            </p:spPr>
            <p:txBody>
              <a:bodyPr>
                <a:spAutoFit/>
              </a:bodyPr>
              <a:lstStyle>
                <a:defPPr>
                  <a:defRPr lang="cs-CZ"/>
                </a:defPPr>
                <a:lvl1pPr algn="ctr">
                  <a:buFontTx/>
                  <a:buNone/>
                  <a:defRPr sz="1100">
                    <a:solidFill>
                      <a:schemeClr val="bg2">
                        <a:lumMod val="25000"/>
                      </a:schemeClr>
                    </a:solidFill>
                    <a:latin typeface="Calibri" panose="020F0502020204030204" pitchFamily="34" charset="0"/>
                  </a:defRPr>
                </a:lvl1pPr>
                <a:lvl2pPr marL="742950" indent="-285750">
                  <a:spcBef>
                    <a:spcPct val="20000"/>
                  </a:spcBef>
                  <a:buFont typeface="Arial" panose="020B0604020202020204" pitchFamily="34" charset="0"/>
                  <a:buChar char="–"/>
                  <a:defRPr sz="2000">
                    <a:solidFill>
                      <a:srgbClr val="63666A"/>
                    </a:solidFill>
                    <a:latin typeface="Calibri" panose="020F0502020204030204" pitchFamily="34" charset="0"/>
                  </a:defRPr>
                </a:lvl2pPr>
                <a:lvl3pPr marL="1143000" indent="-228600">
                  <a:spcBef>
                    <a:spcPct val="20000"/>
                  </a:spcBef>
                  <a:buFont typeface="Arial" panose="020B0604020202020204" pitchFamily="34" charset="0"/>
                  <a:buChar char="•"/>
                  <a:defRPr>
                    <a:solidFill>
                      <a:srgbClr val="63666A"/>
                    </a:solidFill>
                    <a:latin typeface="Calibri" panose="020F0502020204030204" pitchFamily="34" charset="0"/>
                  </a:defRPr>
                </a:lvl3pPr>
                <a:lvl4pPr marL="1600200" indent="-228600">
                  <a:spcBef>
                    <a:spcPct val="20000"/>
                  </a:spcBef>
                  <a:buFont typeface="Arial" panose="020B0604020202020204" pitchFamily="34" charset="0"/>
                  <a:buChar char="–"/>
                  <a:defRPr sz="1600">
                    <a:solidFill>
                      <a:srgbClr val="63666A"/>
                    </a:solidFill>
                    <a:latin typeface="Calibri" panose="020F0502020204030204" pitchFamily="34" charset="0"/>
                  </a:defRPr>
                </a:lvl4pPr>
                <a:lvl5pPr marL="2057400" indent="-228600">
                  <a:spcBef>
                    <a:spcPct val="20000"/>
                  </a:spcBef>
                  <a:buFont typeface="Arial" panose="020B0604020202020204" pitchFamily="34" charset="0"/>
                  <a:buChar char="»"/>
                  <a:defRPr sz="1600">
                    <a:solidFill>
                      <a:srgbClr val="63666A"/>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altLang="cs-CZ" sz="1050" b="0" i="0" u="none" strike="noStrike" kern="1200" cap="none" spc="0" normalizeH="0" baseline="0" noProof="0" dirty="0">
                    <a:ln>
                      <a:noFill/>
                    </a:ln>
                    <a:solidFill>
                      <a:srgbClr val="EEECE1">
                        <a:lumMod val="25000"/>
                      </a:srgbClr>
                    </a:solidFill>
                    <a:effectLst/>
                    <a:uLnTx/>
                    <a:uFillTx/>
                    <a:latin typeface="Calibri"/>
                    <a:ea typeface="+mn-ea"/>
                    <a:cs typeface="Arial" panose="020B0604020202020204" pitchFamily="34" charset="0"/>
                  </a:rPr>
                  <a:t>Povrchová úprava</a:t>
                </a:r>
              </a:p>
            </p:txBody>
          </p:sp>
        </p:grpSp>
        <p:cxnSp>
          <p:nvCxnSpPr>
            <p:cNvPr id="163" name="Přímá spojnice 162">
              <a:extLst>
                <a:ext uri="{FF2B5EF4-FFF2-40B4-BE49-F238E27FC236}">
                  <a16:creationId xmlns:a16="http://schemas.microsoft.com/office/drawing/2014/main" id="{A0D6499F-6ED5-41EB-BD81-F1C2EBFFDD63}"/>
                </a:ext>
              </a:extLst>
            </p:cNvPr>
            <p:cNvCxnSpPr/>
            <p:nvPr/>
          </p:nvCxnSpPr>
          <p:spPr bwMode="auto">
            <a:xfrm flipV="1">
              <a:off x="2758739" y="4508624"/>
              <a:ext cx="6131731" cy="10902"/>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nvGrpSpPr>
            <p:cNvPr id="15372" name="Skupina 196">
              <a:extLst>
                <a:ext uri="{FF2B5EF4-FFF2-40B4-BE49-F238E27FC236}">
                  <a16:creationId xmlns:a16="http://schemas.microsoft.com/office/drawing/2014/main" id="{C019B18C-7DD3-4151-B931-C3445D01AF46}"/>
                </a:ext>
              </a:extLst>
            </p:cNvPr>
            <p:cNvGrpSpPr>
              <a:grpSpLocks/>
            </p:cNvGrpSpPr>
            <p:nvPr/>
          </p:nvGrpSpPr>
          <p:grpSpPr bwMode="auto">
            <a:xfrm>
              <a:off x="3689913" y="2132856"/>
              <a:ext cx="5162551" cy="2097123"/>
              <a:chOff x="2163762" y="1586708"/>
              <a:chExt cx="5162551" cy="2097930"/>
            </a:xfrm>
          </p:grpSpPr>
          <p:grpSp>
            <p:nvGrpSpPr>
              <p:cNvPr id="15374" name="Skupina 96">
                <a:extLst>
                  <a:ext uri="{FF2B5EF4-FFF2-40B4-BE49-F238E27FC236}">
                    <a16:creationId xmlns:a16="http://schemas.microsoft.com/office/drawing/2014/main" id="{DC4D2243-E94A-48E3-AF95-8C2259554BC8}"/>
                  </a:ext>
                </a:extLst>
              </p:cNvPr>
              <p:cNvGrpSpPr>
                <a:grpSpLocks/>
              </p:cNvGrpSpPr>
              <p:nvPr/>
            </p:nvGrpSpPr>
            <p:grpSpPr bwMode="auto">
              <a:xfrm>
                <a:off x="6773863" y="2955925"/>
                <a:ext cx="525462" cy="490538"/>
                <a:chOff x="7507288" y="2798763"/>
                <a:chExt cx="700087" cy="654050"/>
              </a:xfrm>
            </p:grpSpPr>
            <p:sp>
              <p:nvSpPr>
                <p:cNvPr id="347" name="Ovál 346">
                  <a:extLst>
                    <a:ext uri="{FF2B5EF4-FFF2-40B4-BE49-F238E27FC236}">
                      <a16:creationId xmlns:a16="http://schemas.microsoft.com/office/drawing/2014/main" id="{2F78B7FB-295D-45D7-AF46-9B94028DF6BC}"/>
                    </a:ext>
                  </a:extLst>
                </p:cNvPr>
                <p:cNvSpPr/>
                <p:nvPr/>
              </p:nvSpPr>
              <p:spPr bwMode="auto">
                <a:xfrm>
                  <a:off x="7507175" y="2798423"/>
                  <a:ext cx="700419" cy="654362"/>
                </a:xfrm>
                <a:prstGeom prst="ellipse">
                  <a:avLst/>
                </a:prstGeom>
                <a:noFill/>
                <a:ln w="38100" cap="flat" cmpd="sng" algn="ctr">
                  <a:solidFill>
                    <a:sysClr val="window" lastClr="FFFFFF">
                      <a:lumMod val="50000"/>
                    </a:sysClr>
                  </a:solidFill>
                  <a:prstDash val="sys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6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348" name="Ovál 347">
                  <a:extLst>
                    <a:ext uri="{FF2B5EF4-FFF2-40B4-BE49-F238E27FC236}">
                      <a16:creationId xmlns:a16="http://schemas.microsoft.com/office/drawing/2014/main" id="{832EAF97-0034-4D1E-A1FF-E07C24EB54D7}"/>
                    </a:ext>
                  </a:extLst>
                </p:cNvPr>
                <p:cNvSpPr/>
                <p:nvPr/>
              </p:nvSpPr>
              <p:spPr bwMode="auto">
                <a:xfrm>
                  <a:off x="7574704" y="2884218"/>
                  <a:ext cx="552797" cy="494407"/>
                </a:xfrm>
                <a:prstGeom prst="ellipse">
                  <a:avLst/>
                </a:prstGeom>
                <a:solidFill>
                  <a:srgbClr val="F79646">
                    <a:lumMod val="40000"/>
                    <a:lumOff val="6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8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nvGrpSpPr>
                <p:cNvPr id="15490" name="Skupina 245">
                  <a:extLst>
                    <a:ext uri="{FF2B5EF4-FFF2-40B4-BE49-F238E27FC236}">
                      <a16:creationId xmlns:a16="http://schemas.microsoft.com/office/drawing/2014/main" id="{869DEC0F-9FED-4F33-A2A5-FDD8033E11B0}"/>
                    </a:ext>
                  </a:extLst>
                </p:cNvPr>
                <p:cNvGrpSpPr>
                  <a:grpSpLocks/>
                </p:cNvGrpSpPr>
                <p:nvPr/>
              </p:nvGrpSpPr>
              <p:grpSpPr bwMode="auto">
                <a:xfrm>
                  <a:off x="7815681" y="2943426"/>
                  <a:ext cx="227012" cy="287338"/>
                  <a:chOff x="7837488" y="2952750"/>
                  <a:chExt cx="227012" cy="287338"/>
                </a:xfrm>
              </p:grpSpPr>
              <p:sp>
                <p:nvSpPr>
                  <p:cNvPr id="350" name="Výbuch 2 246">
                    <a:extLst>
                      <a:ext uri="{FF2B5EF4-FFF2-40B4-BE49-F238E27FC236}">
                        <a16:creationId xmlns:a16="http://schemas.microsoft.com/office/drawing/2014/main" id="{7E875113-BBBD-4780-B000-0F5AA6623CB1}"/>
                      </a:ext>
                    </a:extLst>
                  </p:cNvPr>
                  <p:cNvSpPr/>
                  <p:nvPr/>
                </p:nvSpPr>
                <p:spPr bwMode="auto">
                  <a:xfrm>
                    <a:off x="7836790" y="2951708"/>
                    <a:ext cx="131918" cy="135235"/>
                  </a:xfrm>
                  <a:prstGeom prst="irregularSeal2">
                    <a:avLst/>
                  </a:prstGeom>
                  <a:solidFill>
                    <a:sysClr val="windowText" lastClr="000000"/>
                  </a:solidFill>
                  <a:ln w="25400" cap="flat" cmpd="sng" algn="ctr">
                    <a:solidFill>
                      <a:sysClr val="window" lastClr="FFFFFF">
                        <a:lumMod val="75000"/>
                      </a:sys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351" name="Výbuch 2 248">
                    <a:extLst>
                      <a:ext uri="{FF2B5EF4-FFF2-40B4-BE49-F238E27FC236}">
                        <a16:creationId xmlns:a16="http://schemas.microsoft.com/office/drawing/2014/main" id="{3E8CA954-E454-41E6-9346-17DBCCA845E3}"/>
                      </a:ext>
                    </a:extLst>
                  </p:cNvPr>
                  <p:cNvSpPr/>
                  <p:nvPr/>
                </p:nvSpPr>
                <p:spPr bwMode="auto">
                  <a:xfrm>
                    <a:off x="7932586" y="3104392"/>
                    <a:ext cx="131918" cy="135235"/>
                  </a:xfrm>
                  <a:prstGeom prst="irregularSeal2">
                    <a:avLst/>
                  </a:prstGeom>
                  <a:solidFill>
                    <a:sysClr val="windowText" lastClr="000000"/>
                  </a:solidFill>
                  <a:ln w="25400" cap="flat" cmpd="sng" algn="ctr">
                    <a:solidFill>
                      <a:sysClr val="window" lastClr="FFFFFF">
                        <a:lumMod val="75000"/>
                      </a:sys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grpSp>
          <p:grpSp>
            <p:nvGrpSpPr>
              <p:cNvPr id="15375" name="Skupina 60">
                <a:extLst>
                  <a:ext uri="{FF2B5EF4-FFF2-40B4-BE49-F238E27FC236}">
                    <a16:creationId xmlns:a16="http://schemas.microsoft.com/office/drawing/2014/main" id="{80102223-D866-4F26-87BE-E393ED830E95}"/>
                  </a:ext>
                </a:extLst>
              </p:cNvPr>
              <p:cNvGrpSpPr>
                <a:grpSpLocks/>
              </p:cNvGrpSpPr>
              <p:nvPr/>
            </p:nvGrpSpPr>
            <p:grpSpPr bwMode="auto">
              <a:xfrm>
                <a:off x="6170613" y="2952750"/>
                <a:ext cx="523875" cy="490538"/>
                <a:chOff x="6702425" y="2794000"/>
                <a:chExt cx="700088" cy="654050"/>
              </a:xfrm>
            </p:grpSpPr>
            <p:sp>
              <p:nvSpPr>
                <p:cNvPr id="341" name="Ovál 340">
                  <a:extLst>
                    <a:ext uri="{FF2B5EF4-FFF2-40B4-BE49-F238E27FC236}">
                      <a16:creationId xmlns:a16="http://schemas.microsoft.com/office/drawing/2014/main" id="{536562C6-CC98-42A1-9D1D-1B465610B217}"/>
                    </a:ext>
                  </a:extLst>
                </p:cNvPr>
                <p:cNvSpPr/>
                <p:nvPr/>
              </p:nvSpPr>
              <p:spPr bwMode="auto">
                <a:xfrm>
                  <a:off x="6780728" y="2877872"/>
                  <a:ext cx="556048" cy="495861"/>
                </a:xfrm>
                <a:prstGeom prst="ellipse">
                  <a:avLst/>
                </a:prstGeom>
                <a:solidFill>
                  <a:srgbClr val="F79646">
                    <a:lumMod val="40000"/>
                    <a:lumOff val="6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8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342" name="Ovál 341">
                  <a:extLst>
                    <a:ext uri="{FF2B5EF4-FFF2-40B4-BE49-F238E27FC236}">
                      <a16:creationId xmlns:a16="http://schemas.microsoft.com/office/drawing/2014/main" id="{B5C17471-11F1-40E3-8F51-A27A825CA15A}"/>
                    </a:ext>
                  </a:extLst>
                </p:cNvPr>
                <p:cNvSpPr/>
                <p:nvPr/>
              </p:nvSpPr>
              <p:spPr bwMode="auto">
                <a:xfrm>
                  <a:off x="6701968" y="2793532"/>
                  <a:ext cx="700967" cy="654362"/>
                </a:xfrm>
                <a:prstGeom prst="ellipse">
                  <a:avLst/>
                </a:prstGeom>
                <a:noFill/>
                <a:ln w="38100" cap="flat" cmpd="sng" algn="ctr">
                  <a:solidFill>
                    <a:sysClr val="window" lastClr="FFFFFF">
                      <a:lumMod val="50000"/>
                    </a:sysClr>
                  </a:solidFill>
                  <a:prstDash val="sys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6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nvGrpSpPr>
                <p:cNvPr id="15484" name="Skupina 234">
                  <a:extLst>
                    <a:ext uri="{FF2B5EF4-FFF2-40B4-BE49-F238E27FC236}">
                      <a16:creationId xmlns:a16="http://schemas.microsoft.com/office/drawing/2014/main" id="{2F7AAF86-8406-4A78-B72D-32780CE0760C}"/>
                    </a:ext>
                  </a:extLst>
                </p:cNvPr>
                <p:cNvGrpSpPr>
                  <a:grpSpLocks/>
                </p:cNvGrpSpPr>
                <p:nvPr/>
              </p:nvGrpSpPr>
              <p:grpSpPr bwMode="auto">
                <a:xfrm>
                  <a:off x="7002564" y="3000549"/>
                  <a:ext cx="239713" cy="230187"/>
                  <a:chOff x="7023100" y="2224088"/>
                  <a:chExt cx="239713" cy="230187"/>
                </a:xfrm>
              </p:grpSpPr>
              <p:sp>
                <p:nvSpPr>
                  <p:cNvPr id="344" name="Ovál 343">
                    <a:extLst>
                      <a:ext uri="{FF2B5EF4-FFF2-40B4-BE49-F238E27FC236}">
                        <a16:creationId xmlns:a16="http://schemas.microsoft.com/office/drawing/2014/main" id="{8DB6B205-C283-4F81-8996-EC0DA751F6D4}"/>
                      </a:ext>
                    </a:extLst>
                  </p:cNvPr>
                  <p:cNvSpPr/>
                  <p:nvPr/>
                </p:nvSpPr>
                <p:spPr bwMode="auto">
                  <a:xfrm>
                    <a:off x="7021793" y="2223559"/>
                    <a:ext cx="72459" cy="58166"/>
                  </a:xfrm>
                  <a:prstGeom prst="ellipse">
                    <a:avLst/>
                  </a:prstGeom>
                  <a:solidFill>
                    <a:sysClr val="window" lastClr="FFFFFF"/>
                  </a:solidFill>
                  <a:ln w="25400" cap="flat" cmpd="sng" algn="ctr">
                    <a:solidFill>
                      <a:srgbClr val="4F81BD">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200" b="1" i="0" u="none" strike="noStrike" kern="0" cap="none" spc="0" normalizeH="0" baseline="0" noProof="0">
                        <a:ln>
                          <a:noFill/>
                        </a:ln>
                        <a:solidFill>
                          <a:prstClr val="black"/>
                        </a:solidFill>
                        <a:effectLst/>
                        <a:uLnTx/>
                        <a:uFillTx/>
                        <a:latin typeface="Calibri"/>
                        <a:ea typeface="+mn-ea"/>
                        <a:cs typeface="Arial" panose="020B0604020202020204" pitchFamily="34" charset="0"/>
                      </a:rPr>
                      <a:t>Org</a:t>
                    </a:r>
                    <a:endParaRPr kumimoji="0" lang="cs-CZ" sz="1000" b="1" i="0" u="none" strike="noStrike" kern="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345" name="Ovál 344">
                    <a:extLst>
                      <a:ext uri="{FF2B5EF4-FFF2-40B4-BE49-F238E27FC236}">
                        <a16:creationId xmlns:a16="http://schemas.microsoft.com/office/drawing/2014/main" id="{D92E7BD6-FAAA-4FC3-B6CC-8E141A44EE5D}"/>
                      </a:ext>
                    </a:extLst>
                  </p:cNvPr>
                  <p:cNvSpPr/>
                  <p:nvPr/>
                </p:nvSpPr>
                <p:spPr bwMode="auto">
                  <a:xfrm>
                    <a:off x="7092677" y="2310807"/>
                    <a:ext cx="74035" cy="52349"/>
                  </a:xfrm>
                  <a:prstGeom prst="ellipse">
                    <a:avLst/>
                  </a:prstGeom>
                  <a:solidFill>
                    <a:sysClr val="window" lastClr="FFFFFF"/>
                  </a:solidFill>
                  <a:ln w="25400" cap="flat" cmpd="sng" algn="ctr">
                    <a:solidFill>
                      <a:srgbClr val="4F81BD">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200" b="1" i="0" u="none" strike="noStrike" kern="0" cap="none" spc="0" normalizeH="0" baseline="0" noProof="0">
                        <a:ln>
                          <a:noFill/>
                        </a:ln>
                        <a:solidFill>
                          <a:prstClr val="black"/>
                        </a:solidFill>
                        <a:effectLst/>
                        <a:uLnTx/>
                        <a:uFillTx/>
                        <a:latin typeface="Calibri"/>
                        <a:ea typeface="+mn-ea"/>
                        <a:cs typeface="Arial" panose="020B0604020202020204" pitchFamily="34" charset="0"/>
                      </a:rPr>
                      <a:t>Org</a:t>
                    </a:r>
                    <a:endParaRPr kumimoji="0" lang="cs-CZ" sz="1000" b="1" i="0" u="none" strike="noStrike" kern="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346" name="Ovál 345">
                    <a:extLst>
                      <a:ext uri="{FF2B5EF4-FFF2-40B4-BE49-F238E27FC236}">
                        <a16:creationId xmlns:a16="http://schemas.microsoft.com/office/drawing/2014/main" id="{68E4A942-B340-4566-A656-70D41A6F6031}"/>
                      </a:ext>
                    </a:extLst>
                  </p:cNvPr>
                  <p:cNvSpPr/>
                  <p:nvPr/>
                </p:nvSpPr>
                <p:spPr bwMode="auto">
                  <a:xfrm>
                    <a:off x="7190340" y="2389330"/>
                    <a:ext cx="70885" cy="58166"/>
                  </a:xfrm>
                  <a:prstGeom prst="ellipse">
                    <a:avLst/>
                  </a:prstGeom>
                  <a:solidFill>
                    <a:sysClr val="window" lastClr="FFFFFF"/>
                  </a:solidFill>
                  <a:ln w="25400" cap="flat" cmpd="sng" algn="ctr">
                    <a:solidFill>
                      <a:srgbClr val="4F81BD">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200" b="1" i="0" u="none" strike="noStrike" kern="0" cap="none" spc="0" normalizeH="0" baseline="0" noProof="0">
                        <a:ln>
                          <a:noFill/>
                        </a:ln>
                        <a:solidFill>
                          <a:prstClr val="black"/>
                        </a:solidFill>
                        <a:effectLst/>
                        <a:uLnTx/>
                        <a:uFillTx/>
                        <a:latin typeface="Calibri"/>
                        <a:ea typeface="+mn-ea"/>
                        <a:cs typeface="Arial" panose="020B0604020202020204" pitchFamily="34" charset="0"/>
                      </a:rPr>
                      <a:t>Org</a:t>
                    </a:r>
                    <a:endParaRPr kumimoji="0" lang="cs-CZ" sz="1000" b="1" i="0" u="none" strike="noStrike" kern="0" cap="none" spc="0" normalizeH="0" baseline="0" noProof="0">
                      <a:ln>
                        <a:noFill/>
                      </a:ln>
                      <a:solidFill>
                        <a:prstClr val="black"/>
                      </a:solidFill>
                      <a:effectLst/>
                      <a:uLnTx/>
                      <a:uFillTx/>
                      <a:latin typeface="Calibri"/>
                      <a:ea typeface="+mn-ea"/>
                      <a:cs typeface="Arial" panose="020B0604020202020204" pitchFamily="34" charset="0"/>
                    </a:endParaRPr>
                  </a:p>
                </p:txBody>
              </p:sp>
            </p:grpSp>
          </p:grpSp>
          <p:sp>
            <p:nvSpPr>
              <p:cNvPr id="200" name="TextovéPole 19">
                <a:extLst>
                  <a:ext uri="{FF2B5EF4-FFF2-40B4-BE49-F238E27FC236}">
                    <a16:creationId xmlns:a16="http://schemas.microsoft.com/office/drawing/2014/main" id="{2399059A-EF12-4334-AC2B-89FD2C211DF9}"/>
                  </a:ext>
                </a:extLst>
              </p:cNvPr>
              <p:cNvSpPr txBox="1">
                <a:spLocks noChangeArrowheads="1"/>
              </p:cNvSpPr>
              <p:nvPr/>
            </p:nvSpPr>
            <p:spPr bwMode="auto">
              <a:xfrm>
                <a:off x="2164961" y="1859936"/>
                <a:ext cx="713129" cy="348878"/>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altLang="cs-CZ" sz="9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Standardní Povrchová Úprava</a:t>
                </a:r>
              </a:p>
            </p:txBody>
          </p:sp>
          <p:sp>
            <p:nvSpPr>
              <p:cNvPr id="201" name="Ovál 200">
                <a:extLst>
                  <a:ext uri="{FF2B5EF4-FFF2-40B4-BE49-F238E27FC236}">
                    <a16:creationId xmlns:a16="http://schemas.microsoft.com/office/drawing/2014/main" id="{C8C0CB6F-5FD9-4893-A7B7-0AA2DEFED2A5}"/>
                  </a:ext>
                </a:extLst>
              </p:cNvPr>
              <p:cNvSpPr/>
              <p:nvPr/>
            </p:nvSpPr>
            <p:spPr bwMode="auto">
              <a:xfrm>
                <a:off x="2273403" y="2376559"/>
                <a:ext cx="525712" cy="490773"/>
              </a:xfrm>
              <a:prstGeom prst="ellipse">
                <a:avLst/>
              </a:prstGeom>
              <a:noFill/>
              <a:ln w="38100" cap="flat" cmpd="sng" algn="ctr">
                <a:solidFill>
                  <a:sysClr val="window" lastClr="FFFFFF">
                    <a:lumMod val="50000"/>
                  </a:sys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6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02" name="Ovál 201">
                <a:extLst>
                  <a:ext uri="{FF2B5EF4-FFF2-40B4-BE49-F238E27FC236}">
                    <a16:creationId xmlns:a16="http://schemas.microsoft.com/office/drawing/2014/main" id="{CCD0DBE9-25F2-43D9-B50D-C50F41251540}"/>
                  </a:ext>
                </a:extLst>
              </p:cNvPr>
              <p:cNvSpPr/>
              <p:nvPr/>
            </p:nvSpPr>
            <p:spPr bwMode="auto">
              <a:xfrm>
                <a:off x="2322910" y="2440904"/>
                <a:ext cx="416090" cy="370806"/>
              </a:xfrm>
              <a:prstGeom prst="ellipse">
                <a:avLst/>
              </a:prstGeom>
              <a:solidFill>
                <a:srgbClr val="F79646">
                  <a:lumMod val="40000"/>
                  <a:lumOff val="6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8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nvGrpSpPr>
              <p:cNvPr id="15379" name="Skupina 38">
                <a:extLst>
                  <a:ext uri="{FF2B5EF4-FFF2-40B4-BE49-F238E27FC236}">
                    <a16:creationId xmlns:a16="http://schemas.microsoft.com/office/drawing/2014/main" id="{0861616C-713D-46FD-B2F2-F768BFAE73E5}"/>
                  </a:ext>
                </a:extLst>
              </p:cNvPr>
              <p:cNvGrpSpPr>
                <a:grpSpLocks/>
              </p:cNvGrpSpPr>
              <p:nvPr/>
            </p:nvGrpSpPr>
            <p:grpSpPr bwMode="auto">
              <a:xfrm>
                <a:off x="2276475" y="2978150"/>
                <a:ext cx="525463" cy="495300"/>
                <a:chOff x="1509713" y="2794000"/>
                <a:chExt cx="700087" cy="660400"/>
              </a:xfrm>
            </p:grpSpPr>
            <p:sp>
              <p:nvSpPr>
                <p:cNvPr id="339" name="Ovál 338">
                  <a:extLst>
                    <a:ext uri="{FF2B5EF4-FFF2-40B4-BE49-F238E27FC236}">
                      <a16:creationId xmlns:a16="http://schemas.microsoft.com/office/drawing/2014/main" id="{14559394-95CF-4CFA-9352-C1090B139E7C}"/>
                    </a:ext>
                  </a:extLst>
                </p:cNvPr>
                <p:cNvSpPr/>
                <p:nvPr/>
              </p:nvSpPr>
              <p:spPr bwMode="auto">
                <a:xfrm>
                  <a:off x="1510331" y="2794564"/>
                  <a:ext cx="698848" cy="660180"/>
                </a:xfrm>
                <a:prstGeom prst="ellipse">
                  <a:avLst/>
                </a:prstGeom>
                <a:noFill/>
                <a:ln w="38100" cap="flat" cmpd="sng" algn="ctr">
                  <a:solidFill>
                    <a:sysClr val="window" lastClr="FFFFFF">
                      <a:lumMod val="50000"/>
                    </a:sys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6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340" name="Ovál 339">
                  <a:extLst>
                    <a:ext uri="{FF2B5EF4-FFF2-40B4-BE49-F238E27FC236}">
                      <a16:creationId xmlns:a16="http://schemas.microsoft.com/office/drawing/2014/main" id="{FD236BB3-EA7F-4DD1-B607-7B758FDDB37D}"/>
                    </a:ext>
                  </a:extLst>
                </p:cNvPr>
                <p:cNvSpPr/>
                <p:nvPr/>
              </p:nvSpPr>
              <p:spPr bwMode="auto">
                <a:xfrm>
                  <a:off x="1584143" y="2887629"/>
                  <a:ext cx="552797" cy="494408"/>
                </a:xfrm>
                <a:prstGeom prst="ellipse">
                  <a:avLst/>
                </a:prstGeom>
                <a:solidFill>
                  <a:srgbClr val="F79646">
                    <a:lumMod val="40000"/>
                    <a:lumOff val="6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8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sp>
            <p:nvSpPr>
              <p:cNvPr id="213" name="Ovál 212">
                <a:extLst>
                  <a:ext uri="{FF2B5EF4-FFF2-40B4-BE49-F238E27FC236}">
                    <a16:creationId xmlns:a16="http://schemas.microsoft.com/office/drawing/2014/main" id="{3D1FD87B-E14E-41AC-80C1-0A02E5DF16A2}"/>
                  </a:ext>
                </a:extLst>
              </p:cNvPr>
              <p:cNvSpPr/>
              <p:nvPr/>
            </p:nvSpPr>
            <p:spPr bwMode="auto">
              <a:xfrm>
                <a:off x="2954707" y="2406005"/>
                <a:ext cx="526890" cy="490773"/>
              </a:xfrm>
              <a:prstGeom prst="ellipse">
                <a:avLst/>
              </a:prstGeom>
              <a:noFill/>
              <a:ln w="38100" cap="flat" cmpd="sng" algn="ctr">
                <a:solidFill>
                  <a:srgbClr val="66FF33"/>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6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14" name="Ovál 213">
                <a:extLst>
                  <a:ext uri="{FF2B5EF4-FFF2-40B4-BE49-F238E27FC236}">
                    <a16:creationId xmlns:a16="http://schemas.microsoft.com/office/drawing/2014/main" id="{754EE76E-E6FC-4DFA-A458-8503DCB509DD}"/>
                  </a:ext>
                </a:extLst>
              </p:cNvPr>
              <p:cNvSpPr/>
              <p:nvPr/>
            </p:nvSpPr>
            <p:spPr bwMode="auto">
              <a:xfrm>
                <a:off x="3003034" y="2471441"/>
                <a:ext cx="418448" cy="369716"/>
              </a:xfrm>
              <a:prstGeom prst="ellipse">
                <a:avLst/>
              </a:prstGeom>
              <a:solidFill>
                <a:srgbClr val="F79646">
                  <a:lumMod val="40000"/>
                  <a:lumOff val="6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8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15" name="TextovéPole 1">
                <a:extLst>
                  <a:ext uri="{FF2B5EF4-FFF2-40B4-BE49-F238E27FC236}">
                    <a16:creationId xmlns:a16="http://schemas.microsoft.com/office/drawing/2014/main" id="{815AFFBA-9618-4521-A06A-6D9517E380CE}"/>
                  </a:ext>
                </a:extLst>
              </p:cNvPr>
              <p:cNvSpPr txBox="1">
                <a:spLocks noChangeArrowheads="1"/>
              </p:cNvSpPr>
              <p:nvPr/>
            </p:nvSpPr>
            <p:spPr bwMode="auto">
              <a:xfrm>
                <a:off x="4384501" y="1857431"/>
                <a:ext cx="297798" cy="169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400">
                    <a:solidFill>
                      <a:srgbClr val="63666A"/>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rgbClr val="63666A"/>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63666A"/>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cs-CZ" altLang="cs-CZ" sz="1000" b="0" i="0" u="none" strike="noStrike" kern="0" cap="none" spc="0" normalizeH="0" baseline="0" noProof="0">
                    <a:ln>
                      <a:noFill/>
                    </a:ln>
                    <a:solidFill>
                      <a:prstClr val="black"/>
                    </a:solidFill>
                    <a:effectLst/>
                    <a:uLnTx/>
                    <a:uFillTx/>
                    <a:latin typeface="Calibri"/>
                    <a:ea typeface="+mn-ea"/>
                    <a:cs typeface="Arial" panose="020B0604020202020204" pitchFamily="34" charset="0"/>
                  </a:rPr>
                  <a:t>SRF </a:t>
                </a:r>
              </a:p>
            </p:txBody>
          </p:sp>
          <p:sp>
            <p:nvSpPr>
              <p:cNvPr id="219" name="TextovéPole 218">
                <a:extLst>
                  <a:ext uri="{FF2B5EF4-FFF2-40B4-BE49-F238E27FC236}">
                    <a16:creationId xmlns:a16="http://schemas.microsoft.com/office/drawing/2014/main" id="{EF60E206-1BF1-45EB-A261-385D9862AD1B}"/>
                  </a:ext>
                </a:extLst>
              </p:cNvPr>
              <p:cNvSpPr txBox="1"/>
              <p:nvPr/>
            </p:nvSpPr>
            <p:spPr bwMode="auto">
              <a:xfrm>
                <a:off x="3449772" y="3526057"/>
                <a:ext cx="768529" cy="158581"/>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900" b="1" i="0" u="none" strike="noStrike" kern="0" cap="none" spc="0" normalizeH="0" baseline="0" noProof="0">
                    <a:ln>
                      <a:noFill/>
                    </a:ln>
                    <a:solidFill>
                      <a:srgbClr val="009900"/>
                    </a:solidFill>
                    <a:effectLst/>
                    <a:uLnTx/>
                    <a:uFillTx/>
                    <a:latin typeface="Calibri"/>
                    <a:ea typeface="+mn-ea"/>
                    <a:cs typeface="Arial" panose="020B0604020202020204" pitchFamily="34" charset="0"/>
                  </a:rPr>
                  <a:t>„Wash &amp; Go”</a:t>
                </a:r>
              </a:p>
            </p:txBody>
          </p:sp>
          <p:sp>
            <p:nvSpPr>
              <p:cNvPr id="220" name="Ovál 219">
                <a:extLst>
                  <a:ext uri="{FF2B5EF4-FFF2-40B4-BE49-F238E27FC236}">
                    <a16:creationId xmlns:a16="http://schemas.microsoft.com/office/drawing/2014/main" id="{869D0C1F-5B40-4A35-8DCA-B23D2F80E8D3}"/>
                  </a:ext>
                </a:extLst>
              </p:cNvPr>
              <p:cNvSpPr/>
              <p:nvPr/>
            </p:nvSpPr>
            <p:spPr bwMode="auto">
              <a:xfrm>
                <a:off x="3573538" y="2401643"/>
                <a:ext cx="525712" cy="491863"/>
              </a:xfrm>
              <a:prstGeom prst="ellipse">
                <a:avLst/>
              </a:prstGeom>
              <a:noFill/>
              <a:ln w="38100" cap="flat" cmpd="sng" algn="ctr">
                <a:solidFill>
                  <a:srgbClr val="FF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6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21" name="Ovál 220">
                <a:extLst>
                  <a:ext uri="{FF2B5EF4-FFF2-40B4-BE49-F238E27FC236}">
                    <a16:creationId xmlns:a16="http://schemas.microsoft.com/office/drawing/2014/main" id="{D7C6B58F-4959-4BF2-83BF-6BCFA0B618A4}"/>
                  </a:ext>
                </a:extLst>
              </p:cNvPr>
              <p:cNvSpPr/>
              <p:nvPr/>
            </p:nvSpPr>
            <p:spPr bwMode="auto">
              <a:xfrm>
                <a:off x="3623044" y="2474714"/>
                <a:ext cx="416091" cy="369715"/>
              </a:xfrm>
              <a:prstGeom prst="ellipse">
                <a:avLst/>
              </a:prstGeom>
              <a:solidFill>
                <a:srgbClr val="F79646">
                  <a:lumMod val="40000"/>
                  <a:lumOff val="6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8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nvGrpSpPr>
              <p:cNvPr id="15386" name="Skupina 46">
                <a:extLst>
                  <a:ext uri="{FF2B5EF4-FFF2-40B4-BE49-F238E27FC236}">
                    <a16:creationId xmlns:a16="http://schemas.microsoft.com/office/drawing/2014/main" id="{A8FC0B4C-69C6-46F6-9201-7A62E206B3E8}"/>
                  </a:ext>
                </a:extLst>
              </p:cNvPr>
              <p:cNvGrpSpPr>
                <a:grpSpLocks/>
              </p:cNvGrpSpPr>
              <p:nvPr/>
            </p:nvGrpSpPr>
            <p:grpSpPr bwMode="auto">
              <a:xfrm>
                <a:off x="2951163" y="2982913"/>
                <a:ext cx="1141412" cy="503237"/>
                <a:chOff x="2409269" y="2833976"/>
                <a:chExt cx="1523582" cy="671513"/>
              </a:xfrm>
            </p:grpSpPr>
            <p:sp>
              <p:nvSpPr>
                <p:cNvPr id="335" name="Ovál 334">
                  <a:extLst>
                    <a:ext uri="{FF2B5EF4-FFF2-40B4-BE49-F238E27FC236}">
                      <a16:creationId xmlns:a16="http://schemas.microsoft.com/office/drawing/2014/main" id="{9AC65D13-3C1E-416C-8F82-CC7E83D7C06D}"/>
                    </a:ext>
                  </a:extLst>
                </p:cNvPr>
                <p:cNvSpPr/>
                <p:nvPr/>
              </p:nvSpPr>
              <p:spPr bwMode="auto">
                <a:xfrm>
                  <a:off x="2409279" y="2850014"/>
                  <a:ext cx="701732" cy="660702"/>
                </a:xfrm>
                <a:prstGeom prst="ellipse">
                  <a:avLst/>
                </a:prstGeom>
                <a:noFill/>
                <a:ln w="38100" cap="flat" cmpd="sng" algn="ctr">
                  <a:solidFill>
                    <a:srgbClr val="66FF33"/>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6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336" name="Ovál 335">
                  <a:extLst>
                    <a:ext uri="{FF2B5EF4-FFF2-40B4-BE49-F238E27FC236}">
                      <a16:creationId xmlns:a16="http://schemas.microsoft.com/office/drawing/2014/main" id="{FBB53F9D-E9FB-4D27-9498-C472BE61DC3D}"/>
                    </a:ext>
                  </a:extLst>
                </p:cNvPr>
                <p:cNvSpPr/>
                <p:nvPr/>
              </p:nvSpPr>
              <p:spPr bwMode="auto">
                <a:xfrm>
                  <a:off x="2494242" y="2932966"/>
                  <a:ext cx="552260" cy="499164"/>
                </a:xfrm>
                <a:prstGeom prst="ellipse">
                  <a:avLst/>
                </a:prstGeom>
                <a:solidFill>
                  <a:srgbClr val="F79646">
                    <a:lumMod val="40000"/>
                    <a:lumOff val="6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8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337" name="Ovál 336">
                  <a:extLst>
                    <a:ext uri="{FF2B5EF4-FFF2-40B4-BE49-F238E27FC236}">
                      <a16:creationId xmlns:a16="http://schemas.microsoft.com/office/drawing/2014/main" id="{CBD4ADDB-FACD-479E-8023-8A5902F1BAAE}"/>
                    </a:ext>
                  </a:extLst>
                </p:cNvPr>
                <p:cNvSpPr/>
                <p:nvPr/>
              </p:nvSpPr>
              <p:spPr bwMode="auto">
                <a:xfrm>
                  <a:off x="3309258" y="2921324"/>
                  <a:ext cx="555407" cy="497710"/>
                </a:xfrm>
                <a:prstGeom prst="ellipse">
                  <a:avLst/>
                </a:prstGeom>
                <a:solidFill>
                  <a:srgbClr val="F79646">
                    <a:lumMod val="40000"/>
                    <a:lumOff val="6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8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338" name="Ovál 337">
                  <a:extLst>
                    <a:ext uri="{FF2B5EF4-FFF2-40B4-BE49-F238E27FC236}">
                      <a16:creationId xmlns:a16="http://schemas.microsoft.com/office/drawing/2014/main" id="{A417763C-3380-4E41-A168-6AE324359B70}"/>
                    </a:ext>
                  </a:extLst>
                </p:cNvPr>
                <p:cNvSpPr/>
                <p:nvPr/>
              </p:nvSpPr>
              <p:spPr bwMode="auto">
                <a:xfrm>
                  <a:off x="3230588" y="2834006"/>
                  <a:ext cx="701732" cy="659246"/>
                </a:xfrm>
                <a:prstGeom prst="ellipse">
                  <a:avLst/>
                </a:prstGeom>
                <a:noFill/>
                <a:ln w="38100" cap="flat" cmpd="sng" algn="ctr">
                  <a:solidFill>
                    <a:srgbClr val="FF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6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grpSp>
            <p:nvGrpSpPr>
              <p:cNvPr id="15387" name="Skupina 45">
                <a:extLst>
                  <a:ext uri="{FF2B5EF4-FFF2-40B4-BE49-F238E27FC236}">
                    <a16:creationId xmlns:a16="http://schemas.microsoft.com/office/drawing/2014/main" id="{3CA221E4-3D56-4D15-9DDC-541EABA1CF5F}"/>
                  </a:ext>
                </a:extLst>
              </p:cNvPr>
              <p:cNvGrpSpPr>
                <a:grpSpLocks/>
              </p:cNvGrpSpPr>
              <p:nvPr/>
            </p:nvGrpSpPr>
            <p:grpSpPr bwMode="auto">
              <a:xfrm>
                <a:off x="3114675" y="3159125"/>
                <a:ext cx="769938" cy="185738"/>
                <a:chOff x="2628900" y="3068638"/>
                <a:chExt cx="1026138" cy="247648"/>
              </a:xfrm>
            </p:grpSpPr>
            <p:grpSp>
              <p:nvGrpSpPr>
                <p:cNvPr id="15468" name="Skupina 44">
                  <a:extLst>
                    <a:ext uri="{FF2B5EF4-FFF2-40B4-BE49-F238E27FC236}">
                      <a16:creationId xmlns:a16="http://schemas.microsoft.com/office/drawing/2014/main" id="{7FE79927-BE1A-450E-9F7E-4E78BF4452DD}"/>
                    </a:ext>
                  </a:extLst>
                </p:cNvPr>
                <p:cNvGrpSpPr>
                  <a:grpSpLocks/>
                </p:cNvGrpSpPr>
                <p:nvPr/>
              </p:nvGrpSpPr>
              <p:grpSpPr bwMode="auto">
                <a:xfrm>
                  <a:off x="2628900" y="3068638"/>
                  <a:ext cx="239713" cy="238125"/>
                  <a:chOff x="2628900" y="3068638"/>
                  <a:chExt cx="239713" cy="238125"/>
                </a:xfrm>
              </p:grpSpPr>
              <p:sp>
                <p:nvSpPr>
                  <p:cNvPr id="332" name="Ovál 331">
                    <a:extLst>
                      <a:ext uri="{FF2B5EF4-FFF2-40B4-BE49-F238E27FC236}">
                        <a16:creationId xmlns:a16="http://schemas.microsoft.com/office/drawing/2014/main" id="{79902BE4-3B16-4498-AB91-C7B6436F9E00}"/>
                      </a:ext>
                    </a:extLst>
                  </p:cNvPr>
                  <p:cNvSpPr/>
                  <p:nvPr/>
                </p:nvSpPr>
                <p:spPr bwMode="auto">
                  <a:xfrm>
                    <a:off x="2629351" y="3069290"/>
                    <a:ext cx="64409" cy="58165"/>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333" name="Ovál 332">
                    <a:extLst>
                      <a:ext uri="{FF2B5EF4-FFF2-40B4-BE49-F238E27FC236}">
                        <a16:creationId xmlns:a16="http://schemas.microsoft.com/office/drawing/2014/main" id="{14BB296A-58DB-456B-90FF-C94BA5AEDE88}"/>
                      </a:ext>
                    </a:extLst>
                  </p:cNvPr>
                  <p:cNvSpPr/>
                  <p:nvPr/>
                </p:nvSpPr>
                <p:spPr bwMode="auto">
                  <a:xfrm>
                    <a:off x="2718895" y="3157991"/>
                    <a:ext cx="65980" cy="61073"/>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334" name="Ovál 333">
                    <a:extLst>
                      <a:ext uri="{FF2B5EF4-FFF2-40B4-BE49-F238E27FC236}">
                        <a16:creationId xmlns:a16="http://schemas.microsoft.com/office/drawing/2014/main" id="{1EBEA38C-6804-4156-A8ED-66033FF65A9C}"/>
                      </a:ext>
                    </a:extLst>
                  </p:cNvPr>
                  <p:cNvSpPr/>
                  <p:nvPr/>
                </p:nvSpPr>
                <p:spPr bwMode="auto">
                  <a:xfrm>
                    <a:off x="2810010" y="3248147"/>
                    <a:ext cx="64410" cy="66890"/>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grpSp>
              <p:nvGrpSpPr>
                <p:cNvPr id="15469" name="Skupina 43">
                  <a:extLst>
                    <a:ext uri="{FF2B5EF4-FFF2-40B4-BE49-F238E27FC236}">
                      <a16:creationId xmlns:a16="http://schemas.microsoft.com/office/drawing/2014/main" id="{40035124-D7BB-4888-BA32-A5FA9263CAC6}"/>
                    </a:ext>
                  </a:extLst>
                </p:cNvPr>
                <p:cNvGrpSpPr>
                  <a:grpSpLocks/>
                </p:cNvGrpSpPr>
                <p:nvPr/>
              </p:nvGrpSpPr>
              <p:grpSpPr bwMode="auto">
                <a:xfrm>
                  <a:off x="3415326" y="3078161"/>
                  <a:ext cx="239712" cy="238125"/>
                  <a:chOff x="3415326" y="3078161"/>
                  <a:chExt cx="239712" cy="238125"/>
                </a:xfrm>
              </p:grpSpPr>
              <p:sp>
                <p:nvSpPr>
                  <p:cNvPr id="329" name="Ovál 328">
                    <a:extLst>
                      <a:ext uri="{FF2B5EF4-FFF2-40B4-BE49-F238E27FC236}">
                        <a16:creationId xmlns:a16="http://schemas.microsoft.com/office/drawing/2014/main" id="{A1B8D1EB-B478-46E0-B73F-1597E9BC1F63}"/>
                      </a:ext>
                    </a:extLst>
                  </p:cNvPr>
                  <p:cNvSpPr/>
                  <p:nvPr/>
                </p:nvSpPr>
                <p:spPr bwMode="auto">
                  <a:xfrm>
                    <a:off x="3414827" y="3050387"/>
                    <a:ext cx="64409" cy="91610"/>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330" name="Ovál 329">
                    <a:extLst>
                      <a:ext uri="{FF2B5EF4-FFF2-40B4-BE49-F238E27FC236}">
                        <a16:creationId xmlns:a16="http://schemas.microsoft.com/office/drawing/2014/main" id="{31A3E1FA-1954-4BF7-A7AF-02971DDAB840}"/>
                      </a:ext>
                    </a:extLst>
                  </p:cNvPr>
                  <p:cNvSpPr/>
                  <p:nvPr/>
                </p:nvSpPr>
                <p:spPr bwMode="auto">
                  <a:xfrm>
                    <a:off x="3504371" y="3171079"/>
                    <a:ext cx="64410" cy="56710"/>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331" name="Ovál 330">
                    <a:extLst>
                      <a:ext uri="{FF2B5EF4-FFF2-40B4-BE49-F238E27FC236}">
                        <a16:creationId xmlns:a16="http://schemas.microsoft.com/office/drawing/2014/main" id="{BF890A53-3952-48EF-ACD3-D56035B199F7}"/>
                      </a:ext>
                    </a:extLst>
                  </p:cNvPr>
                  <p:cNvSpPr/>
                  <p:nvPr/>
                </p:nvSpPr>
                <p:spPr bwMode="auto">
                  <a:xfrm>
                    <a:off x="3593916" y="3256872"/>
                    <a:ext cx="61267" cy="59619"/>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grpSp>
          <p:sp>
            <p:nvSpPr>
              <p:cNvPr id="227" name="TextovéPole 244">
                <a:extLst>
                  <a:ext uri="{FF2B5EF4-FFF2-40B4-BE49-F238E27FC236}">
                    <a16:creationId xmlns:a16="http://schemas.microsoft.com/office/drawing/2014/main" id="{636B09F1-CD2D-4B05-923D-07AD05E6B587}"/>
                  </a:ext>
                </a:extLst>
              </p:cNvPr>
              <p:cNvSpPr txBox="1">
                <a:spLocks noChangeArrowheads="1"/>
              </p:cNvSpPr>
              <p:nvPr/>
            </p:nvSpPr>
            <p:spPr bwMode="auto">
              <a:xfrm>
                <a:off x="5046945" y="1861793"/>
                <a:ext cx="283515" cy="169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400">
                    <a:solidFill>
                      <a:srgbClr val="63666A"/>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rgbClr val="63666A"/>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63666A"/>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cs-CZ" altLang="cs-CZ" sz="1000" b="0" i="0" u="none" strike="noStrike" kern="0" cap="none" spc="0" normalizeH="0" baseline="0" noProof="0">
                    <a:ln>
                      <a:noFill/>
                    </a:ln>
                    <a:solidFill>
                      <a:prstClr val="black"/>
                    </a:solidFill>
                    <a:effectLst/>
                    <a:uLnTx/>
                    <a:uFillTx/>
                    <a:latin typeface="Calibri"/>
                    <a:ea typeface="+mn-ea"/>
                    <a:cs typeface="Arial" panose="020B0604020202020204" pitchFamily="34" charset="0"/>
                  </a:rPr>
                  <a:t>CRF</a:t>
                </a:r>
              </a:p>
            </p:txBody>
          </p:sp>
          <p:sp>
            <p:nvSpPr>
              <p:cNvPr id="231" name="TextovéPole 245">
                <a:extLst>
                  <a:ext uri="{FF2B5EF4-FFF2-40B4-BE49-F238E27FC236}">
                    <a16:creationId xmlns:a16="http://schemas.microsoft.com/office/drawing/2014/main" id="{087C675F-24B7-4788-B99F-594214DD1B7A}"/>
                  </a:ext>
                </a:extLst>
              </p:cNvPr>
              <p:cNvSpPr txBox="1">
                <a:spLocks noChangeArrowheads="1"/>
              </p:cNvSpPr>
              <p:nvPr/>
            </p:nvSpPr>
            <p:spPr bwMode="auto">
              <a:xfrm>
                <a:off x="5506648" y="1874880"/>
                <a:ext cx="612937" cy="27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2400">
                    <a:solidFill>
                      <a:srgbClr val="63666A"/>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rgbClr val="63666A"/>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63666A"/>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cs-CZ" altLang="cs-CZ" sz="10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Inhibitory </a:t>
                </a:r>
                <a:br>
                  <a:rPr kumimoji="0" lang="cs-CZ" altLang="cs-CZ" sz="10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br>
                <a:r>
                  <a:rPr kumimoji="0" lang="cs-CZ" altLang="cs-CZ" sz="10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 IN / IU )</a:t>
                </a:r>
              </a:p>
            </p:txBody>
          </p:sp>
          <p:sp>
            <p:nvSpPr>
              <p:cNvPr id="235" name="Ovál 234">
                <a:extLst>
                  <a:ext uri="{FF2B5EF4-FFF2-40B4-BE49-F238E27FC236}">
                    <a16:creationId xmlns:a16="http://schemas.microsoft.com/office/drawing/2014/main" id="{3DD9176F-0C93-45FC-89CC-D8559685BD4F}"/>
                  </a:ext>
                </a:extLst>
              </p:cNvPr>
              <p:cNvSpPr/>
              <p:nvPr/>
            </p:nvSpPr>
            <p:spPr bwMode="auto">
              <a:xfrm>
                <a:off x="6165556" y="2371106"/>
                <a:ext cx="528069" cy="490773"/>
              </a:xfrm>
              <a:prstGeom prst="ellipse">
                <a:avLst/>
              </a:prstGeom>
              <a:noFill/>
              <a:ln w="38100" cap="flat" cmpd="thickThin" algn="ctr">
                <a:solidFill>
                  <a:sysClr val="window" lastClr="FFFFFF">
                    <a:lumMod val="50000"/>
                  </a:sysClr>
                </a:solidFill>
                <a:prstDash val="sys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6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39" name="Ovál 238">
                <a:extLst>
                  <a:ext uri="{FF2B5EF4-FFF2-40B4-BE49-F238E27FC236}">
                    <a16:creationId xmlns:a16="http://schemas.microsoft.com/office/drawing/2014/main" id="{5FB1EDEC-70A2-4250-971F-3114B07C825F}"/>
                  </a:ext>
                </a:extLst>
              </p:cNvPr>
              <p:cNvSpPr/>
              <p:nvPr/>
            </p:nvSpPr>
            <p:spPr bwMode="auto">
              <a:xfrm>
                <a:off x="6218598" y="2436542"/>
                <a:ext cx="413733" cy="371897"/>
              </a:xfrm>
              <a:prstGeom prst="ellipse">
                <a:avLst/>
              </a:prstGeom>
              <a:solidFill>
                <a:srgbClr val="F79646">
                  <a:lumMod val="40000"/>
                  <a:lumOff val="6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8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nvGrpSpPr>
              <p:cNvPr id="15392" name="Skupina 59">
                <a:extLst>
                  <a:ext uri="{FF2B5EF4-FFF2-40B4-BE49-F238E27FC236}">
                    <a16:creationId xmlns:a16="http://schemas.microsoft.com/office/drawing/2014/main" id="{AE6CE42C-BB51-43E7-95D1-AFBF5F50AC78}"/>
                  </a:ext>
                </a:extLst>
              </p:cNvPr>
              <p:cNvGrpSpPr>
                <a:grpSpLocks/>
              </p:cNvGrpSpPr>
              <p:nvPr/>
            </p:nvGrpSpPr>
            <p:grpSpPr bwMode="auto">
              <a:xfrm>
                <a:off x="6410325" y="2525713"/>
                <a:ext cx="179388" cy="173037"/>
                <a:chOff x="7023100" y="2224088"/>
                <a:chExt cx="239713" cy="230187"/>
              </a:xfrm>
            </p:grpSpPr>
            <p:sp>
              <p:nvSpPr>
                <p:cNvPr id="324" name="Ovál 323">
                  <a:extLst>
                    <a:ext uri="{FF2B5EF4-FFF2-40B4-BE49-F238E27FC236}">
                      <a16:creationId xmlns:a16="http://schemas.microsoft.com/office/drawing/2014/main" id="{A6DB60AF-529C-4956-8148-897EA5753970}"/>
                    </a:ext>
                  </a:extLst>
                </p:cNvPr>
                <p:cNvSpPr/>
                <p:nvPr/>
              </p:nvSpPr>
              <p:spPr bwMode="auto">
                <a:xfrm>
                  <a:off x="7023643" y="2224432"/>
                  <a:ext cx="72455" cy="58032"/>
                </a:xfrm>
                <a:prstGeom prst="ellipse">
                  <a:avLst/>
                </a:prstGeom>
                <a:solidFill>
                  <a:sysClr val="window" lastClr="FFFFFF"/>
                </a:solidFill>
                <a:ln w="25400" cap="flat" cmpd="sng" algn="ctr">
                  <a:solidFill>
                    <a:srgbClr val="4F81BD">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200" b="1" i="0" u="none" strike="noStrike" kern="0" cap="none" spc="0" normalizeH="0" baseline="0" noProof="0">
                      <a:ln>
                        <a:noFill/>
                      </a:ln>
                      <a:solidFill>
                        <a:prstClr val="black"/>
                      </a:solidFill>
                      <a:effectLst/>
                      <a:uLnTx/>
                      <a:uFillTx/>
                      <a:latin typeface="Calibri"/>
                      <a:ea typeface="+mn-ea"/>
                      <a:cs typeface="Arial" panose="020B0604020202020204" pitchFamily="34" charset="0"/>
                    </a:rPr>
                    <a:t>Org</a:t>
                  </a:r>
                  <a:endParaRPr kumimoji="0" lang="cs-CZ" sz="1000" b="1" i="0" u="none" strike="noStrike" kern="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325" name="Ovál 324">
                  <a:extLst>
                    <a:ext uri="{FF2B5EF4-FFF2-40B4-BE49-F238E27FC236}">
                      <a16:creationId xmlns:a16="http://schemas.microsoft.com/office/drawing/2014/main" id="{E4B1CC5D-1813-4258-823B-3EB4F7D0C201}"/>
                    </a:ext>
                  </a:extLst>
                </p:cNvPr>
                <p:cNvSpPr/>
                <p:nvPr/>
              </p:nvSpPr>
              <p:spPr bwMode="auto">
                <a:xfrm>
                  <a:off x="7092947" y="2310030"/>
                  <a:ext cx="74030" cy="59483"/>
                </a:xfrm>
                <a:prstGeom prst="ellipse">
                  <a:avLst/>
                </a:prstGeom>
                <a:solidFill>
                  <a:sysClr val="window" lastClr="FFFFFF"/>
                </a:solidFill>
                <a:ln w="25400" cap="flat" cmpd="sng" algn="ctr">
                  <a:solidFill>
                    <a:srgbClr val="4F81BD">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200" b="1" i="0" u="none" strike="noStrike" kern="0" cap="none" spc="0" normalizeH="0" baseline="0" noProof="0">
                      <a:ln>
                        <a:noFill/>
                      </a:ln>
                      <a:solidFill>
                        <a:prstClr val="black"/>
                      </a:solidFill>
                      <a:effectLst/>
                      <a:uLnTx/>
                      <a:uFillTx/>
                      <a:latin typeface="Calibri"/>
                      <a:ea typeface="+mn-ea"/>
                      <a:cs typeface="Arial" panose="020B0604020202020204" pitchFamily="34" charset="0"/>
                    </a:rPr>
                    <a:t>Org</a:t>
                  </a:r>
                  <a:endParaRPr kumimoji="0" lang="cs-CZ" sz="1000" b="1" i="0" u="none" strike="noStrike" kern="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326" name="Ovál 325">
                  <a:extLst>
                    <a:ext uri="{FF2B5EF4-FFF2-40B4-BE49-F238E27FC236}">
                      <a16:creationId xmlns:a16="http://schemas.microsoft.com/office/drawing/2014/main" id="{3AB8E580-2C3A-48C9-9A7F-7470105ACB8E}"/>
                    </a:ext>
                  </a:extLst>
                </p:cNvPr>
                <p:cNvSpPr/>
                <p:nvPr/>
              </p:nvSpPr>
              <p:spPr bwMode="auto">
                <a:xfrm>
                  <a:off x="7190604" y="2395627"/>
                  <a:ext cx="72455" cy="63835"/>
                </a:xfrm>
                <a:prstGeom prst="ellipse">
                  <a:avLst/>
                </a:prstGeom>
                <a:solidFill>
                  <a:sysClr val="window" lastClr="FFFFFF"/>
                </a:solidFill>
                <a:ln w="25400" cap="flat" cmpd="sng" algn="ctr">
                  <a:solidFill>
                    <a:srgbClr val="4F81BD">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200" b="1" i="0" u="none" strike="noStrike" kern="0" cap="none" spc="0" normalizeH="0" baseline="0" noProof="0">
                      <a:ln>
                        <a:noFill/>
                      </a:ln>
                      <a:solidFill>
                        <a:prstClr val="black"/>
                      </a:solidFill>
                      <a:effectLst/>
                      <a:uLnTx/>
                      <a:uFillTx/>
                      <a:latin typeface="Calibri"/>
                      <a:ea typeface="+mn-ea"/>
                      <a:cs typeface="Arial" panose="020B0604020202020204" pitchFamily="34" charset="0"/>
                    </a:rPr>
                    <a:t>Org</a:t>
                  </a:r>
                  <a:endParaRPr kumimoji="0" lang="cs-CZ" sz="1000" b="1" i="0" u="none" strike="noStrike" kern="0" cap="none" spc="0" normalizeH="0" baseline="0" noProof="0">
                    <a:ln>
                      <a:noFill/>
                    </a:ln>
                    <a:solidFill>
                      <a:prstClr val="black"/>
                    </a:solidFill>
                    <a:effectLst/>
                    <a:uLnTx/>
                    <a:uFillTx/>
                    <a:latin typeface="Calibri"/>
                    <a:ea typeface="+mn-ea"/>
                    <a:cs typeface="Arial" panose="020B0604020202020204" pitchFamily="34" charset="0"/>
                  </a:endParaRPr>
                </a:p>
              </p:txBody>
            </p:sp>
          </p:grpSp>
          <p:sp>
            <p:nvSpPr>
              <p:cNvPr id="241" name="TextovéPole 245">
                <a:extLst>
                  <a:ext uri="{FF2B5EF4-FFF2-40B4-BE49-F238E27FC236}">
                    <a16:creationId xmlns:a16="http://schemas.microsoft.com/office/drawing/2014/main" id="{729469B0-A998-4472-BDDF-E76D9329267C}"/>
                  </a:ext>
                </a:extLst>
              </p:cNvPr>
              <p:cNvSpPr txBox="1">
                <a:spLocks noChangeArrowheads="1"/>
              </p:cNvSpPr>
              <p:nvPr/>
            </p:nvSpPr>
            <p:spPr bwMode="auto">
              <a:xfrm>
                <a:off x="6048455" y="1862883"/>
                <a:ext cx="669152" cy="27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400">
                    <a:solidFill>
                      <a:srgbClr val="63666A"/>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rgbClr val="63666A"/>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63666A"/>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cs-CZ" altLang="cs-CZ" sz="10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Biostimulanty</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cs-CZ" altLang="cs-CZ" sz="1000" b="0" i="0" u="none" strike="noStrike" kern="0" cap="none" spc="0" normalizeH="0" baseline="0" noProof="0" dirty="0" err="1">
                    <a:ln>
                      <a:noFill/>
                    </a:ln>
                    <a:solidFill>
                      <a:prstClr val="black"/>
                    </a:solidFill>
                    <a:effectLst/>
                    <a:uLnTx/>
                    <a:uFillTx/>
                    <a:latin typeface="Calibri"/>
                    <a:ea typeface="+mn-ea"/>
                    <a:cs typeface="Arial" panose="020B0604020202020204" pitchFamily="34" charset="0"/>
                  </a:rPr>
                  <a:t>Org</a:t>
                </a:r>
                <a:r>
                  <a:rPr kumimoji="0" lang="cs-CZ" altLang="cs-CZ" sz="10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cs-CZ" altLang="cs-CZ" sz="1000" b="0" i="0" u="none" strike="noStrike" kern="0" cap="none" spc="0" normalizeH="0" baseline="0" noProof="0" dirty="0" err="1">
                    <a:ln>
                      <a:noFill/>
                    </a:ln>
                    <a:solidFill>
                      <a:prstClr val="black"/>
                    </a:solidFill>
                    <a:effectLst/>
                    <a:uLnTx/>
                    <a:uFillTx/>
                    <a:latin typeface="Calibri"/>
                    <a:ea typeface="+mn-ea"/>
                    <a:cs typeface="Arial" panose="020B0604020202020204" pitchFamily="34" charset="0"/>
                  </a:rPr>
                  <a:t>matter</a:t>
                </a:r>
                <a:endParaRPr kumimoji="0" lang="cs-CZ" altLang="cs-CZ" sz="1000" b="0" i="0" u="none" strike="noStrike" kern="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246" name="Ovál 245">
                <a:extLst>
                  <a:ext uri="{FF2B5EF4-FFF2-40B4-BE49-F238E27FC236}">
                    <a16:creationId xmlns:a16="http://schemas.microsoft.com/office/drawing/2014/main" id="{AF22BA52-B8C5-4C73-A769-0D3FE85AC544}"/>
                  </a:ext>
                </a:extLst>
              </p:cNvPr>
              <p:cNvSpPr/>
              <p:nvPr/>
            </p:nvSpPr>
            <p:spPr bwMode="auto">
              <a:xfrm>
                <a:off x="6837430" y="2436542"/>
                <a:ext cx="416090" cy="371897"/>
              </a:xfrm>
              <a:prstGeom prst="ellipse">
                <a:avLst/>
              </a:prstGeom>
              <a:solidFill>
                <a:srgbClr val="F79646">
                  <a:lumMod val="40000"/>
                  <a:lumOff val="6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8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50" name="Ovál 249">
                <a:extLst>
                  <a:ext uri="{FF2B5EF4-FFF2-40B4-BE49-F238E27FC236}">
                    <a16:creationId xmlns:a16="http://schemas.microsoft.com/office/drawing/2014/main" id="{32CCF320-3D6B-4BF2-9D20-E4E7F77F8BBD}"/>
                  </a:ext>
                </a:extLst>
              </p:cNvPr>
              <p:cNvSpPr/>
              <p:nvPr/>
            </p:nvSpPr>
            <p:spPr bwMode="auto">
              <a:xfrm>
                <a:off x="6787923" y="2371106"/>
                <a:ext cx="525712" cy="490773"/>
              </a:xfrm>
              <a:prstGeom prst="ellipse">
                <a:avLst/>
              </a:prstGeom>
              <a:noFill/>
              <a:ln w="38100" cap="flat" cmpd="sng" algn="ctr">
                <a:solidFill>
                  <a:sysClr val="window" lastClr="FFFFFF">
                    <a:lumMod val="50000"/>
                  </a:sysClr>
                </a:solidFill>
                <a:prstDash val="sys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6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51" name="TextovéPole 245">
                <a:extLst>
                  <a:ext uri="{FF2B5EF4-FFF2-40B4-BE49-F238E27FC236}">
                    <a16:creationId xmlns:a16="http://schemas.microsoft.com/office/drawing/2014/main" id="{2EFE08ED-5C45-48D0-88CF-6177F6431094}"/>
                  </a:ext>
                </a:extLst>
              </p:cNvPr>
              <p:cNvSpPr txBox="1">
                <a:spLocks noChangeArrowheads="1"/>
              </p:cNvSpPr>
              <p:nvPr/>
            </p:nvSpPr>
            <p:spPr bwMode="auto">
              <a:xfrm>
                <a:off x="6766706" y="1857431"/>
                <a:ext cx="524533" cy="169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2400">
                    <a:solidFill>
                      <a:srgbClr val="63666A"/>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rgbClr val="63666A"/>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63666A"/>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cs-CZ" altLang="cs-CZ" sz="1000" b="0" i="0" u="none" strike="noStrike" kern="0" cap="none" spc="0" normalizeH="0" baseline="0" noProof="0">
                    <a:ln>
                      <a:noFill/>
                    </a:ln>
                    <a:solidFill>
                      <a:prstClr val="black"/>
                    </a:solidFill>
                    <a:effectLst/>
                    <a:uLnTx/>
                    <a:uFillTx/>
                    <a:latin typeface="Calibri"/>
                    <a:ea typeface="+mn-ea"/>
                    <a:cs typeface="Arial" panose="020B0604020202020204" pitchFamily="34" charset="0"/>
                  </a:rPr>
                  <a:t>Circular</a:t>
                </a:r>
              </a:p>
            </p:txBody>
          </p:sp>
          <p:sp>
            <p:nvSpPr>
              <p:cNvPr id="252" name="TextovéPole 19">
                <a:extLst>
                  <a:ext uri="{FF2B5EF4-FFF2-40B4-BE49-F238E27FC236}">
                    <a16:creationId xmlns:a16="http://schemas.microsoft.com/office/drawing/2014/main" id="{0878F6D9-C3A6-4531-9CAD-774F72F08768}"/>
                  </a:ext>
                </a:extLst>
              </p:cNvPr>
              <p:cNvSpPr txBox="1">
                <a:spLocks noChangeArrowheads="1"/>
              </p:cNvSpPr>
              <p:nvPr/>
            </p:nvSpPr>
            <p:spPr bwMode="auto">
              <a:xfrm>
                <a:off x="2764969" y="2099756"/>
                <a:ext cx="795640" cy="148009"/>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altLang="cs-CZ" sz="8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Biodegradovatelná </a:t>
                </a:r>
              </a:p>
            </p:txBody>
          </p:sp>
          <p:grpSp>
            <p:nvGrpSpPr>
              <p:cNvPr id="15398" name="Skupina 35">
                <a:extLst>
                  <a:ext uri="{FF2B5EF4-FFF2-40B4-BE49-F238E27FC236}">
                    <a16:creationId xmlns:a16="http://schemas.microsoft.com/office/drawing/2014/main" id="{FB9C52B6-E885-459B-9CDB-0B97616B93F6}"/>
                  </a:ext>
                </a:extLst>
              </p:cNvPr>
              <p:cNvGrpSpPr>
                <a:grpSpLocks/>
              </p:cNvGrpSpPr>
              <p:nvPr/>
            </p:nvGrpSpPr>
            <p:grpSpPr bwMode="auto">
              <a:xfrm>
                <a:off x="2163762" y="1586960"/>
                <a:ext cx="681321" cy="1910301"/>
                <a:chOff x="1362593" y="974006"/>
                <a:chExt cx="907935" cy="2546971"/>
              </a:xfrm>
            </p:grpSpPr>
            <p:sp>
              <p:nvSpPr>
                <p:cNvPr id="320" name="TextovéPole 319">
                  <a:extLst>
                    <a:ext uri="{FF2B5EF4-FFF2-40B4-BE49-F238E27FC236}">
                      <a16:creationId xmlns:a16="http://schemas.microsoft.com/office/drawing/2014/main" id="{00144730-2D1E-4CE5-809B-D69738F4491A}"/>
                    </a:ext>
                  </a:extLst>
                </p:cNvPr>
                <p:cNvSpPr txBox="1"/>
                <p:nvPr/>
              </p:nvSpPr>
              <p:spPr bwMode="auto">
                <a:xfrm flipH="1">
                  <a:off x="1364188" y="974006"/>
                  <a:ext cx="906340" cy="215795"/>
                </a:xfrm>
                <a:prstGeom prst="rect">
                  <a:avLst/>
                </a:prstGeom>
                <a:solidFill>
                  <a:sysClr val="window" lastClr="FFFFFF">
                    <a:lumMod val="95000"/>
                  </a:sysClr>
                </a:solidFill>
                <a:ln>
                  <a:solidFill>
                    <a:srgbClr val="4F81BD">
                      <a:shade val="50000"/>
                    </a:srgbClr>
                  </a:solid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900" b="1"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Komodity</a:t>
                  </a:r>
                </a:p>
              </p:txBody>
            </p:sp>
            <p:cxnSp>
              <p:nvCxnSpPr>
                <p:cNvPr id="15463" name="Přímá spojnice 320">
                  <a:extLst>
                    <a:ext uri="{FF2B5EF4-FFF2-40B4-BE49-F238E27FC236}">
                      <a16:creationId xmlns:a16="http://schemas.microsoft.com/office/drawing/2014/main" id="{4B26CFCE-922C-4709-9F54-8E27853D0DC6}"/>
                    </a:ext>
                  </a:extLst>
                </p:cNvPr>
                <p:cNvCxnSpPr>
                  <a:cxnSpLocks noChangeShapeType="1"/>
                </p:cNvCxnSpPr>
                <p:nvPr/>
              </p:nvCxnSpPr>
              <p:spPr bwMode="auto">
                <a:xfrm flipH="1">
                  <a:off x="1362593" y="985308"/>
                  <a:ext cx="2115" cy="2535669"/>
                </a:xfrm>
                <a:prstGeom prst="line">
                  <a:avLst/>
                </a:prstGeom>
                <a:noFill/>
                <a:ln w="9525" algn="ctr">
                  <a:solidFill>
                    <a:srgbClr val="4A7EBB"/>
                  </a:solidFill>
                  <a:round/>
                  <a:headEnd/>
                  <a:tailEnd/>
                </a:ln>
                <a:extLst>
                  <a:ext uri="{909E8E84-426E-40DD-AFC4-6F175D3DCCD1}">
                    <a14:hiddenFill xmlns:a14="http://schemas.microsoft.com/office/drawing/2010/main">
                      <a:noFill/>
                    </a14:hiddenFill>
                  </a:ext>
                </a:extLst>
              </p:spPr>
            </p:cxnSp>
            <p:cxnSp>
              <p:nvCxnSpPr>
                <p:cNvPr id="15464" name="Přímá spojnice 322">
                  <a:extLst>
                    <a:ext uri="{FF2B5EF4-FFF2-40B4-BE49-F238E27FC236}">
                      <a16:creationId xmlns:a16="http://schemas.microsoft.com/office/drawing/2014/main" id="{83378F61-F6E5-4C2C-88E7-4B84ABF5AC0B}"/>
                    </a:ext>
                  </a:extLst>
                </p:cNvPr>
                <p:cNvCxnSpPr>
                  <a:cxnSpLocks noChangeShapeType="1"/>
                </p:cNvCxnSpPr>
                <p:nvPr/>
              </p:nvCxnSpPr>
              <p:spPr bwMode="auto">
                <a:xfrm flipH="1">
                  <a:off x="2261687" y="981075"/>
                  <a:ext cx="2116" cy="2535669"/>
                </a:xfrm>
                <a:prstGeom prst="line">
                  <a:avLst/>
                </a:prstGeom>
                <a:noFill/>
                <a:ln w="9525" algn="ctr">
                  <a:solidFill>
                    <a:srgbClr val="4A7EBB"/>
                  </a:solidFill>
                  <a:round/>
                  <a:headEnd/>
                  <a:tailEnd/>
                </a:ln>
                <a:extLst>
                  <a:ext uri="{909E8E84-426E-40DD-AFC4-6F175D3DCCD1}">
                    <a14:hiddenFill xmlns:a14="http://schemas.microsoft.com/office/drawing/2010/main">
                      <a:noFill/>
                    </a14:hiddenFill>
                  </a:ext>
                </a:extLst>
              </p:spPr>
            </p:cxnSp>
          </p:grpSp>
          <p:sp>
            <p:nvSpPr>
              <p:cNvPr id="254" name="Ovál 253">
                <a:extLst>
                  <a:ext uri="{FF2B5EF4-FFF2-40B4-BE49-F238E27FC236}">
                    <a16:creationId xmlns:a16="http://schemas.microsoft.com/office/drawing/2014/main" id="{C4DB2844-851F-4E6F-9304-A727FC5A6772}"/>
                  </a:ext>
                </a:extLst>
              </p:cNvPr>
              <p:cNvSpPr/>
              <p:nvPr/>
            </p:nvSpPr>
            <p:spPr bwMode="auto">
              <a:xfrm>
                <a:off x="4224194" y="2376559"/>
                <a:ext cx="525712" cy="490773"/>
              </a:xfrm>
              <a:prstGeom prst="ellipse">
                <a:avLst/>
              </a:prstGeom>
              <a:noFill/>
              <a:ln w="38100" cap="flat" cmpd="thickThin" algn="ctr">
                <a:solidFill>
                  <a:sysClr val="window" lastClr="FFFFFF">
                    <a:lumMod val="50000"/>
                  </a:sysClr>
                </a:solidFill>
                <a:prstDash val="sys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6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55" name="Ovál 254">
                <a:extLst>
                  <a:ext uri="{FF2B5EF4-FFF2-40B4-BE49-F238E27FC236}">
                    <a16:creationId xmlns:a16="http://schemas.microsoft.com/office/drawing/2014/main" id="{2BFFC1AB-3AF8-4591-AAFD-372DFF76FCAF}"/>
                  </a:ext>
                </a:extLst>
              </p:cNvPr>
              <p:cNvSpPr/>
              <p:nvPr/>
            </p:nvSpPr>
            <p:spPr bwMode="auto">
              <a:xfrm>
                <a:off x="4227731" y="2957851"/>
                <a:ext cx="523354" cy="490773"/>
              </a:xfrm>
              <a:prstGeom prst="ellipse">
                <a:avLst/>
              </a:prstGeom>
              <a:noFill/>
              <a:ln w="38100" cap="flat" cmpd="thickThin" algn="ctr">
                <a:solidFill>
                  <a:sysClr val="window" lastClr="FFFFFF">
                    <a:lumMod val="50000"/>
                  </a:sysClr>
                </a:solidFill>
                <a:prstDash val="sys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6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56" name="Ovál 255">
                <a:extLst>
                  <a:ext uri="{FF2B5EF4-FFF2-40B4-BE49-F238E27FC236}">
                    <a16:creationId xmlns:a16="http://schemas.microsoft.com/office/drawing/2014/main" id="{F448CBAA-B393-4167-B3F5-C51B4F2DAAA9}"/>
                  </a:ext>
                </a:extLst>
              </p:cNvPr>
              <p:cNvSpPr/>
              <p:nvPr/>
            </p:nvSpPr>
            <p:spPr bwMode="auto">
              <a:xfrm>
                <a:off x="4277237" y="3022198"/>
                <a:ext cx="416090" cy="370806"/>
              </a:xfrm>
              <a:prstGeom prst="ellipse">
                <a:avLst/>
              </a:prstGeom>
              <a:solidFill>
                <a:srgbClr val="CCFFCC"/>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8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57" name="Ovál 256">
                <a:extLst>
                  <a:ext uri="{FF2B5EF4-FFF2-40B4-BE49-F238E27FC236}">
                    <a16:creationId xmlns:a16="http://schemas.microsoft.com/office/drawing/2014/main" id="{C41C1977-4304-4A68-BA30-DEEB3A9F1221}"/>
                  </a:ext>
                </a:extLst>
              </p:cNvPr>
              <p:cNvSpPr/>
              <p:nvPr/>
            </p:nvSpPr>
            <p:spPr bwMode="auto">
              <a:xfrm>
                <a:off x="4274880" y="2440904"/>
                <a:ext cx="414911" cy="370806"/>
              </a:xfrm>
              <a:prstGeom prst="ellipse">
                <a:avLst/>
              </a:prstGeom>
              <a:solidFill>
                <a:srgbClr val="CCFFCC"/>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800" b="1" i="0" u="none" strike="noStrike" kern="0" cap="none" spc="0" normalizeH="0" baseline="0" noProof="0">
                    <a:ln>
                      <a:noFill/>
                    </a:ln>
                    <a:solidFill>
                      <a:prstClr val="white"/>
                    </a:solidFill>
                    <a:effectLst/>
                    <a:uLnTx/>
                    <a:uFillTx/>
                    <a:latin typeface="Calibri"/>
                    <a:ea typeface="+mn-ea"/>
                    <a:cs typeface="Arial" panose="020B0604020202020204" pitchFamily="34" charset="0"/>
                  </a:rPr>
                  <a:t>                                         </a:t>
                </a:r>
              </a:p>
            </p:txBody>
          </p:sp>
          <p:grpSp>
            <p:nvGrpSpPr>
              <p:cNvPr id="15403" name="Skupina 58">
                <a:extLst>
                  <a:ext uri="{FF2B5EF4-FFF2-40B4-BE49-F238E27FC236}">
                    <a16:creationId xmlns:a16="http://schemas.microsoft.com/office/drawing/2014/main" id="{2938A1F3-1765-4E94-B831-46F3E780F5C0}"/>
                  </a:ext>
                </a:extLst>
              </p:cNvPr>
              <p:cNvGrpSpPr>
                <a:grpSpLocks/>
              </p:cNvGrpSpPr>
              <p:nvPr/>
            </p:nvGrpSpPr>
            <p:grpSpPr bwMode="auto">
              <a:xfrm>
                <a:off x="5532438" y="2952750"/>
                <a:ext cx="523875" cy="490538"/>
                <a:chOff x="5852203" y="2794000"/>
                <a:chExt cx="700088" cy="654050"/>
              </a:xfrm>
            </p:grpSpPr>
            <p:sp>
              <p:nvSpPr>
                <p:cNvPr id="315" name="Ovál 314">
                  <a:extLst>
                    <a:ext uri="{FF2B5EF4-FFF2-40B4-BE49-F238E27FC236}">
                      <a16:creationId xmlns:a16="http://schemas.microsoft.com/office/drawing/2014/main" id="{1E34E6AC-B8DA-4E0C-91FB-BC99C5C8C6A0}"/>
                    </a:ext>
                  </a:extLst>
                </p:cNvPr>
                <p:cNvSpPr/>
                <p:nvPr/>
              </p:nvSpPr>
              <p:spPr bwMode="auto">
                <a:xfrm>
                  <a:off x="5924852" y="2886597"/>
                  <a:ext cx="559199" cy="495861"/>
                </a:xfrm>
                <a:prstGeom prst="ellipse">
                  <a:avLst/>
                </a:prstGeom>
                <a:solidFill>
                  <a:srgbClr val="F79646">
                    <a:lumMod val="40000"/>
                    <a:lumOff val="6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8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316" name="Ovál 315">
                  <a:extLst>
                    <a:ext uri="{FF2B5EF4-FFF2-40B4-BE49-F238E27FC236}">
                      <a16:creationId xmlns:a16="http://schemas.microsoft.com/office/drawing/2014/main" id="{D5BE6D63-95C9-4FAD-A1E0-B9A21EA6CD22}"/>
                    </a:ext>
                  </a:extLst>
                </p:cNvPr>
                <p:cNvSpPr/>
                <p:nvPr/>
              </p:nvSpPr>
              <p:spPr bwMode="auto">
                <a:xfrm>
                  <a:off x="5852393" y="2793532"/>
                  <a:ext cx="705693" cy="654362"/>
                </a:xfrm>
                <a:prstGeom prst="ellipse">
                  <a:avLst/>
                </a:prstGeom>
                <a:noFill/>
                <a:ln w="38100" cap="flat" cmpd="sng" algn="ctr">
                  <a:solidFill>
                    <a:sysClr val="window" lastClr="FFFFFF">
                      <a:lumMod val="50000"/>
                    </a:sysClr>
                  </a:solidFill>
                  <a:prstDash val="sys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6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317" name="Ovál 316">
                  <a:extLst>
                    <a:ext uri="{FF2B5EF4-FFF2-40B4-BE49-F238E27FC236}">
                      <a16:creationId xmlns:a16="http://schemas.microsoft.com/office/drawing/2014/main" id="{B44034AA-E498-4861-8993-F8D63A9683DC}"/>
                    </a:ext>
                  </a:extLst>
                </p:cNvPr>
                <p:cNvSpPr/>
                <p:nvPr/>
              </p:nvSpPr>
              <p:spPr bwMode="auto">
                <a:xfrm>
                  <a:off x="6151682" y="3001473"/>
                  <a:ext cx="64584" cy="58166"/>
                </a:xfrm>
                <a:prstGeom prst="ellipse">
                  <a:avLst/>
                </a:prstGeom>
                <a:solidFill>
                  <a:srgbClr val="FF000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318" name="Ovál 317">
                  <a:extLst>
                    <a:ext uri="{FF2B5EF4-FFF2-40B4-BE49-F238E27FC236}">
                      <a16:creationId xmlns:a16="http://schemas.microsoft.com/office/drawing/2014/main" id="{0487FDFC-EF7F-409E-AA01-8132B7D3B65B}"/>
                    </a:ext>
                  </a:extLst>
                </p:cNvPr>
                <p:cNvSpPr/>
                <p:nvPr/>
              </p:nvSpPr>
              <p:spPr bwMode="auto">
                <a:xfrm>
                  <a:off x="6241469" y="3090176"/>
                  <a:ext cx="63008" cy="59619"/>
                </a:xfrm>
                <a:prstGeom prst="ellipse">
                  <a:avLst/>
                </a:prstGeom>
                <a:solidFill>
                  <a:srgbClr val="FF000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319" name="Ovál 318">
                  <a:extLst>
                    <a:ext uri="{FF2B5EF4-FFF2-40B4-BE49-F238E27FC236}">
                      <a16:creationId xmlns:a16="http://schemas.microsoft.com/office/drawing/2014/main" id="{4AD740B8-D27A-46E5-9BB2-1C547864FBDB}"/>
                    </a:ext>
                  </a:extLst>
                </p:cNvPr>
                <p:cNvSpPr/>
                <p:nvPr/>
              </p:nvSpPr>
              <p:spPr bwMode="auto">
                <a:xfrm>
                  <a:off x="6334406" y="3178878"/>
                  <a:ext cx="64584" cy="59620"/>
                </a:xfrm>
                <a:prstGeom prst="ellipse">
                  <a:avLst/>
                </a:prstGeom>
                <a:solidFill>
                  <a:srgbClr val="FF000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sp>
            <p:nvSpPr>
              <p:cNvPr id="259" name="Ovál 258">
                <a:extLst>
                  <a:ext uri="{FF2B5EF4-FFF2-40B4-BE49-F238E27FC236}">
                    <a16:creationId xmlns:a16="http://schemas.microsoft.com/office/drawing/2014/main" id="{E1E82276-C0A2-4AB7-80AB-ABE105475BD8}"/>
                  </a:ext>
                </a:extLst>
              </p:cNvPr>
              <p:cNvSpPr/>
              <p:nvPr/>
            </p:nvSpPr>
            <p:spPr bwMode="auto">
              <a:xfrm>
                <a:off x="4992723" y="2450720"/>
                <a:ext cx="325328" cy="296645"/>
              </a:xfrm>
              <a:prstGeom prst="ellipse">
                <a:avLst/>
              </a:prstGeom>
              <a:solidFill>
                <a:srgbClr val="F79646">
                  <a:lumMod val="40000"/>
                  <a:lumOff val="6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nvGrpSpPr>
              <p:cNvPr id="15405" name="Skupina 50">
                <a:extLst>
                  <a:ext uri="{FF2B5EF4-FFF2-40B4-BE49-F238E27FC236}">
                    <a16:creationId xmlns:a16="http://schemas.microsoft.com/office/drawing/2014/main" id="{7E063F5E-B709-42DA-BA96-2F42EEB23343}"/>
                  </a:ext>
                </a:extLst>
              </p:cNvPr>
              <p:cNvGrpSpPr>
                <a:grpSpLocks/>
              </p:cNvGrpSpPr>
              <p:nvPr/>
            </p:nvGrpSpPr>
            <p:grpSpPr bwMode="auto">
              <a:xfrm>
                <a:off x="4875213" y="2339975"/>
                <a:ext cx="561975" cy="528638"/>
                <a:chOff x="4976364" y="1976438"/>
                <a:chExt cx="749300" cy="704850"/>
              </a:xfrm>
            </p:grpSpPr>
            <p:sp>
              <p:nvSpPr>
                <p:cNvPr id="312" name="Ovál 311">
                  <a:extLst>
                    <a:ext uri="{FF2B5EF4-FFF2-40B4-BE49-F238E27FC236}">
                      <a16:creationId xmlns:a16="http://schemas.microsoft.com/office/drawing/2014/main" id="{E1EF230D-FDFE-4707-B368-CE64E39C1801}"/>
                    </a:ext>
                  </a:extLst>
                </p:cNvPr>
                <p:cNvSpPr/>
                <p:nvPr/>
              </p:nvSpPr>
              <p:spPr bwMode="auto">
                <a:xfrm>
                  <a:off x="5074894" y="2063024"/>
                  <a:ext cx="545357" cy="522036"/>
                </a:xfrm>
                <a:prstGeom prst="ellipse">
                  <a:avLst/>
                </a:prstGeom>
                <a:noFill/>
                <a:ln w="25400" cap="flat" cmpd="sng" algn="ctr">
                  <a:solidFill>
                    <a:srgbClr val="00B050"/>
                  </a:solidFill>
                  <a:prstDash val="sys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313" name="Ovál 312">
                  <a:extLst>
                    <a:ext uri="{FF2B5EF4-FFF2-40B4-BE49-F238E27FC236}">
                      <a16:creationId xmlns:a16="http://schemas.microsoft.com/office/drawing/2014/main" id="{5E8B4BAD-730C-442B-A4E9-63E1D8E4F067}"/>
                    </a:ext>
                  </a:extLst>
                </p:cNvPr>
                <p:cNvSpPr/>
                <p:nvPr/>
              </p:nvSpPr>
              <p:spPr bwMode="auto">
                <a:xfrm>
                  <a:off x="5018316" y="2019400"/>
                  <a:ext cx="660087" cy="615101"/>
                </a:xfrm>
                <a:prstGeom prst="ellipse">
                  <a:avLst/>
                </a:prstGeom>
                <a:noFill/>
                <a:ln w="25400" cap="flat" cmpd="sng" algn="ctr">
                  <a:solidFill>
                    <a:srgbClr val="00B050"/>
                  </a:solidFill>
                  <a:prstDash val="sys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314" name="Ovál 313">
                  <a:extLst>
                    <a:ext uri="{FF2B5EF4-FFF2-40B4-BE49-F238E27FC236}">
                      <a16:creationId xmlns:a16="http://schemas.microsoft.com/office/drawing/2014/main" id="{42649759-5F5A-44B9-ABAA-64BB3E7C6A6E}"/>
                    </a:ext>
                  </a:extLst>
                </p:cNvPr>
                <p:cNvSpPr/>
                <p:nvPr/>
              </p:nvSpPr>
              <p:spPr bwMode="auto">
                <a:xfrm>
                  <a:off x="4975881" y="1981592"/>
                  <a:ext cx="749670" cy="699441"/>
                </a:xfrm>
                <a:prstGeom prst="ellipse">
                  <a:avLst/>
                </a:prstGeom>
                <a:noFill/>
                <a:ln w="25400" cap="flat" cmpd="sng" algn="ctr">
                  <a:solidFill>
                    <a:srgbClr val="00B050"/>
                  </a:solidFill>
                  <a:prstDash val="sys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sp>
            <p:nvSpPr>
              <p:cNvPr id="261" name="Ovál 260">
                <a:extLst>
                  <a:ext uri="{FF2B5EF4-FFF2-40B4-BE49-F238E27FC236}">
                    <a16:creationId xmlns:a16="http://schemas.microsoft.com/office/drawing/2014/main" id="{9BDC2A67-785E-4128-B9D3-634C03663679}"/>
                  </a:ext>
                </a:extLst>
              </p:cNvPr>
              <p:cNvSpPr/>
              <p:nvPr/>
            </p:nvSpPr>
            <p:spPr bwMode="auto">
              <a:xfrm>
                <a:off x="5587980" y="2432180"/>
                <a:ext cx="414911" cy="369716"/>
              </a:xfrm>
              <a:prstGeom prst="ellipse">
                <a:avLst/>
              </a:prstGeom>
              <a:solidFill>
                <a:srgbClr val="F79646">
                  <a:lumMod val="40000"/>
                  <a:lumOff val="6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8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62" name="Ovál 261">
                <a:extLst>
                  <a:ext uri="{FF2B5EF4-FFF2-40B4-BE49-F238E27FC236}">
                    <a16:creationId xmlns:a16="http://schemas.microsoft.com/office/drawing/2014/main" id="{563A7CD0-3B6C-4D55-B9D7-05E04E2F6D1E}"/>
                  </a:ext>
                </a:extLst>
              </p:cNvPr>
              <p:cNvSpPr/>
              <p:nvPr/>
            </p:nvSpPr>
            <p:spPr bwMode="auto">
              <a:xfrm>
                <a:off x="5540831" y="2371106"/>
                <a:ext cx="525712" cy="490773"/>
              </a:xfrm>
              <a:prstGeom prst="ellipse">
                <a:avLst/>
              </a:prstGeom>
              <a:noFill/>
              <a:ln w="38100" cap="flat" cmpd="sng" algn="ctr">
                <a:solidFill>
                  <a:sysClr val="window" lastClr="FFFFFF">
                    <a:lumMod val="50000"/>
                  </a:sysClr>
                </a:solidFill>
                <a:prstDash val="sys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6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nvGrpSpPr>
              <p:cNvPr id="15408" name="Skupina 52">
                <a:extLst>
                  <a:ext uri="{FF2B5EF4-FFF2-40B4-BE49-F238E27FC236}">
                    <a16:creationId xmlns:a16="http://schemas.microsoft.com/office/drawing/2014/main" id="{8352C6EC-A407-4250-82D7-60809E37A292}"/>
                  </a:ext>
                </a:extLst>
              </p:cNvPr>
              <p:cNvGrpSpPr>
                <a:grpSpLocks/>
              </p:cNvGrpSpPr>
              <p:nvPr/>
            </p:nvGrpSpPr>
            <p:grpSpPr bwMode="auto">
              <a:xfrm>
                <a:off x="4873625" y="2946400"/>
                <a:ext cx="558800" cy="528638"/>
                <a:chOff x="4973189" y="2827338"/>
                <a:chExt cx="746125" cy="704850"/>
              </a:xfrm>
            </p:grpSpPr>
            <p:sp>
              <p:nvSpPr>
                <p:cNvPr id="308" name="Ovál 307">
                  <a:extLst>
                    <a:ext uri="{FF2B5EF4-FFF2-40B4-BE49-F238E27FC236}">
                      <a16:creationId xmlns:a16="http://schemas.microsoft.com/office/drawing/2014/main" id="{637F7ACB-B50E-4EBC-A0B3-1FC26761F9A6}"/>
                    </a:ext>
                  </a:extLst>
                </p:cNvPr>
                <p:cNvSpPr/>
                <p:nvPr/>
              </p:nvSpPr>
              <p:spPr bwMode="auto">
                <a:xfrm>
                  <a:off x="5070832" y="2921130"/>
                  <a:ext cx="544558" cy="522037"/>
                </a:xfrm>
                <a:prstGeom prst="ellipse">
                  <a:avLst/>
                </a:prstGeom>
                <a:noFill/>
                <a:ln w="25400" cap="flat" cmpd="sng" algn="ctr">
                  <a:solidFill>
                    <a:srgbClr val="00B050"/>
                  </a:solidFill>
                  <a:prstDash val="sys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309" name="Ovál 308">
                  <a:extLst>
                    <a:ext uri="{FF2B5EF4-FFF2-40B4-BE49-F238E27FC236}">
                      <a16:creationId xmlns:a16="http://schemas.microsoft.com/office/drawing/2014/main" id="{5F2ECF73-1501-47EF-9C64-9BFB246EDE35}"/>
                    </a:ext>
                  </a:extLst>
                </p:cNvPr>
                <p:cNvSpPr/>
                <p:nvPr/>
              </p:nvSpPr>
              <p:spPr bwMode="auto">
                <a:xfrm>
                  <a:off x="5127491" y="2982204"/>
                  <a:ext cx="432813" cy="395526"/>
                </a:xfrm>
                <a:prstGeom prst="ellipse">
                  <a:avLst/>
                </a:prstGeom>
                <a:solidFill>
                  <a:srgbClr val="F79646">
                    <a:lumMod val="40000"/>
                    <a:lumOff val="6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310" name="Ovál 309">
                  <a:extLst>
                    <a:ext uri="{FF2B5EF4-FFF2-40B4-BE49-F238E27FC236}">
                      <a16:creationId xmlns:a16="http://schemas.microsoft.com/office/drawing/2014/main" id="{8041A3D7-5926-40F5-ADDF-E7B73C790F02}"/>
                    </a:ext>
                  </a:extLst>
                </p:cNvPr>
                <p:cNvSpPr/>
                <p:nvPr/>
              </p:nvSpPr>
              <p:spPr bwMode="auto">
                <a:xfrm>
                  <a:off x="5017321" y="2871690"/>
                  <a:ext cx="657876" cy="619464"/>
                </a:xfrm>
                <a:prstGeom prst="ellipse">
                  <a:avLst/>
                </a:prstGeom>
                <a:noFill/>
                <a:ln w="25400" cap="flat" cmpd="sng" algn="ctr">
                  <a:solidFill>
                    <a:srgbClr val="00B050"/>
                  </a:solidFill>
                  <a:prstDash val="sys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311" name="Ovál 310">
                  <a:extLst>
                    <a:ext uri="{FF2B5EF4-FFF2-40B4-BE49-F238E27FC236}">
                      <a16:creationId xmlns:a16="http://schemas.microsoft.com/office/drawing/2014/main" id="{3A9AE073-CF72-4062-B8B6-081C8FB7198B}"/>
                    </a:ext>
                  </a:extLst>
                </p:cNvPr>
                <p:cNvSpPr/>
                <p:nvPr/>
              </p:nvSpPr>
              <p:spPr bwMode="auto">
                <a:xfrm>
                  <a:off x="4973252" y="2828065"/>
                  <a:ext cx="746013" cy="703804"/>
                </a:xfrm>
                <a:prstGeom prst="ellipse">
                  <a:avLst/>
                </a:prstGeom>
                <a:noFill/>
                <a:ln w="25400" cap="flat" cmpd="sng" algn="ctr">
                  <a:solidFill>
                    <a:srgbClr val="00B050"/>
                  </a:solidFill>
                  <a:prstDash val="sys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grpSp>
            <p:nvGrpSpPr>
              <p:cNvPr id="15409" name="Skupina 40">
                <a:extLst>
                  <a:ext uri="{FF2B5EF4-FFF2-40B4-BE49-F238E27FC236}">
                    <a16:creationId xmlns:a16="http://schemas.microsoft.com/office/drawing/2014/main" id="{467FF207-8B92-4FC1-A9F7-D7C44F35E0C6}"/>
                  </a:ext>
                </a:extLst>
              </p:cNvPr>
              <p:cNvGrpSpPr>
                <a:grpSpLocks/>
              </p:cNvGrpSpPr>
              <p:nvPr/>
            </p:nvGrpSpPr>
            <p:grpSpPr bwMode="auto">
              <a:xfrm>
                <a:off x="2842728" y="1586708"/>
                <a:ext cx="4483585" cy="1916112"/>
                <a:chOff x="2312341" y="981075"/>
                <a:chExt cx="5977584" cy="2554706"/>
              </a:xfrm>
            </p:grpSpPr>
            <p:cxnSp>
              <p:nvCxnSpPr>
                <p:cNvPr id="15443" name="Přímá spojnice 299">
                  <a:extLst>
                    <a:ext uri="{FF2B5EF4-FFF2-40B4-BE49-F238E27FC236}">
                      <a16:creationId xmlns:a16="http://schemas.microsoft.com/office/drawing/2014/main" id="{8ED8CC96-A8AA-4DF6-8701-ED5F65DA494E}"/>
                    </a:ext>
                  </a:extLst>
                </p:cNvPr>
                <p:cNvCxnSpPr>
                  <a:cxnSpLocks noChangeShapeType="1"/>
                </p:cNvCxnSpPr>
                <p:nvPr/>
              </p:nvCxnSpPr>
              <p:spPr bwMode="auto">
                <a:xfrm>
                  <a:off x="5788247" y="1232947"/>
                  <a:ext cx="0" cy="2298601"/>
                </a:xfrm>
                <a:prstGeom prst="line">
                  <a:avLst/>
                </a:prstGeom>
                <a:noFill/>
                <a:ln w="9525" algn="ctr">
                  <a:solidFill>
                    <a:srgbClr val="4A7EBB"/>
                  </a:solidFill>
                  <a:round/>
                  <a:headEnd/>
                  <a:tailEnd/>
                </a:ln>
                <a:extLst>
                  <a:ext uri="{909E8E84-426E-40DD-AFC4-6F175D3DCCD1}">
                    <a14:hiddenFill xmlns:a14="http://schemas.microsoft.com/office/drawing/2010/main">
                      <a:noFill/>
                    </a14:hiddenFill>
                  </a:ext>
                </a:extLst>
              </p:spPr>
            </p:cxnSp>
            <p:cxnSp>
              <p:nvCxnSpPr>
                <p:cNvPr id="15444" name="Přímá spojnice 300">
                  <a:extLst>
                    <a:ext uri="{FF2B5EF4-FFF2-40B4-BE49-F238E27FC236}">
                      <a16:creationId xmlns:a16="http://schemas.microsoft.com/office/drawing/2014/main" id="{FC952E3E-55D4-434D-A8CF-4B2C4150F496}"/>
                    </a:ext>
                  </a:extLst>
                </p:cNvPr>
                <p:cNvCxnSpPr>
                  <a:cxnSpLocks noChangeShapeType="1"/>
                </p:cNvCxnSpPr>
                <p:nvPr/>
              </p:nvCxnSpPr>
              <p:spPr bwMode="auto">
                <a:xfrm flipH="1">
                  <a:off x="4023103" y="998008"/>
                  <a:ext cx="2116" cy="2535657"/>
                </a:xfrm>
                <a:prstGeom prst="line">
                  <a:avLst/>
                </a:prstGeom>
                <a:noFill/>
                <a:ln w="9525" algn="ctr">
                  <a:solidFill>
                    <a:srgbClr val="4A7EBB"/>
                  </a:solidFill>
                  <a:round/>
                  <a:headEnd/>
                  <a:tailEnd/>
                </a:ln>
                <a:extLst>
                  <a:ext uri="{909E8E84-426E-40DD-AFC4-6F175D3DCCD1}">
                    <a14:hiddenFill xmlns:a14="http://schemas.microsoft.com/office/drawing/2010/main">
                      <a:noFill/>
                    </a14:hiddenFill>
                  </a:ext>
                </a:extLst>
              </p:spPr>
            </p:cxnSp>
            <p:cxnSp>
              <p:nvCxnSpPr>
                <p:cNvPr id="15445" name="Přímá spojnice 302">
                  <a:extLst>
                    <a:ext uri="{FF2B5EF4-FFF2-40B4-BE49-F238E27FC236}">
                      <a16:creationId xmlns:a16="http://schemas.microsoft.com/office/drawing/2014/main" id="{6A9AE452-644C-4FF2-BDFE-AABBCE4FA4C0}"/>
                    </a:ext>
                  </a:extLst>
                </p:cNvPr>
                <p:cNvCxnSpPr>
                  <a:cxnSpLocks noChangeShapeType="1"/>
                </p:cNvCxnSpPr>
                <p:nvPr/>
              </p:nvCxnSpPr>
              <p:spPr bwMode="auto">
                <a:xfrm flipH="1">
                  <a:off x="4901441" y="998008"/>
                  <a:ext cx="0" cy="2537773"/>
                </a:xfrm>
                <a:prstGeom prst="line">
                  <a:avLst/>
                </a:prstGeom>
                <a:noFill/>
                <a:ln w="9525" algn="ctr">
                  <a:solidFill>
                    <a:srgbClr val="4A7EBB"/>
                  </a:solidFill>
                  <a:round/>
                  <a:headEnd/>
                  <a:tailEnd/>
                </a:ln>
                <a:extLst>
                  <a:ext uri="{909E8E84-426E-40DD-AFC4-6F175D3DCCD1}">
                    <a14:hiddenFill xmlns:a14="http://schemas.microsoft.com/office/drawing/2010/main">
                      <a:noFill/>
                    </a14:hiddenFill>
                  </a:ext>
                </a:extLst>
              </p:spPr>
            </p:cxnSp>
            <p:cxnSp>
              <p:nvCxnSpPr>
                <p:cNvPr id="15446" name="Přímá spojnice 303">
                  <a:extLst>
                    <a:ext uri="{FF2B5EF4-FFF2-40B4-BE49-F238E27FC236}">
                      <a16:creationId xmlns:a16="http://schemas.microsoft.com/office/drawing/2014/main" id="{A3EAA561-D154-4295-82BC-AE5F5D774B8D}"/>
                    </a:ext>
                  </a:extLst>
                </p:cNvPr>
                <p:cNvCxnSpPr>
                  <a:cxnSpLocks noChangeShapeType="1"/>
                </p:cNvCxnSpPr>
                <p:nvPr/>
              </p:nvCxnSpPr>
              <p:spPr bwMode="auto">
                <a:xfrm flipH="1">
                  <a:off x="6630605" y="983191"/>
                  <a:ext cx="4233" cy="2535657"/>
                </a:xfrm>
                <a:prstGeom prst="line">
                  <a:avLst/>
                </a:prstGeom>
                <a:noFill/>
                <a:ln w="9525" algn="ctr">
                  <a:solidFill>
                    <a:srgbClr val="4A7EBB"/>
                  </a:solidFill>
                  <a:round/>
                  <a:headEnd/>
                  <a:tailEnd/>
                </a:ln>
                <a:extLst>
                  <a:ext uri="{909E8E84-426E-40DD-AFC4-6F175D3DCCD1}">
                    <a14:hiddenFill xmlns:a14="http://schemas.microsoft.com/office/drawing/2010/main">
                      <a:noFill/>
                    </a14:hiddenFill>
                  </a:ext>
                </a:extLst>
              </p:spPr>
            </p:cxnSp>
            <p:cxnSp>
              <p:nvCxnSpPr>
                <p:cNvPr id="15447" name="Přímá spojnice 304">
                  <a:extLst>
                    <a:ext uri="{FF2B5EF4-FFF2-40B4-BE49-F238E27FC236}">
                      <a16:creationId xmlns:a16="http://schemas.microsoft.com/office/drawing/2014/main" id="{68AFE17A-16B3-4938-B193-26E8EF95134F}"/>
                    </a:ext>
                  </a:extLst>
                </p:cNvPr>
                <p:cNvCxnSpPr>
                  <a:cxnSpLocks noChangeShapeType="1"/>
                </p:cNvCxnSpPr>
                <p:nvPr/>
              </p:nvCxnSpPr>
              <p:spPr bwMode="auto">
                <a:xfrm flipH="1">
                  <a:off x="7466614" y="981075"/>
                  <a:ext cx="2117" cy="2537773"/>
                </a:xfrm>
                <a:prstGeom prst="line">
                  <a:avLst/>
                </a:prstGeom>
                <a:noFill/>
                <a:ln w="9525" algn="ctr">
                  <a:solidFill>
                    <a:srgbClr val="4A7EBB"/>
                  </a:solidFill>
                  <a:round/>
                  <a:headEnd/>
                  <a:tailEnd/>
                </a:ln>
                <a:extLst>
                  <a:ext uri="{909E8E84-426E-40DD-AFC4-6F175D3DCCD1}">
                    <a14:hiddenFill xmlns:a14="http://schemas.microsoft.com/office/drawing/2010/main">
                      <a:noFill/>
                    </a14:hiddenFill>
                  </a:ext>
                </a:extLst>
              </p:spPr>
            </p:cxnSp>
            <p:cxnSp>
              <p:nvCxnSpPr>
                <p:cNvPr id="15448" name="Přímá spojnice 305">
                  <a:extLst>
                    <a:ext uri="{FF2B5EF4-FFF2-40B4-BE49-F238E27FC236}">
                      <a16:creationId xmlns:a16="http://schemas.microsoft.com/office/drawing/2014/main" id="{E7EC3987-4CCE-4009-A568-6554800E0053}"/>
                    </a:ext>
                  </a:extLst>
                </p:cNvPr>
                <p:cNvCxnSpPr>
                  <a:cxnSpLocks noChangeShapeType="1"/>
                </p:cNvCxnSpPr>
                <p:nvPr/>
              </p:nvCxnSpPr>
              <p:spPr bwMode="auto">
                <a:xfrm flipH="1">
                  <a:off x="8287808" y="983191"/>
                  <a:ext cx="2117" cy="2535657"/>
                </a:xfrm>
                <a:prstGeom prst="line">
                  <a:avLst/>
                </a:prstGeom>
                <a:noFill/>
                <a:ln w="9525" algn="ctr">
                  <a:solidFill>
                    <a:srgbClr val="4A7EBB"/>
                  </a:solidFill>
                  <a:round/>
                  <a:headEnd/>
                  <a:tailEnd/>
                </a:ln>
                <a:extLst>
                  <a:ext uri="{909E8E84-426E-40DD-AFC4-6F175D3DCCD1}">
                    <a14:hiddenFill xmlns:a14="http://schemas.microsoft.com/office/drawing/2010/main">
                      <a:noFill/>
                    </a14:hiddenFill>
                  </a:ext>
                </a:extLst>
              </p:spPr>
            </p:cxnSp>
            <p:sp>
              <p:nvSpPr>
                <p:cNvPr id="307" name="TextovéPole 306">
                  <a:extLst>
                    <a:ext uri="{FF2B5EF4-FFF2-40B4-BE49-F238E27FC236}">
                      <a16:creationId xmlns:a16="http://schemas.microsoft.com/office/drawing/2014/main" id="{39D5B44C-963E-467C-8315-AE550D08C218}"/>
                    </a:ext>
                  </a:extLst>
                </p:cNvPr>
                <p:cNvSpPr txBox="1"/>
                <p:nvPr/>
              </p:nvSpPr>
              <p:spPr bwMode="auto">
                <a:xfrm flipH="1">
                  <a:off x="2312341" y="985774"/>
                  <a:ext cx="5973254" cy="211432"/>
                </a:xfrm>
                <a:prstGeom prst="rect">
                  <a:avLst/>
                </a:prstGeom>
                <a:solidFill>
                  <a:srgbClr val="CCFFCC"/>
                </a:solidFill>
                <a:ln>
                  <a:solidFill>
                    <a:srgbClr val="4F81BD">
                      <a:shade val="95000"/>
                      <a:satMod val="105000"/>
                    </a:srgbClr>
                  </a:solidFill>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900" b="1"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Udržitelné Komodity </a:t>
                  </a:r>
                  <a:r>
                    <a:rPr kumimoji="0" lang="cs-CZ" sz="9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a:t>
                  </a:r>
                  <a:r>
                    <a:rPr kumimoji="0" lang="cs-CZ" sz="900" b="0" i="0" u="none" strike="noStrike" kern="0" cap="none" spc="0" normalizeH="0" baseline="0" noProof="0" dirty="0" err="1">
                      <a:ln>
                        <a:noFill/>
                      </a:ln>
                      <a:solidFill>
                        <a:prstClr val="black"/>
                      </a:solidFill>
                      <a:effectLst/>
                      <a:uLnTx/>
                      <a:uFillTx/>
                      <a:latin typeface="Calibri"/>
                      <a:ea typeface="+mn-ea"/>
                      <a:cs typeface="Arial" panose="020B0604020202020204" pitchFamily="34" charset="0"/>
                    </a:rPr>
                    <a:t>Farm</a:t>
                  </a:r>
                  <a:r>
                    <a:rPr kumimoji="0" lang="cs-CZ" sz="9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 to </a:t>
                  </a:r>
                  <a:r>
                    <a:rPr kumimoji="0" lang="cs-CZ" sz="900" b="0" i="0" u="none" strike="noStrike" kern="0" cap="none" spc="0" normalizeH="0" baseline="0" noProof="0" dirty="0" err="1">
                      <a:ln>
                        <a:noFill/>
                      </a:ln>
                      <a:solidFill>
                        <a:prstClr val="black"/>
                      </a:solidFill>
                      <a:effectLst/>
                      <a:uLnTx/>
                      <a:uFillTx/>
                      <a:latin typeface="Calibri"/>
                      <a:ea typeface="+mn-ea"/>
                      <a:cs typeface="Arial" panose="020B0604020202020204" pitchFamily="34" charset="0"/>
                    </a:rPr>
                    <a:t>Fork</a:t>
                  </a:r>
                  <a:r>
                    <a:rPr kumimoji="0" lang="cs-CZ" sz="9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 Design )</a:t>
                  </a:r>
                </a:p>
              </p:txBody>
            </p:sp>
          </p:grpSp>
          <p:sp>
            <p:nvSpPr>
              <p:cNvPr id="265" name="TextovéPole 1">
                <a:extLst>
                  <a:ext uri="{FF2B5EF4-FFF2-40B4-BE49-F238E27FC236}">
                    <a16:creationId xmlns:a16="http://schemas.microsoft.com/office/drawing/2014/main" id="{B2DDC2A4-55A3-48AC-A398-ABA7B5F2A90C}"/>
                  </a:ext>
                </a:extLst>
              </p:cNvPr>
              <p:cNvSpPr txBox="1">
                <a:spLocks noChangeArrowheads="1"/>
              </p:cNvSpPr>
              <p:nvPr/>
            </p:nvSpPr>
            <p:spPr bwMode="auto">
              <a:xfrm>
                <a:off x="3061971" y="1855249"/>
                <a:ext cx="1005988" cy="169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400">
                    <a:solidFill>
                      <a:srgbClr val="63666A"/>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rgbClr val="63666A"/>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63666A"/>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cs-CZ" altLang="cs-CZ" sz="10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Bio Povrchová Úprava </a:t>
                </a:r>
              </a:p>
            </p:txBody>
          </p:sp>
          <p:sp>
            <p:nvSpPr>
              <p:cNvPr id="266" name="TextovéPole 19">
                <a:extLst>
                  <a:ext uri="{FF2B5EF4-FFF2-40B4-BE49-F238E27FC236}">
                    <a16:creationId xmlns:a16="http://schemas.microsoft.com/office/drawing/2014/main" id="{F68E545C-060D-4D6F-9305-38B6A38663B2}"/>
                  </a:ext>
                </a:extLst>
              </p:cNvPr>
              <p:cNvSpPr txBox="1">
                <a:spLocks noChangeArrowheads="1"/>
              </p:cNvSpPr>
              <p:nvPr/>
            </p:nvSpPr>
            <p:spPr bwMode="auto">
              <a:xfrm>
                <a:off x="3419125" y="2096273"/>
                <a:ext cx="719023" cy="23258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altLang="cs-CZ" sz="8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Biodegradovatelná</a:t>
                </a:r>
                <a:br>
                  <a:rPr kumimoji="0" lang="cs-CZ" altLang="cs-CZ" sz="8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br>
                <a:r>
                  <a:rPr kumimoji="0" lang="cs-CZ" altLang="cs-CZ" sz="8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 NI </a:t>
                </a:r>
                <a:r>
                  <a:rPr kumimoji="0" lang="cs-CZ" altLang="cs-CZ" sz="800" b="0" i="0" u="none" strike="noStrike" kern="0" cap="none" spc="0" normalizeH="0" baseline="0" noProof="0" dirty="0" err="1">
                    <a:ln>
                      <a:noFill/>
                    </a:ln>
                    <a:solidFill>
                      <a:prstClr val="black"/>
                    </a:solidFill>
                    <a:effectLst/>
                    <a:uLnTx/>
                    <a:uFillTx/>
                    <a:latin typeface="Calibri"/>
                    <a:ea typeface="+mn-ea"/>
                    <a:cs typeface="Arial" panose="020B0604020202020204" pitchFamily="34" charset="0"/>
                  </a:rPr>
                  <a:t>Effect</a:t>
                </a:r>
                <a:r>
                  <a:rPr kumimoji="0" lang="cs-CZ" altLang="cs-CZ" sz="8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 </a:t>
                </a:r>
              </a:p>
            </p:txBody>
          </p:sp>
          <p:grpSp>
            <p:nvGrpSpPr>
              <p:cNvPr id="15412" name="Skupina 54">
                <a:extLst>
                  <a:ext uri="{FF2B5EF4-FFF2-40B4-BE49-F238E27FC236}">
                    <a16:creationId xmlns:a16="http://schemas.microsoft.com/office/drawing/2014/main" id="{74984CD6-7AC1-49CE-BD7E-A09DAA3363E2}"/>
                  </a:ext>
                </a:extLst>
              </p:cNvPr>
              <p:cNvGrpSpPr>
                <a:grpSpLocks/>
              </p:cNvGrpSpPr>
              <p:nvPr/>
            </p:nvGrpSpPr>
            <p:grpSpPr bwMode="auto">
              <a:xfrm>
                <a:off x="2436813" y="3155950"/>
                <a:ext cx="179387" cy="179388"/>
                <a:chOff x="3567726" y="3230561"/>
                <a:chExt cx="239712" cy="238125"/>
              </a:xfrm>
            </p:grpSpPr>
            <p:sp>
              <p:nvSpPr>
                <p:cNvPr id="297" name="Ovál 296">
                  <a:extLst>
                    <a:ext uri="{FF2B5EF4-FFF2-40B4-BE49-F238E27FC236}">
                      <a16:creationId xmlns:a16="http://schemas.microsoft.com/office/drawing/2014/main" id="{1B7E477A-1782-41FE-B021-540B79EF48F6}"/>
                    </a:ext>
                  </a:extLst>
                </p:cNvPr>
                <p:cNvSpPr/>
                <p:nvPr/>
              </p:nvSpPr>
              <p:spPr bwMode="auto">
                <a:xfrm>
                  <a:off x="3568304" y="3231081"/>
                  <a:ext cx="63005" cy="57908"/>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98" name="Ovál 297">
                  <a:extLst>
                    <a:ext uri="{FF2B5EF4-FFF2-40B4-BE49-F238E27FC236}">
                      <a16:creationId xmlns:a16="http://schemas.microsoft.com/office/drawing/2014/main" id="{EB23291E-C083-44A9-BBCB-C23539D10749}"/>
                    </a:ext>
                  </a:extLst>
                </p:cNvPr>
                <p:cNvSpPr/>
                <p:nvPr/>
              </p:nvSpPr>
              <p:spPr bwMode="auto">
                <a:xfrm>
                  <a:off x="3656511" y="3319391"/>
                  <a:ext cx="64580" cy="60803"/>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99" name="Ovál 298">
                  <a:extLst>
                    <a:ext uri="{FF2B5EF4-FFF2-40B4-BE49-F238E27FC236}">
                      <a16:creationId xmlns:a16="http://schemas.microsoft.com/office/drawing/2014/main" id="{F8B6AF61-9DD1-42B8-9DAD-8A524C70C349}"/>
                    </a:ext>
                  </a:extLst>
                </p:cNvPr>
                <p:cNvSpPr/>
                <p:nvPr/>
              </p:nvSpPr>
              <p:spPr bwMode="auto">
                <a:xfrm>
                  <a:off x="3746293" y="3409148"/>
                  <a:ext cx="61429" cy="59355"/>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grpSp>
            <p:nvGrpSpPr>
              <p:cNvPr id="15413" name="Skupina 55">
                <a:extLst>
                  <a:ext uri="{FF2B5EF4-FFF2-40B4-BE49-F238E27FC236}">
                    <a16:creationId xmlns:a16="http://schemas.microsoft.com/office/drawing/2014/main" id="{B7265AD6-CFEB-4F0A-8D74-257A5C7A5399}"/>
                  </a:ext>
                </a:extLst>
              </p:cNvPr>
              <p:cNvGrpSpPr>
                <a:grpSpLocks/>
              </p:cNvGrpSpPr>
              <p:nvPr/>
            </p:nvGrpSpPr>
            <p:grpSpPr bwMode="auto">
              <a:xfrm>
                <a:off x="4373563" y="3163888"/>
                <a:ext cx="179387" cy="177800"/>
                <a:chOff x="3567726" y="3230561"/>
                <a:chExt cx="239712" cy="238125"/>
              </a:xfrm>
            </p:grpSpPr>
            <p:sp>
              <p:nvSpPr>
                <p:cNvPr id="294" name="Ovál 293">
                  <a:extLst>
                    <a:ext uri="{FF2B5EF4-FFF2-40B4-BE49-F238E27FC236}">
                      <a16:creationId xmlns:a16="http://schemas.microsoft.com/office/drawing/2014/main" id="{B068A053-3642-4E2B-83A5-040554696E75}"/>
                    </a:ext>
                  </a:extLst>
                </p:cNvPr>
                <p:cNvSpPr/>
                <p:nvPr/>
              </p:nvSpPr>
              <p:spPr bwMode="auto">
                <a:xfrm>
                  <a:off x="3568167" y="3230680"/>
                  <a:ext cx="63005" cy="59885"/>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95" name="Ovál 294">
                  <a:extLst>
                    <a:ext uri="{FF2B5EF4-FFF2-40B4-BE49-F238E27FC236}">
                      <a16:creationId xmlns:a16="http://schemas.microsoft.com/office/drawing/2014/main" id="{A6C90354-EF20-41C0-B1C8-9B24669C9169}"/>
                    </a:ext>
                  </a:extLst>
                </p:cNvPr>
                <p:cNvSpPr/>
                <p:nvPr/>
              </p:nvSpPr>
              <p:spPr bwMode="auto">
                <a:xfrm>
                  <a:off x="3656373" y="3319778"/>
                  <a:ext cx="64579" cy="59886"/>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96" name="Ovál 295">
                  <a:extLst>
                    <a:ext uri="{FF2B5EF4-FFF2-40B4-BE49-F238E27FC236}">
                      <a16:creationId xmlns:a16="http://schemas.microsoft.com/office/drawing/2014/main" id="{4B91E457-13A4-4ACF-9B2E-B51F98367DE9}"/>
                    </a:ext>
                  </a:extLst>
                </p:cNvPr>
                <p:cNvSpPr/>
                <p:nvPr/>
              </p:nvSpPr>
              <p:spPr bwMode="auto">
                <a:xfrm>
                  <a:off x="3746154" y="3408877"/>
                  <a:ext cx="61430" cy="59885"/>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grpSp>
            <p:nvGrpSpPr>
              <p:cNvPr id="15414" name="Skupina 56">
                <a:extLst>
                  <a:ext uri="{FF2B5EF4-FFF2-40B4-BE49-F238E27FC236}">
                    <a16:creationId xmlns:a16="http://schemas.microsoft.com/office/drawing/2014/main" id="{74455120-DE94-4AA1-8C78-5E1C5631A837}"/>
                  </a:ext>
                </a:extLst>
              </p:cNvPr>
              <p:cNvGrpSpPr>
                <a:grpSpLocks/>
              </p:cNvGrpSpPr>
              <p:nvPr/>
            </p:nvGrpSpPr>
            <p:grpSpPr bwMode="auto">
              <a:xfrm>
                <a:off x="5045075" y="3136900"/>
                <a:ext cx="179388" cy="177800"/>
                <a:chOff x="3567726" y="3230561"/>
                <a:chExt cx="239712" cy="238125"/>
              </a:xfrm>
            </p:grpSpPr>
            <p:sp>
              <p:nvSpPr>
                <p:cNvPr id="291" name="Ovál 290">
                  <a:extLst>
                    <a:ext uri="{FF2B5EF4-FFF2-40B4-BE49-F238E27FC236}">
                      <a16:creationId xmlns:a16="http://schemas.microsoft.com/office/drawing/2014/main" id="{D7D7A818-DB45-456C-98BA-68AD6C4C36B7}"/>
                    </a:ext>
                  </a:extLst>
                </p:cNvPr>
                <p:cNvSpPr/>
                <p:nvPr/>
              </p:nvSpPr>
              <p:spPr bwMode="auto">
                <a:xfrm>
                  <a:off x="3573375" y="3230308"/>
                  <a:ext cx="63004" cy="59886"/>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92" name="Ovál 291">
                  <a:extLst>
                    <a:ext uri="{FF2B5EF4-FFF2-40B4-BE49-F238E27FC236}">
                      <a16:creationId xmlns:a16="http://schemas.microsoft.com/office/drawing/2014/main" id="{51ABA82D-4233-4F80-9B3E-07B23581FB8E}"/>
                    </a:ext>
                  </a:extLst>
                </p:cNvPr>
                <p:cNvSpPr/>
                <p:nvPr/>
              </p:nvSpPr>
              <p:spPr bwMode="auto">
                <a:xfrm>
                  <a:off x="3661580" y="3319407"/>
                  <a:ext cx="59854" cy="59885"/>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93" name="Ovál 292">
                  <a:extLst>
                    <a:ext uri="{FF2B5EF4-FFF2-40B4-BE49-F238E27FC236}">
                      <a16:creationId xmlns:a16="http://schemas.microsoft.com/office/drawing/2014/main" id="{2612E589-1E60-442A-B861-574600083592}"/>
                    </a:ext>
                  </a:extLst>
                </p:cNvPr>
                <p:cNvSpPr/>
                <p:nvPr/>
              </p:nvSpPr>
              <p:spPr bwMode="auto">
                <a:xfrm>
                  <a:off x="3746636" y="3408505"/>
                  <a:ext cx="61429" cy="59886"/>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grpSp>
            <p:nvGrpSpPr>
              <p:cNvPr id="15415" name="Skupina 57">
                <a:extLst>
                  <a:ext uri="{FF2B5EF4-FFF2-40B4-BE49-F238E27FC236}">
                    <a16:creationId xmlns:a16="http://schemas.microsoft.com/office/drawing/2014/main" id="{006EA0F6-1344-43DD-B517-E2F27BFDD5A8}"/>
                  </a:ext>
                </a:extLst>
              </p:cNvPr>
              <p:cNvGrpSpPr>
                <a:grpSpLocks/>
              </p:cNvGrpSpPr>
              <p:nvPr/>
            </p:nvGrpSpPr>
            <p:grpSpPr bwMode="auto">
              <a:xfrm>
                <a:off x="5708650" y="2551113"/>
                <a:ext cx="180975" cy="176212"/>
                <a:chOff x="6304641" y="3154363"/>
                <a:chExt cx="241300" cy="236537"/>
              </a:xfrm>
            </p:grpSpPr>
            <p:sp>
              <p:nvSpPr>
                <p:cNvPr id="288" name="Ovál 287">
                  <a:extLst>
                    <a:ext uri="{FF2B5EF4-FFF2-40B4-BE49-F238E27FC236}">
                      <a16:creationId xmlns:a16="http://schemas.microsoft.com/office/drawing/2014/main" id="{4440882D-95C9-4A37-A10F-A62DEC3B9432}"/>
                    </a:ext>
                  </a:extLst>
                </p:cNvPr>
                <p:cNvSpPr/>
                <p:nvPr/>
              </p:nvSpPr>
              <p:spPr bwMode="auto">
                <a:xfrm>
                  <a:off x="6310341" y="3154286"/>
                  <a:ext cx="58150" cy="58559"/>
                </a:xfrm>
                <a:prstGeom prst="ellipse">
                  <a:avLst/>
                </a:prstGeom>
                <a:solidFill>
                  <a:srgbClr val="FF000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89" name="Ovál 288">
                  <a:extLst>
                    <a:ext uri="{FF2B5EF4-FFF2-40B4-BE49-F238E27FC236}">
                      <a16:creationId xmlns:a16="http://schemas.microsoft.com/office/drawing/2014/main" id="{30EAADC9-538B-4975-9E52-F76094551B5A}"/>
                    </a:ext>
                  </a:extLst>
                </p:cNvPr>
                <p:cNvSpPr/>
                <p:nvPr/>
              </p:nvSpPr>
              <p:spPr bwMode="auto">
                <a:xfrm>
                  <a:off x="6393638" y="3243588"/>
                  <a:ext cx="64437" cy="57095"/>
                </a:xfrm>
                <a:prstGeom prst="ellipse">
                  <a:avLst/>
                </a:prstGeom>
                <a:solidFill>
                  <a:srgbClr val="FF000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90" name="Ovál 289">
                  <a:extLst>
                    <a:ext uri="{FF2B5EF4-FFF2-40B4-BE49-F238E27FC236}">
                      <a16:creationId xmlns:a16="http://schemas.microsoft.com/office/drawing/2014/main" id="{CA303B03-138E-43E5-AD07-74CFBD396A83}"/>
                    </a:ext>
                  </a:extLst>
                </p:cNvPr>
                <p:cNvSpPr/>
                <p:nvPr/>
              </p:nvSpPr>
              <p:spPr bwMode="auto">
                <a:xfrm>
                  <a:off x="6483221" y="3331426"/>
                  <a:ext cx="62865" cy="60023"/>
                </a:xfrm>
                <a:prstGeom prst="ellipse">
                  <a:avLst/>
                </a:prstGeom>
                <a:solidFill>
                  <a:srgbClr val="FF000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grpSp>
            <p:nvGrpSpPr>
              <p:cNvPr id="15416" name="Skupina 222">
                <a:extLst>
                  <a:ext uri="{FF2B5EF4-FFF2-40B4-BE49-F238E27FC236}">
                    <a16:creationId xmlns:a16="http://schemas.microsoft.com/office/drawing/2014/main" id="{AAE55964-073F-48A4-9C99-51CFB9317214}"/>
                  </a:ext>
                </a:extLst>
              </p:cNvPr>
              <p:cNvGrpSpPr>
                <a:grpSpLocks/>
              </p:cNvGrpSpPr>
              <p:nvPr/>
            </p:nvGrpSpPr>
            <p:grpSpPr bwMode="auto">
              <a:xfrm>
                <a:off x="6870700" y="3173413"/>
                <a:ext cx="179388" cy="177800"/>
                <a:chOff x="3567726" y="3230561"/>
                <a:chExt cx="239712" cy="238125"/>
              </a:xfrm>
            </p:grpSpPr>
            <p:sp>
              <p:nvSpPr>
                <p:cNvPr id="285" name="Ovál 284">
                  <a:extLst>
                    <a:ext uri="{FF2B5EF4-FFF2-40B4-BE49-F238E27FC236}">
                      <a16:creationId xmlns:a16="http://schemas.microsoft.com/office/drawing/2014/main" id="{B8342D48-3E20-4EB7-94F7-E6D3F56879D9}"/>
                    </a:ext>
                  </a:extLst>
                </p:cNvPr>
                <p:cNvSpPr/>
                <p:nvPr/>
              </p:nvSpPr>
              <p:spPr bwMode="auto">
                <a:xfrm>
                  <a:off x="3567371" y="3231068"/>
                  <a:ext cx="64579" cy="59886"/>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86" name="Ovál 285">
                  <a:extLst>
                    <a:ext uri="{FF2B5EF4-FFF2-40B4-BE49-F238E27FC236}">
                      <a16:creationId xmlns:a16="http://schemas.microsoft.com/office/drawing/2014/main" id="{FD541123-8FC0-4AAE-9C45-CFDACF68D9DD}"/>
                    </a:ext>
                  </a:extLst>
                </p:cNvPr>
                <p:cNvSpPr/>
                <p:nvPr/>
              </p:nvSpPr>
              <p:spPr bwMode="auto">
                <a:xfrm>
                  <a:off x="3657151" y="3320167"/>
                  <a:ext cx="63004" cy="59885"/>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87" name="Ovál 286">
                  <a:extLst>
                    <a:ext uri="{FF2B5EF4-FFF2-40B4-BE49-F238E27FC236}">
                      <a16:creationId xmlns:a16="http://schemas.microsoft.com/office/drawing/2014/main" id="{865AE8CF-490F-4BD0-809A-64714A93151D}"/>
                    </a:ext>
                  </a:extLst>
                </p:cNvPr>
                <p:cNvSpPr/>
                <p:nvPr/>
              </p:nvSpPr>
              <p:spPr bwMode="auto">
                <a:xfrm>
                  <a:off x="3746932" y="3409265"/>
                  <a:ext cx="66154" cy="59886"/>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grpSp>
            <p:nvGrpSpPr>
              <p:cNvPr id="15417" name="Skupina 226">
                <a:extLst>
                  <a:ext uri="{FF2B5EF4-FFF2-40B4-BE49-F238E27FC236}">
                    <a16:creationId xmlns:a16="http://schemas.microsoft.com/office/drawing/2014/main" id="{883CA3DE-29EE-4D7F-AE61-572F3FA444B8}"/>
                  </a:ext>
                </a:extLst>
              </p:cNvPr>
              <p:cNvGrpSpPr>
                <a:grpSpLocks/>
              </p:cNvGrpSpPr>
              <p:nvPr/>
            </p:nvGrpSpPr>
            <p:grpSpPr bwMode="auto">
              <a:xfrm>
                <a:off x="5680075" y="3146425"/>
                <a:ext cx="179388" cy="177800"/>
                <a:chOff x="3567726" y="3230561"/>
                <a:chExt cx="239712" cy="238125"/>
              </a:xfrm>
            </p:grpSpPr>
            <p:sp>
              <p:nvSpPr>
                <p:cNvPr id="281" name="Ovál 280">
                  <a:extLst>
                    <a:ext uri="{FF2B5EF4-FFF2-40B4-BE49-F238E27FC236}">
                      <a16:creationId xmlns:a16="http://schemas.microsoft.com/office/drawing/2014/main" id="{AB592014-ED54-4850-A62B-328408BFCD74}"/>
                    </a:ext>
                  </a:extLst>
                </p:cNvPr>
                <p:cNvSpPr/>
                <p:nvPr/>
              </p:nvSpPr>
              <p:spPr bwMode="auto">
                <a:xfrm>
                  <a:off x="3567520" y="3230697"/>
                  <a:ext cx="63004" cy="59885"/>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82" name="Ovál 281">
                  <a:extLst>
                    <a:ext uri="{FF2B5EF4-FFF2-40B4-BE49-F238E27FC236}">
                      <a16:creationId xmlns:a16="http://schemas.microsoft.com/office/drawing/2014/main" id="{6317F976-CDF6-4826-B7BE-01800738EEFA}"/>
                    </a:ext>
                  </a:extLst>
                </p:cNvPr>
                <p:cNvSpPr/>
                <p:nvPr/>
              </p:nvSpPr>
              <p:spPr bwMode="auto">
                <a:xfrm>
                  <a:off x="3655725" y="3319795"/>
                  <a:ext cx="64579" cy="59886"/>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84" name="Ovál 283">
                  <a:extLst>
                    <a:ext uri="{FF2B5EF4-FFF2-40B4-BE49-F238E27FC236}">
                      <a16:creationId xmlns:a16="http://schemas.microsoft.com/office/drawing/2014/main" id="{4512DDDE-A511-49BE-B7F8-994A686A4D67}"/>
                    </a:ext>
                  </a:extLst>
                </p:cNvPr>
                <p:cNvSpPr/>
                <p:nvPr/>
              </p:nvSpPr>
              <p:spPr bwMode="auto">
                <a:xfrm>
                  <a:off x="3745506" y="3408894"/>
                  <a:ext cx="61429" cy="59885"/>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grpSp>
            <p:nvGrpSpPr>
              <p:cNvPr id="15418" name="Skupina 230">
                <a:extLst>
                  <a:ext uri="{FF2B5EF4-FFF2-40B4-BE49-F238E27FC236}">
                    <a16:creationId xmlns:a16="http://schemas.microsoft.com/office/drawing/2014/main" id="{5BE7F972-C1AB-4486-A877-39991FE5DE00}"/>
                  </a:ext>
                </a:extLst>
              </p:cNvPr>
              <p:cNvGrpSpPr>
                <a:grpSpLocks/>
              </p:cNvGrpSpPr>
              <p:nvPr/>
            </p:nvGrpSpPr>
            <p:grpSpPr bwMode="auto">
              <a:xfrm>
                <a:off x="6305550" y="3155950"/>
                <a:ext cx="179388" cy="179388"/>
                <a:chOff x="3567726" y="3230561"/>
                <a:chExt cx="239712" cy="238125"/>
              </a:xfrm>
            </p:grpSpPr>
            <p:sp>
              <p:nvSpPr>
                <p:cNvPr id="278" name="Ovál 277">
                  <a:extLst>
                    <a:ext uri="{FF2B5EF4-FFF2-40B4-BE49-F238E27FC236}">
                      <a16:creationId xmlns:a16="http://schemas.microsoft.com/office/drawing/2014/main" id="{DE5FB6C9-4F18-443E-B757-5B3B7FEF8DDB}"/>
                    </a:ext>
                  </a:extLst>
                </p:cNvPr>
                <p:cNvSpPr/>
                <p:nvPr/>
              </p:nvSpPr>
              <p:spPr bwMode="auto">
                <a:xfrm>
                  <a:off x="3568092" y="3231081"/>
                  <a:ext cx="63004" cy="57908"/>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79" name="Ovál 278">
                  <a:extLst>
                    <a:ext uri="{FF2B5EF4-FFF2-40B4-BE49-F238E27FC236}">
                      <a16:creationId xmlns:a16="http://schemas.microsoft.com/office/drawing/2014/main" id="{B23F686D-EAD6-4BC7-B80D-BAD701C58A42}"/>
                    </a:ext>
                  </a:extLst>
                </p:cNvPr>
                <p:cNvSpPr/>
                <p:nvPr/>
              </p:nvSpPr>
              <p:spPr bwMode="auto">
                <a:xfrm>
                  <a:off x="3656298" y="3319391"/>
                  <a:ext cx="64580" cy="60803"/>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80" name="Ovál 279">
                  <a:extLst>
                    <a:ext uri="{FF2B5EF4-FFF2-40B4-BE49-F238E27FC236}">
                      <a16:creationId xmlns:a16="http://schemas.microsoft.com/office/drawing/2014/main" id="{157B10C6-D986-4732-87B0-7CA5949BA75A}"/>
                    </a:ext>
                  </a:extLst>
                </p:cNvPr>
                <p:cNvSpPr/>
                <p:nvPr/>
              </p:nvSpPr>
              <p:spPr bwMode="auto">
                <a:xfrm>
                  <a:off x="3746079" y="3409148"/>
                  <a:ext cx="61428" cy="59355"/>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grpSp>
            <p:nvGrpSpPr>
              <p:cNvPr id="15419" name="Skupina 240">
                <a:extLst>
                  <a:ext uri="{FF2B5EF4-FFF2-40B4-BE49-F238E27FC236}">
                    <a16:creationId xmlns:a16="http://schemas.microsoft.com/office/drawing/2014/main" id="{5CFB6925-745B-489F-93B0-CB774D5AD098}"/>
                  </a:ext>
                </a:extLst>
              </p:cNvPr>
              <p:cNvGrpSpPr>
                <a:grpSpLocks/>
              </p:cNvGrpSpPr>
              <p:nvPr/>
            </p:nvGrpSpPr>
            <p:grpSpPr bwMode="auto">
              <a:xfrm>
                <a:off x="7032625" y="2493963"/>
                <a:ext cx="169863" cy="214312"/>
                <a:chOff x="7837488" y="2952750"/>
                <a:chExt cx="227012" cy="287338"/>
              </a:xfrm>
            </p:grpSpPr>
            <p:sp>
              <p:nvSpPr>
                <p:cNvPr id="276" name="Výbuch 2 241">
                  <a:extLst>
                    <a:ext uri="{FF2B5EF4-FFF2-40B4-BE49-F238E27FC236}">
                      <a16:creationId xmlns:a16="http://schemas.microsoft.com/office/drawing/2014/main" id="{853C90FA-309A-4A32-9B5A-C50DEB3DE707}"/>
                    </a:ext>
                  </a:extLst>
                </p:cNvPr>
                <p:cNvSpPr/>
                <p:nvPr/>
              </p:nvSpPr>
              <p:spPr bwMode="auto">
                <a:xfrm>
                  <a:off x="7838120" y="2953261"/>
                  <a:ext cx="130749" cy="133062"/>
                </a:xfrm>
                <a:prstGeom prst="irregularSeal2">
                  <a:avLst/>
                </a:prstGeom>
                <a:solidFill>
                  <a:sysClr val="windowText" lastClr="000000"/>
                </a:solidFill>
                <a:ln w="25400" cap="flat" cmpd="sng" algn="ctr">
                  <a:solidFill>
                    <a:sysClr val="window" lastClr="FFFFFF">
                      <a:lumMod val="75000"/>
                    </a:sys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77" name="Výbuch 2 244">
                  <a:extLst>
                    <a:ext uri="{FF2B5EF4-FFF2-40B4-BE49-F238E27FC236}">
                      <a16:creationId xmlns:a16="http://schemas.microsoft.com/office/drawing/2014/main" id="{25F0758A-4187-46C3-BC02-D97EBEBA2DB7}"/>
                    </a:ext>
                  </a:extLst>
                </p:cNvPr>
                <p:cNvSpPr/>
                <p:nvPr/>
              </p:nvSpPr>
              <p:spPr bwMode="auto">
                <a:xfrm>
                  <a:off x="7935789" y="3105333"/>
                  <a:ext cx="129175" cy="134525"/>
                </a:xfrm>
                <a:prstGeom prst="irregularSeal2">
                  <a:avLst/>
                </a:prstGeom>
                <a:solidFill>
                  <a:sysClr val="windowText" lastClr="000000"/>
                </a:solidFill>
                <a:ln w="25400" cap="flat" cmpd="sng" algn="ctr">
                  <a:solidFill>
                    <a:sysClr val="window" lastClr="FFFFFF">
                      <a:lumMod val="75000"/>
                    </a:sys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grpSp>
        <p:sp>
          <p:nvSpPr>
            <p:cNvPr id="352" name="Obdélník 351">
              <a:extLst>
                <a:ext uri="{FF2B5EF4-FFF2-40B4-BE49-F238E27FC236}">
                  <a16:creationId xmlns:a16="http://schemas.microsoft.com/office/drawing/2014/main" id="{FFB501F9-6A47-4869-A36D-34BB7326219C}"/>
                </a:ext>
              </a:extLst>
            </p:cNvPr>
            <p:cNvSpPr/>
            <p:nvPr/>
          </p:nvSpPr>
          <p:spPr>
            <a:xfrm>
              <a:off x="2528888" y="1516063"/>
              <a:ext cx="8159006" cy="274768"/>
            </a:xfrm>
            <a:prstGeom prst="rect">
              <a:avLst/>
            </a:prstGeom>
            <a:noFill/>
            <a:ln w="635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cs-CZ" sz="20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Scénář adaptace komodit na projekt Udržitelná hnojiva			Současné Komodity</a:t>
              </a:r>
            </a:p>
          </p:txBody>
        </p:sp>
      </p:grpSp>
      <p:sp useBgFill="1">
        <p:nvSpPr>
          <p:cNvPr id="164" name="Obdélník 3">
            <a:extLst>
              <a:ext uri="{FF2B5EF4-FFF2-40B4-BE49-F238E27FC236}">
                <a16:creationId xmlns:a16="http://schemas.microsoft.com/office/drawing/2014/main" id="{95B3FAF1-4A1F-4058-AACD-87B6BE5B8242}"/>
              </a:ext>
            </a:extLst>
          </p:cNvPr>
          <p:cNvSpPr/>
          <p:nvPr/>
        </p:nvSpPr>
        <p:spPr bwMode="auto">
          <a:xfrm>
            <a:off x="8750572" y="1706558"/>
            <a:ext cx="3459993" cy="2677656"/>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sz="1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Efektivní hnojiva (udržitelná komoditní hnojiva) vyvinutá ze standardních komodit, které zajišťují:</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cs-CZ" sz="1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mj-lt"/>
              <a:buAutoNum type="romanUcPeriod"/>
              <a:tabLst/>
              <a:defRPr/>
            </a:pPr>
            <a:r>
              <a:rPr kumimoji="0" lang="cs-CZ" sz="1400" b="1" i="0" u="none" strike="noStrike" kern="1200" cap="none" spc="0" normalizeH="0" baseline="0" noProof="0" dirty="0">
                <a:ln>
                  <a:noFill/>
                </a:ln>
                <a:solidFill>
                  <a:srgbClr val="C00000"/>
                </a:solidFill>
                <a:effectLst/>
                <a:uLnTx/>
                <a:uFillTx/>
                <a:latin typeface="Calibri"/>
                <a:ea typeface="+mn-ea"/>
                <a:cs typeface="Arial" panose="020B0604020202020204" pitchFamily="34" charset="0"/>
              </a:rPr>
              <a:t>Nižší aplikační dávku / snížení spotřeby</a:t>
            </a:r>
            <a:br>
              <a:rPr kumimoji="0" lang="cs-CZ" sz="1400" b="1" i="0" u="none" strike="noStrike" kern="1200" cap="none" spc="0" normalizeH="0" baseline="0" noProof="0" dirty="0">
                <a:ln>
                  <a:noFill/>
                </a:ln>
                <a:solidFill>
                  <a:srgbClr val="C00000"/>
                </a:solidFill>
                <a:effectLst/>
                <a:uLnTx/>
                <a:uFillTx/>
                <a:latin typeface="Calibri"/>
                <a:ea typeface="+mn-ea"/>
                <a:cs typeface="Arial" panose="020B0604020202020204" pitchFamily="34" charset="0"/>
              </a:rPr>
            </a:br>
            <a:endParaRPr kumimoji="0" lang="cs-CZ" sz="1400" b="1" i="0" u="none" strike="noStrike" kern="1200" cap="none" spc="0" normalizeH="0" baseline="0" noProof="0" dirty="0">
              <a:ln>
                <a:noFill/>
              </a:ln>
              <a:solidFill>
                <a:srgbClr val="C00000"/>
              </a:solidFill>
              <a:effectLst/>
              <a:uLnTx/>
              <a:uFillTx/>
              <a:latin typeface="Calibri"/>
              <a:ea typeface="+mn-ea"/>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mj-lt"/>
              <a:buAutoNum type="romanUcPeriod"/>
              <a:tabLst/>
              <a:defRPr/>
            </a:pPr>
            <a:r>
              <a:rPr kumimoji="0" lang="cs-CZ" sz="1400" b="1" i="0" u="none" strike="noStrike" kern="1200" cap="none" spc="0" normalizeH="0" baseline="0" noProof="0" dirty="0">
                <a:ln>
                  <a:noFill/>
                </a:ln>
                <a:solidFill>
                  <a:srgbClr val="C00000"/>
                </a:solidFill>
                <a:effectLst/>
                <a:uLnTx/>
                <a:uFillTx/>
                <a:latin typeface="Calibri"/>
                <a:ea typeface="+mn-ea"/>
                <a:cs typeface="Arial" panose="020B0604020202020204" pitchFamily="34" charset="0"/>
              </a:rPr>
              <a:t>Minimálně stejný výnos sklizně </a:t>
            </a:r>
            <a:br>
              <a:rPr kumimoji="0" lang="cs-CZ" sz="1400" b="1" i="0" u="none" strike="noStrike" kern="1200" cap="none" spc="0" normalizeH="0" baseline="0" noProof="0" dirty="0">
                <a:ln>
                  <a:noFill/>
                </a:ln>
                <a:solidFill>
                  <a:srgbClr val="C00000"/>
                </a:solidFill>
                <a:effectLst/>
                <a:uLnTx/>
                <a:uFillTx/>
                <a:latin typeface="Calibri"/>
                <a:ea typeface="+mn-ea"/>
                <a:cs typeface="Arial" panose="020B0604020202020204" pitchFamily="34" charset="0"/>
              </a:rPr>
            </a:br>
            <a:endParaRPr kumimoji="0" lang="cs-CZ" sz="1400" b="1" i="0" u="none" strike="noStrike" kern="1200" cap="none" spc="0" normalizeH="0" baseline="0" noProof="0" dirty="0">
              <a:ln>
                <a:noFill/>
              </a:ln>
              <a:solidFill>
                <a:srgbClr val="C00000"/>
              </a:solidFill>
              <a:effectLst/>
              <a:uLnTx/>
              <a:uFillTx/>
              <a:latin typeface="Calibri"/>
              <a:ea typeface="+mn-ea"/>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mj-lt"/>
              <a:buAutoNum type="romanUcPeriod"/>
              <a:tabLst/>
              <a:defRPr/>
            </a:pPr>
            <a:r>
              <a:rPr kumimoji="0" lang="cs-CZ" sz="1400" b="1" i="0" u="none" strike="noStrike" kern="1200" cap="none" spc="0" normalizeH="0" baseline="0" noProof="0" dirty="0">
                <a:ln>
                  <a:noFill/>
                </a:ln>
                <a:solidFill>
                  <a:srgbClr val="C00000"/>
                </a:solidFill>
                <a:effectLst/>
                <a:uLnTx/>
                <a:uFillTx/>
                <a:latin typeface="Calibri"/>
                <a:ea typeface="+mn-ea"/>
                <a:cs typeface="Arial" panose="020B0604020202020204" pitchFamily="34" charset="0"/>
              </a:rPr>
              <a:t>Stejnou pozici celkových nákladů</a:t>
            </a:r>
          </a:p>
          <a:p>
            <a:pPr marL="285750" marR="0" lvl="0" indent="-285750" algn="l" defTabSz="914400" rtl="0" eaLnBrk="0" fontAlgn="base" latinLnBrk="0" hangingPunct="0">
              <a:lnSpc>
                <a:spcPct val="100000"/>
              </a:lnSpc>
              <a:spcBef>
                <a:spcPct val="0"/>
              </a:spcBef>
              <a:spcAft>
                <a:spcPct val="0"/>
              </a:spcAft>
              <a:buClrTx/>
              <a:buSzTx/>
              <a:buFont typeface="+mj-lt"/>
              <a:buAutoNum type="romanUcPeriod"/>
              <a:tabLst/>
              <a:defRPr/>
            </a:pPr>
            <a:endParaRPr kumimoji="0" lang="cs-CZ" sz="1400" b="1" i="0" u="none" strike="noStrike" kern="1200" cap="none" spc="0" normalizeH="0" baseline="0" noProof="0" dirty="0">
              <a:ln>
                <a:noFill/>
              </a:ln>
              <a:solidFill>
                <a:srgbClr val="C00000"/>
              </a:solidFill>
              <a:effectLst/>
              <a:uLnTx/>
              <a:uFillTx/>
              <a:latin typeface="Calibri"/>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sz="1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ve srovnání s použitím standardních komoditních hnojiv.</a:t>
            </a:r>
            <a:endParaRPr kumimoji="0" lang="cs-CZ" sz="11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2" name="Obdélník 1">
            <a:extLst>
              <a:ext uri="{FF2B5EF4-FFF2-40B4-BE49-F238E27FC236}">
                <a16:creationId xmlns:a16="http://schemas.microsoft.com/office/drawing/2014/main" id="{4FE49CE2-A266-4186-849B-6BD8FFBBD2A9}"/>
              </a:ext>
            </a:extLst>
          </p:cNvPr>
          <p:cNvSpPr/>
          <p:nvPr/>
        </p:nvSpPr>
        <p:spPr>
          <a:xfrm>
            <a:off x="2645049" y="908720"/>
            <a:ext cx="9427615" cy="33599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a:ea typeface="+mn-ea"/>
              <a:cs typeface="+mn-cs"/>
            </a:endParaRPr>
          </a:p>
        </p:txBody>
      </p:sp>
      <p:sp>
        <p:nvSpPr>
          <p:cNvPr id="166" name="Obdélník 165">
            <a:extLst>
              <a:ext uri="{FF2B5EF4-FFF2-40B4-BE49-F238E27FC236}">
                <a16:creationId xmlns:a16="http://schemas.microsoft.com/office/drawing/2014/main" id="{AE210133-54A3-4CB4-AB2E-F7C38B4421E7}"/>
              </a:ext>
            </a:extLst>
          </p:cNvPr>
          <p:cNvSpPr/>
          <p:nvPr/>
        </p:nvSpPr>
        <p:spPr>
          <a:xfrm>
            <a:off x="2797449" y="1061120"/>
            <a:ext cx="9427615" cy="33599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a:ea typeface="+mn-ea"/>
              <a:cs typeface="+mn-cs"/>
            </a:endParaRPr>
          </a:p>
        </p:txBody>
      </p:sp>
      <p:sp>
        <p:nvSpPr>
          <p:cNvPr id="167" name="Obdélník 166">
            <a:extLst>
              <a:ext uri="{FF2B5EF4-FFF2-40B4-BE49-F238E27FC236}">
                <a16:creationId xmlns:a16="http://schemas.microsoft.com/office/drawing/2014/main" id="{375D053B-C31C-451F-A69D-88C0C8C475ED}"/>
              </a:ext>
            </a:extLst>
          </p:cNvPr>
          <p:cNvSpPr/>
          <p:nvPr/>
        </p:nvSpPr>
        <p:spPr>
          <a:xfrm>
            <a:off x="6731747" y="4248590"/>
            <a:ext cx="4331220" cy="23670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423482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Skupina 1">
            <a:extLst>
              <a:ext uri="{FF2B5EF4-FFF2-40B4-BE49-F238E27FC236}">
                <a16:creationId xmlns:a16="http://schemas.microsoft.com/office/drawing/2014/main" id="{A088F551-B72D-4C0C-9B84-215C609E2689}"/>
              </a:ext>
            </a:extLst>
          </p:cNvPr>
          <p:cNvGrpSpPr>
            <a:grpSpLocks/>
          </p:cNvGrpSpPr>
          <p:nvPr/>
        </p:nvGrpSpPr>
        <p:grpSpPr bwMode="auto">
          <a:xfrm>
            <a:off x="119336" y="188913"/>
            <a:ext cx="10708886" cy="6488781"/>
            <a:chOff x="2528888" y="1516063"/>
            <a:chExt cx="7951395" cy="4456050"/>
          </a:xfrm>
        </p:grpSpPr>
        <p:sp>
          <p:nvSpPr>
            <p:cNvPr id="243" name="TextovéPole 143">
              <a:extLst>
                <a:ext uri="{FF2B5EF4-FFF2-40B4-BE49-F238E27FC236}">
                  <a16:creationId xmlns:a16="http://schemas.microsoft.com/office/drawing/2014/main" id="{2174CDF0-753B-40B1-8C5A-F28797ED3C96}"/>
                </a:ext>
              </a:extLst>
            </p:cNvPr>
            <p:cNvSpPr txBox="1">
              <a:spLocks noChangeArrowheads="1"/>
            </p:cNvSpPr>
            <p:nvPr/>
          </p:nvSpPr>
          <p:spPr bwMode="auto">
            <a:xfrm>
              <a:off x="2748131" y="3079390"/>
              <a:ext cx="790925" cy="169088"/>
            </a:xfrm>
            <a:prstGeom prst="rect">
              <a:avLst/>
            </a:prstGeom>
            <a:noFill/>
            <a:ln>
              <a:noFill/>
            </a:ln>
          </p:spPr>
          <p:txBody>
            <a:bodyPr>
              <a:spAutoFit/>
            </a:bodyPr>
            <a:lstStyle>
              <a:lvl1pPr>
                <a:spcBef>
                  <a:spcPct val="20000"/>
                </a:spcBef>
                <a:buBlip>
                  <a:blip r:embed="rId2"/>
                </a:buBlip>
                <a:defRPr sz="2400">
                  <a:solidFill>
                    <a:srgbClr val="63666A"/>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rgbClr val="63666A"/>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63666A"/>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altLang="cs-CZ" sz="1000" b="1" i="0" u="none" strike="noStrike" kern="1200" cap="none" spc="0" normalizeH="0" baseline="0" noProof="0">
                  <a:ln>
                    <a:noFill/>
                  </a:ln>
                  <a:solidFill>
                    <a:prstClr val="black"/>
                  </a:solidFill>
                  <a:effectLst/>
                  <a:uLnTx/>
                  <a:uFillTx/>
                  <a:latin typeface="Calibri"/>
                  <a:ea typeface="+mn-ea"/>
                  <a:cs typeface="Arial" panose="020B0604020202020204" pitchFamily="34" charset="0"/>
                </a:rPr>
                <a:t>N </a:t>
              </a:r>
              <a:r>
                <a:rPr kumimoji="0" lang="cs-CZ" altLang="cs-CZ" sz="1000" b="1" i="0" u="none" strike="noStrike" kern="1200" cap="none" spc="0" normalizeH="0" baseline="0" noProof="0">
                  <a:ln>
                    <a:noFill/>
                  </a:ln>
                  <a:solidFill>
                    <a:prstClr val="white">
                      <a:lumMod val="65000"/>
                    </a:prstClr>
                  </a:solidFill>
                  <a:effectLst/>
                  <a:uLnTx/>
                  <a:uFillTx/>
                  <a:latin typeface="Calibri"/>
                  <a:ea typeface="+mn-ea"/>
                  <a:cs typeface="Arial" panose="020B0604020202020204" pitchFamily="34" charset="0"/>
                </a:rPr>
                <a:t>(P K) </a:t>
              </a:r>
              <a:r>
                <a:rPr kumimoji="0" lang="cs-CZ" altLang="cs-CZ" sz="1000" b="1" i="0" u="none" strike="noStrike" kern="1200" cap="none" spc="0" normalizeH="0" baseline="0" noProof="0">
                  <a:ln>
                    <a:noFill/>
                  </a:ln>
                  <a:solidFill>
                    <a:prstClr val="black"/>
                  </a:solidFill>
                  <a:effectLst/>
                  <a:uLnTx/>
                  <a:uFillTx/>
                  <a:latin typeface="Calibri"/>
                  <a:ea typeface="+mn-ea"/>
                  <a:cs typeface="Arial" panose="020B0604020202020204" pitchFamily="34" charset="0"/>
                </a:rPr>
                <a:t>S  </a:t>
              </a:r>
              <a:r>
                <a:rPr kumimoji="0" lang="cs-CZ" altLang="cs-CZ" sz="1000" b="1" i="0" u="none" strike="noStrike" kern="1200" cap="none" spc="0" normalizeH="0" baseline="0" noProof="0">
                  <a:ln>
                    <a:noFill/>
                  </a:ln>
                  <a:solidFill>
                    <a:prstClr val="white">
                      <a:lumMod val="50000"/>
                    </a:prstClr>
                  </a:solidFill>
                  <a:effectLst/>
                  <a:uLnTx/>
                  <a:uFillTx/>
                  <a:latin typeface="Calibri"/>
                  <a:ea typeface="+mn-ea"/>
                  <a:cs typeface="Arial" panose="020B0604020202020204" pitchFamily="34" charset="0"/>
                </a:rPr>
                <a:t>Mg</a:t>
              </a:r>
            </a:p>
          </p:txBody>
        </p:sp>
        <p:sp>
          <p:nvSpPr>
            <p:cNvPr id="244" name="TextovéPole 144">
              <a:extLst>
                <a:ext uri="{FF2B5EF4-FFF2-40B4-BE49-F238E27FC236}">
                  <a16:creationId xmlns:a16="http://schemas.microsoft.com/office/drawing/2014/main" id="{1649173F-5F91-4997-8E43-D4CAE956575C}"/>
                </a:ext>
              </a:extLst>
            </p:cNvPr>
            <p:cNvSpPr txBox="1">
              <a:spLocks noChangeArrowheads="1"/>
            </p:cNvSpPr>
            <p:nvPr/>
          </p:nvSpPr>
          <p:spPr bwMode="auto">
            <a:xfrm>
              <a:off x="2528888" y="3527456"/>
              <a:ext cx="1195228" cy="380448"/>
            </a:xfrm>
            <a:prstGeom prst="rect">
              <a:avLst/>
            </a:prstGeom>
            <a:noFill/>
            <a:ln>
              <a:noFill/>
            </a:ln>
          </p:spPr>
          <p:txBody>
            <a:bodyPr>
              <a:spAutoFit/>
            </a:bodyPr>
            <a:lstStyle>
              <a:lvl1pPr>
                <a:spcBef>
                  <a:spcPct val="20000"/>
                </a:spcBef>
                <a:buBlip>
                  <a:blip r:embed="rId2"/>
                </a:buBlip>
                <a:defRPr sz="2400">
                  <a:solidFill>
                    <a:srgbClr val="63666A"/>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rgbClr val="63666A"/>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63666A"/>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altLang="cs-CZ" sz="10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N </a:t>
              </a:r>
              <a:r>
                <a:rPr kumimoji="0" lang="cs-CZ" altLang="cs-CZ" sz="1000" b="1" i="0" u="none" strike="noStrike" kern="1200" cap="none" spc="0" normalizeH="0" baseline="0" noProof="0" dirty="0">
                  <a:ln>
                    <a:noFill/>
                  </a:ln>
                  <a:solidFill>
                    <a:prstClr val="white">
                      <a:lumMod val="65000"/>
                    </a:prstClr>
                  </a:solidFill>
                  <a:effectLst/>
                  <a:uLnTx/>
                  <a:uFillTx/>
                  <a:latin typeface="Calibri"/>
                  <a:ea typeface="+mn-ea"/>
                  <a:cs typeface="Arial" panose="020B0604020202020204" pitchFamily="34" charset="0"/>
                </a:rPr>
                <a:t>(P K) </a:t>
              </a:r>
              <a:r>
                <a:rPr kumimoji="0" lang="cs-CZ" altLang="cs-CZ" sz="10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S Mg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altLang="cs-CZ" sz="10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altLang="cs-CZ" sz="1000" b="1"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Micronutrienty</a:t>
              </a:r>
              <a:endParaRPr kumimoji="0" lang="cs-CZ" altLang="cs-CZ" sz="10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nvGrpSpPr>
            <p:cNvPr id="15370" name="Skupina 2">
              <a:extLst>
                <a:ext uri="{FF2B5EF4-FFF2-40B4-BE49-F238E27FC236}">
                  <a16:creationId xmlns:a16="http://schemas.microsoft.com/office/drawing/2014/main" id="{4152FE82-6401-4106-9B7F-1F953D3CE997}"/>
                </a:ext>
              </a:extLst>
            </p:cNvPr>
            <p:cNvGrpSpPr>
              <a:grpSpLocks/>
            </p:cNvGrpSpPr>
            <p:nvPr/>
          </p:nvGrpSpPr>
          <p:grpSpPr bwMode="auto">
            <a:xfrm>
              <a:off x="2651476" y="4913083"/>
              <a:ext cx="7041891" cy="1059030"/>
              <a:chOff x="1127476" y="4913083"/>
              <a:chExt cx="7041891" cy="1059030"/>
            </a:xfrm>
          </p:grpSpPr>
          <p:sp>
            <p:nvSpPr>
              <p:cNvPr id="667" name="Ovál 666">
                <a:extLst>
                  <a:ext uri="{FF2B5EF4-FFF2-40B4-BE49-F238E27FC236}">
                    <a16:creationId xmlns:a16="http://schemas.microsoft.com/office/drawing/2014/main" id="{4CE91EC7-1DD2-422E-B64C-18E9F3655FD4}"/>
                  </a:ext>
                </a:extLst>
              </p:cNvPr>
              <p:cNvSpPr/>
              <p:nvPr/>
            </p:nvSpPr>
            <p:spPr bwMode="auto">
              <a:xfrm>
                <a:off x="1127476" y="5278295"/>
                <a:ext cx="219243" cy="220218"/>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cs-CZ" sz="600" b="1" i="0" u="none" strike="noStrike" kern="1200" cap="none" spc="0" normalizeH="0" baseline="-25000" noProof="0">
                  <a:ln>
                    <a:noFill/>
                  </a:ln>
                  <a:solidFill>
                    <a:prstClr val="black"/>
                  </a:solidFill>
                  <a:effectLst/>
                  <a:uLnTx/>
                  <a:uFillTx/>
                  <a:latin typeface="Calibri"/>
                  <a:ea typeface="+mn-ea"/>
                  <a:cs typeface="+mn-cs"/>
                </a:endParaRPr>
              </a:p>
            </p:txBody>
          </p:sp>
          <p:sp>
            <p:nvSpPr>
              <p:cNvPr id="669" name="TextovéPole 23">
                <a:extLst>
                  <a:ext uri="{FF2B5EF4-FFF2-40B4-BE49-F238E27FC236}">
                    <a16:creationId xmlns:a16="http://schemas.microsoft.com/office/drawing/2014/main" id="{1B93BC47-A155-45E0-8132-69905B94C27B}"/>
                  </a:ext>
                </a:extLst>
              </p:cNvPr>
              <p:cNvSpPr txBox="1">
                <a:spLocks noChangeArrowheads="1"/>
              </p:cNvSpPr>
              <p:nvPr/>
            </p:nvSpPr>
            <p:spPr bwMode="auto">
              <a:xfrm>
                <a:off x="1314893" y="5277205"/>
                <a:ext cx="1968472" cy="253632"/>
              </a:xfrm>
              <a:prstGeom prst="rect">
                <a:avLst/>
              </a:prstGeom>
              <a:noFill/>
              <a:ln>
                <a:noFill/>
              </a:ln>
            </p:spPr>
            <p:txBody>
              <a:bodyPr>
                <a:spAutoFit/>
              </a:bodyPr>
              <a:lstStyle>
                <a:lvl1pPr>
                  <a:spcBef>
                    <a:spcPct val="20000"/>
                  </a:spcBef>
                  <a:buBlip>
                    <a:blip r:embed="rId2"/>
                  </a:buBlip>
                  <a:defRPr sz="2400">
                    <a:solidFill>
                      <a:srgbClr val="63666A"/>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rgbClr val="63666A"/>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63666A"/>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altLang="cs-CZ" sz="900" b="1" i="0" u="none" strike="noStrike" kern="1200" cap="none" spc="0" normalizeH="0" baseline="0" noProof="0">
                    <a:ln>
                      <a:noFill/>
                    </a:ln>
                    <a:solidFill>
                      <a:prstClr val="black"/>
                    </a:solidFill>
                    <a:effectLst/>
                    <a:uLnTx/>
                    <a:uFillTx/>
                    <a:latin typeface="Calibri"/>
                    <a:ea typeface="+mn-ea"/>
                    <a:cs typeface="Arial" panose="020B0604020202020204" pitchFamily="34" charset="0"/>
                  </a:rPr>
                  <a:t>NH</a:t>
                </a:r>
                <a:r>
                  <a:rPr kumimoji="0" lang="cs-CZ" altLang="cs-CZ" sz="900" b="1" i="0" u="none" strike="noStrike" kern="1200" cap="none" spc="0" normalizeH="0" baseline="-25000" noProof="0">
                    <a:ln>
                      <a:noFill/>
                    </a:ln>
                    <a:solidFill>
                      <a:prstClr val="black"/>
                    </a:solidFill>
                    <a:effectLst/>
                    <a:uLnTx/>
                    <a:uFillTx/>
                    <a:latin typeface="Calibri"/>
                    <a:ea typeface="+mn-ea"/>
                    <a:cs typeface="Arial" panose="020B0604020202020204" pitchFamily="34" charset="0"/>
                  </a:rPr>
                  <a:t>4</a:t>
                </a:r>
                <a:r>
                  <a:rPr kumimoji="0" lang="cs-CZ" altLang="cs-CZ" sz="900" b="1" i="0" u="none" strike="noStrike" kern="1200" cap="none" spc="0" normalizeH="0" baseline="0" noProof="0">
                    <a:ln>
                      <a:noFill/>
                    </a:ln>
                    <a:solidFill>
                      <a:prstClr val="black"/>
                    </a:solidFill>
                    <a:effectLst/>
                    <a:uLnTx/>
                    <a:uFillTx/>
                    <a:latin typeface="Calibri"/>
                    <a:ea typeface="+mn-ea"/>
                    <a:cs typeface="Arial" panose="020B0604020202020204" pitchFamily="34" charset="0"/>
                  </a:rPr>
                  <a:t>NO</a:t>
                </a:r>
                <a:r>
                  <a:rPr kumimoji="0" lang="cs-CZ" altLang="cs-CZ" sz="900" b="1" i="0" u="none" strike="noStrike" kern="1200" cap="none" spc="0" normalizeH="0" baseline="-25000" noProof="0">
                    <a:ln>
                      <a:noFill/>
                    </a:ln>
                    <a:solidFill>
                      <a:prstClr val="black"/>
                    </a:solidFill>
                    <a:effectLst/>
                    <a:uLnTx/>
                    <a:uFillTx/>
                    <a:latin typeface="Calibri"/>
                    <a:ea typeface="+mn-ea"/>
                    <a:cs typeface="Arial" panose="020B0604020202020204" pitchFamily="34" charset="0"/>
                  </a:rPr>
                  <a:t>3</a:t>
                </a:r>
                <a:r>
                  <a:rPr kumimoji="0" lang="cs-CZ" altLang="cs-CZ" sz="900" b="1" i="0" u="none" strike="noStrike" kern="1200" cap="none" spc="0" normalizeH="0" baseline="30000" noProof="0">
                    <a:ln>
                      <a:noFill/>
                    </a:ln>
                    <a:solidFill>
                      <a:prstClr val="black"/>
                    </a:solidFill>
                    <a:effectLst/>
                    <a:uLnTx/>
                    <a:uFillTx/>
                    <a:latin typeface="Calibri"/>
                    <a:ea typeface="+mn-ea"/>
                    <a:cs typeface="Arial" panose="020B0604020202020204" pitchFamily="34" charset="0"/>
                  </a:rPr>
                  <a:t>  </a:t>
                </a:r>
                <a:r>
                  <a:rPr kumimoji="0" lang="cs-CZ" altLang="cs-CZ" sz="9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t>and/or </a:t>
                </a:r>
                <a:r>
                  <a:rPr kumimoji="0" lang="cs-CZ" altLang="cs-CZ" sz="900" b="1" i="0" u="none" strike="noStrike" kern="1200" cap="none" spc="0" normalizeH="0" baseline="0" noProof="0">
                    <a:ln>
                      <a:noFill/>
                    </a:ln>
                    <a:solidFill>
                      <a:prstClr val="black"/>
                    </a:solidFill>
                    <a:effectLst/>
                    <a:uLnTx/>
                    <a:uFillTx/>
                    <a:latin typeface="Calibri"/>
                    <a:ea typeface="+mn-ea"/>
                    <a:cs typeface="Arial" panose="020B0604020202020204" pitchFamily="34" charset="0"/>
                  </a:rPr>
                  <a:t>(NH4)</a:t>
                </a:r>
                <a:r>
                  <a:rPr kumimoji="0" lang="cs-CZ" altLang="cs-CZ" sz="900" b="1" i="0" u="none" strike="noStrike" kern="1200" cap="none" spc="0" normalizeH="0" baseline="-25000" noProof="0">
                    <a:ln>
                      <a:noFill/>
                    </a:ln>
                    <a:solidFill>
                      <a:prstClr val="black"/>
                    </a:solidFill>
                    <a:effectLst/>
                    <a:uLnTx/>
                    <a:uFillTx/>
                    <a:latin typeface="Calibri"/>
                    <a:ea typeface="+mn-ea"/>
                    <a:cs typeface="Arial" panose="020B0604020202020204" pitchFamily="34" charset="0"/>
                  </a:rPr>
                  <a:t>2</a:t>
                </a:r>
                <a:r>
                  <a:rPr kumimoji="0" lang="cs-CZ" altLang="cs-CZ" sz="900" b="1" i="0" u="none" strike="noStrike" kern="1200" cap="none" spc="0" normalizeH="0" baseline="0" noProof="0">
                    <a:ln>
                      <a:noFill/>
                    </a:ln>
                    <a:solidFill>
                      <a:prstClr val="black"/>
                    </a:solidFill>
                    <a:effectLst/>
                    <a:uLnTx/>
                    <a:uFillTx/>
                    <a:latin typeface="Calibri"/>
                    <a:ea typeface="+mn-ea"/>
                    <a:cs typeface="Arial" panose="020B0604020202020204" pitchFamily="34" charset="0"/>
                  </a:rPr>
                  <a:t>SO</a:t>
                </a:r>
                <a:r>
                  <a:rPr kumimoji="0" lang="cs-CZ" altLang="cs-CZ" sz="900" b="1" i="0" u="none" strike="noStrike" kern="1200" cap="none" spc="0" normalizeH="0" baseline="-25000" noProof="0">
                    <a:ln>
                      <a:noFill/>
                    </a:ln>
                    <a:solidFill>
                      <a:prstClr val="black"/>
                    </a:solidFill>
                    <a:effectLst/>
                    <a:uLnTx/>
                    <a:uFillTx/>
                    <a:latin typeface="Calibri"/>
                    <a:ea typeface="+mn-ea"/>
                    <a:cs typeface="Arial" panose="020B0604020202020204" pitchFamily="34" charset="0"/>
                  </a:rPr>
                  <a:t>4  </a:t>
                </a:r>
                <a:r>
                  <a:rPr kumimoji="0" lang="cs-CZ" altLang="cs-CZ" sz="9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t>+ </a:t>
                </a:r>
                <a:r>
                  <a:rPr kumimoji="0" lang="cs-CZ" altLang="cs-CZ" sz="900" b="1" i="0" u="none" strike="noStrike" kern="1200" cap="none" spc="0" normalizeH="0" baseline="0" noProof="0">
                    <a:ln>
                      <a:noFill/>
                    </a:ln>
                    <a:solidFill>
                      <a:srgbClr val="F79646">
                        <a:lumMod val="75000"/>
                      </a:srgbClr>
                    </a:solidFill>
                    <a:effectLst/>
                    <a:uLnTx/>
                    <a:uFillTx/>
                    <a:latin typeface="Calibri"/>
                    <a:ea typeface="+mn-ea"/>
                    <a:cs typeface="Arial" panose="020B0604020202020204" pitchFamily="34" charset="0"/>
                  </a:rPr>
                  <a:t>Limestone/ Dolomite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altLang="cs-CZ" sz="900" b="1" i="0" u="none" strike="noStrike" kern="1200" cap="none" spc="0" normalizeH="0" baseline="0" noProof="0">
                    <a:ln>
                      <a:noFill/>
                    </a:ln>
                    <a:solidFill>
                      <a:prstClr val="black"/>
                    </a:solidFill>
                    <a:effectLst/>
                    <a:uLnTx/>
                    <a:uFillTx/>
                    <a:latin typeface="Calibri"/>
                    <a:ea typeface="+mn-ea"/>
                    <a:cs typeface="Arial" panose="020B0604020202020204" pitchFamily="34" charset="0"/>
                  </a:rPr>
                  <a:t>Ca(NO</a:t>
                </a:r>
                <a:r>
                  <a:rPr kumimoji="0" lang="cs-CZ" altLang="cs-CZ" sz="900" b="1" i="0" u="none" strike="noStrike" kern="1200" cap="none" spc="0" normalizeH="0" baseline="-25000" noProof="0">
                    <a:ln>
                      <a:noFill/>
                    </a:ln>
                    <a:solidFill>
                      <a:prstClr val="black"/>
                    </a:solidFill>
                    <a:effectLst/>
                    <a:uLnTx/>
                    <a:uFillTx/>
                    <a:latin typeface="Calibri"/>
                    <a:ea typeface="+mn-ea"/>
                    <a:cs typeface="Arial" panose="020B0604020202020204" pitchFamily="34" charset="0"/>
                  </a:rPr>
                  <a:t>3</a:t>
                </a:r>
                <a:r>
                  <a:rPr kumimoji="0" lang="cs-CZ" altLang="cs-CZ" sz="900" b="1" i="0" u="none" strike="noStrike" kern="1200" cap="none" spc="0" normalizeH="0" baseline="0" noProof="0">
                    <a:ln>
                      <a:noFill/>
                    </a:ln>
                    <a:solidFill>
                      <a:prstClr val="black"/>
                    </a:solidFill>
                    <a:effectLst/>
                    <a:uLnTx/>
                    <a:uFillTx/>
                    <a:latin typeface="Calibri"/>
                    <a:ea typeface="+mn-ea"/>
                    <a:cs typeface="Arial" panose="020B0604020202020204" pitchFamily="34" charset="0"/>
                  </a:rPr>
                  <a:t>)</a:t>
                </a:r>
                <a:r>
                  <a:rPr kumimoji="0" lang="cs-CZ" altLang="cs-CZ" sz="900" b="1" i="0" u="none" strike="noStrike" kern="1200" cap="none" spc="0" normalizeH="0" baseline="-25000" noProof="0">
                    <a:ln>
                      <a:noFill/>
                    </a:ln>
                    <a:solidFill>
                      <a:prstClr val="black"/>
                    </a:solidFill>
                    <a:effectLst/>
                    <a:uLnTx/>
                    <a:uFillTx/>
                    <a:latin typeface="Calibri"/>
                    <a:ea typeface="+mn-ea"/>
                    <a:cs typeface="Arial" panose="020B0604020202020204" pitchFamily="34" charset="0"/>
                  </a:rPr>
                  <a:t>2 </a:t>
                </a:r>
                <a:r>
                  <a:rPr kumimoji="0" lang="cs-CZ" altLang="cs-CZ" sz="9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t>and/or </a:t>
                </a:r>
                <a:r>
                  <a:rPr kumimoji="0" lang="cs-CZ" altLang="cs-CZ" sz="900" b="1" i="0" u="none" strike="noStrike" kern="1200" cap="none" spc="0" normalizeH="0" baseline="0" noProof="0">
                    <a:ln>
                      <a:noFill/>
                    </a:ln>
                    <a:solidFill>
                      <a:prstClr val="black"/>
                    </a:solidFill>
                    <a:effectLst/>
                    <a:uLnTx/>
                    <a:uFillTx/>
                    <a:latin typeface="Calibri"/>
                    <a:ea typeface="+mn-ea"/>
                    <a:cs typeface="Arial" panose="020B0604020202020204" pitchFamily="34" charset="0"/>
                  </a:rPr>
                  <a:t>Urea</a:t>
                </a:r>
              </a:p>
            </p:txBody>
          </p:sp>
          <p:sp>
            <p:nvSpPr>
              <p:cNvPr id="671" name="TextovéPole 2">
                <a:extLst>
                  <a:ext uri="{FF2B5EF4-FFF2-40B4-BE49-F238E27FC236}">
                    <a16:creationId xmlns:a16="http://schemas.microsoft.com/office/drawing/2014/main" id="{DBEFAD3A-A571-4BCA-B68F-A85AD3E36DA0}"/>
                  </a:ext>
                </a:extLst>
              </p:cNvPr>
              <p:cNvSpPr txBox="1">
                <a:spLocks noChangeArrowheads="1"/>
              </p:cNvSpPr>
              <p:nvPr/>
            </p:nvSpPr>
            <p:spPr bwMode="auto">
              <a:xfrm>
                <a:off x="3573331" y="5268484"/>
                <a:ext cx="1298787" cy="158520"/>
              </a:xfrm>
              <a:prstGeom prst="rect">
                <a:avLst/>
              </a:prstGeom>
              <a:no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altLang="cs-CZ" sz="900" b="1" i="0" u="none" strike="noStrike" kern="1200" cap="none" spc="0" normalizeH="0" baseline="0" noProof="0">
                    <a:ln>
                      <a:noFill/>
                    </a:ln>
                    <a:solidFill>
                      <a:prstClr val="black"/>
                    </a:solidFill>
                    <a:effectLst/>
                    <a:uLnTx/>
                    <a:uFillTx/>
                    <a:latin typeface="Calibri"/>
                    <a:ea typeface="+mn-ea"/>
                    <a:cs typeface="Arial" panose="020B0604020202020204" pitchFamily="34" charset="0"/>
                  </a:rPr>
                  <a:t>Micronutrients</a:t>
                </a:r>
                <a:r>
                  <a:rPr kumimoji="0" lang="cs-CZ" altLang="cs-CZ" sz="9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t>  B, Zn, Mn, Fe, Cu</a:t>
                </a:r>
              </a:p>
            </p:txBody>
          </p:sp>
          <p:sp>
            <p:nvSpPr>
              <p:cNvPr id="676" name="Ovál 675">
                <a:extLst>
                  <a:ext uri="{FF2B5EF4-FFF2-40B4-BE49-F238E27FC236}">
                    <a16:creationId xmlns:a16="http://schemas.microsoft.com/office/drawing/2014/main" id="{E3EDB466-CFD5-4686-8169-115FE6261E20}"/>
                  </a:ext>
                </a:extLst>
              </p:cNvPr>
              <p:cNvSpPr/>
              <p:nvPr/>
            </p:nvSpPr>
            <p:spPr bwMode="auto">
              <a:xfrm>
                <a:off x="3497893" y="5319722"/>
                <a:ext cx="82511" cy="7413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cs-CZ" sz="1600" b="0" i="0" u="none" strike="noStrike" kern="1200" cap="none" spc="0" normalizeH="0" baseline="0" noProof="0">
                  <a:ln>
                    <a:noFill/>
                  </a:ln>
                  <a:solidFill>
                    <a:prstClr val="white"/>
                  </a:solidFill>
                  <a:effectLst/>
                  <a:uLnTx/>
                  <a:uFillTx/>
                  <a:latin typeface="Calibri"/>
                  <a:ea typeface="+mn-ea"/>
                  <a:cs typeface="+mn-cs"/>
                </a:endParaRPr>
              </a:p>
            </p:txBody>
          </p:sp>
          <p:cxnSp>
            <p:nvCxnSpPr>
              <p:cNvPr id="126" name="Přímá spojnice 125">
                <a:extLst>
                  <a:ext uri="{FF2B5EF4-FFF2-40B4-BE49-F238E27FC236}">
                    <a16:creationId xmlns:a16="http://schemas.microsoft.com/office/drawing/2014/main" id="{1F50F14A-6301-486C-85CC-F22591F54D0F}"/>
                  </a:ext>
                </a:extLst>
              </p:cNvPr>
              <p:cNvCxnSpPr/>
              <p:nvPr/>
            </p:nvCxnSpPr>
            <p:spPr bwMode="auto">
              <a:xfrm>
                <a:off x="6107591" y="5346977"/>
                <a:ext cx="225137" cy="0"/>
              </a:xfrm>
              <a:prstGeom prst="line">
                <a:avLst/>
              </a:prstGeom>
              <a:solidFill>
                <a:schemeClr val="bg1">
                  <a:lumMod val="95000"/>
                </a:schemeClr>
              </a:solidFill>
              <a:ln w="44450">
                <a:solidFill>
                  <a:schemeClr val="bg1">
                    <a:lumMod val="50000"/>
                  </a:schemeClr>
                </a:solidFill>
              </a:ln>
            </p:spPr>
          </p:cxnSp>
          <p:sp>
            <p:nvSpPr>
              <p:cNvPr id="690" name="TextovéPole 2">
                <a:extLst>
                  <a:ext uri="{FF2B5EF4-FFF2-40B4-BE49-F238E27FC236}">
                    <a16:creationId xmlns:a16="http://schemas.microsoft.com/office/drawing/2014/main" id="{43E7A7B1-8F22-4077-A07C-2C10F5C5C014}"/>
                  </a:ext>
                </a:extLst>
              </p:cNvPr>
              <p:cNvSpPr txBox="1">
                <a:spLocks noChangeArrowheads="1"/>
              </p:cNvSpPr>
              <p:nvPr/>
            </p:nvSpPr>
            <p:spPr bwMode="auto">
              <a:xfrm>
                <a:off x="6352766" y="5265213"/>
                <a:ext cx="1203568" cy="158520"/>
              </a:xfrm>
              <a:prstGeom prst="rect">
                <a:avLst/>
              </a:prstGeom>
              <a:no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altLang="cs-CZ" sz="9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Standardní Povrchová Úprava</a:t>
                </a:r>
                <a:endParaRPr kumimoji="0" lang="cs-CZ" altLang="cs-CZ" sz="9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nvGrpSpPr>
              <p:cNvPr id="15499" name="Skupina 48">
                <a:extLst>
                  <a:ext uri="{FF2B5EF4-FFF2-40B4-BE49-F238E27FC236}">
                    <a16:creationId xmlns:a16="http://schemas.microsoft.com/office/drawing/2014/main" id="{636F340A-71E3-4C4C-8D09-584E2EF11063}"/>
                  </a:ext>
                </a:extLst>
              </p:cNvPr>
              <p:cNvGrpSpPr>
                <a:grpSpLocks/>
              </p:cNvGrpSpPr>
              <p:nvPr/>
            </p:nvGrpSpPr>
            <p:grpSpPr bwMode="auto">
              <a:xfrm>
                <a:off x="6105236" y="5536682"/>
                <a:ext cx="2064131" cy="158520"/>
                <a:chOff x="6616313" y="6239766"/>
                <a:chExt cx="2752840" cy="211853"/>
              </a:xfrm>
            </p:grpSpPr>
            <p:cxnSp>
              <p:nvCxnSpPr>
                <p:cNvPr id="682" name="Přímá spojnice 681">
                  <a:extLst>
                    <a:ext uri="{FF2B5EF4-FFF2-40B4-BE49-F238E27FC236}">
                      <a16:creationId xmlns:a16="http://schemas.microsoft.com/office/drawing/2014/main" id="{264ADC42-910B-498D-B3D6-8DBC7639FB2D}"/>
                    </a:ext>
                  </a:extLst>
                </p:cNvPr>
                <p:cNvCxnSpPr/>
                <p:nvPr/>
              </p:nvCxnSpPr>
              <p:spPr bwMode="auto">
                <a:xfrm>
                  <a:off x="6616313" y="6341753"/>
                  <a:ext cx="298683" cy="0"/>
                </a:xfrm>
                <a:prstGeom prst="line">
                  <a:avLst/>
                </a:prstGeom>
                <a:solidFill>
                  <a:schemeClr val="bg1">
                    <a:lumMod val="95000"/>
                  </a:schemeClr>
                </a:solidFill>
                <a:ln w="44450">
                  <a:solidFill>
                    <a:schemeClr val="bg1">
                      <a:lumMod val="50000"/>
                    </a:schemeClr>
                  </a:solidFill>
                  <a:prstDash val="sysDash"/>
                </a:ln>
              </p:spPr>
            </p:cxnSp>
            <p:sp>
              <p:nvSpPr>
                <p:cNvPr id="692" name="TextovéPole 250">
                  <a:extLst>
                    <a:ext uri="{FF2B5EF4-FFF2-40B4-BE49-F238E27FC236}">
                      <a16:creationId xmlns:a16="http://schemas.microsoft.com/office/drawing/2014/main" id="{71E4A541-EDEC-4F21-B062-87394092332E}"/>
                    </a:ext>
                  </a:extLst>
                </p:cNvPr>
                <p:cNvSpPr txBox="1">
                  <a:spLocks noChangeArrowheads="1"/>
                </p:cNvSpPr>
                <p:nvPr/>
              </p:nvSpPr>
              <p:spPr bwMode="auto">
                <a:xfrm>
                  <a:off x="6951152" y="6239766"/>
                  <a:ext cx="2418001" cy="211853"/>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altLang="cs-CZ" sz="9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Standardní / </a:t>
                  </a:r>
                  <a:r>
                    <a:rPr kumimoji="0" lang="cs-CZ" altLang="cs-CZ" sz="900" b="1"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Biodegr</a:t>
                  </a:r>
                  <a:r>
                    <a:rPr kumimoji="0" lang="cs-CZ" altLang="cs-CZ" sz="9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Povrchová Úprava</a:t>
                  </a:r>
                  <a:endParaRPr kumimoji="0" lang="cs-CZ" altLang="cs-CZ" sz="9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grpSp>
            <p:nvGrpSpPr>
              <p:cNvPr id="15500" name="Skupina 7">
                <a:extLst>
                  <a:ext uri="{FF2B5EF4-FFF2-40B4-BE49-F238E27FC236}">
                    <a16:creationId xmlns:a16="http://schemas.microsoft.com/office/drawing/2014/main" id="{C0000669-A854-46AC-A154-AFB0233A4E35}"/>
                  </a:ext>
                </a:extLst>
              </p:cNvPr>
              <p:cNvGrpSpPr>
                <a:grpSpLocks/>
              </p:cNvGrpSpPr>
              <p:nvPr/>
            </p:nvGrpSpPr>
            <p:grpSpPr bwMode="auto">
              <a:xfrm>
                <a:off x="1127476" y="5551930"/>
                <a:ext cx="2105204" cy="207135"/>
                <a:chOff x="-20679" y="6258526"/>
                <a:chExt cx="2806379" cy="276552"/>
              </a:xfrm>
            </p:grpSpPr>
            <p:sp>
              <p:nvSpPr>
                <p:cNvPr id="668" name="Ovál 667">
                  <a:extLst>
                    <a:ext uri="{FF2B5EF4-FFF2-40B4-BE49-F238E27FC236}">
                      <a16:creationId xmlns:a16="http://schemas.microsoft.com/office/drawing/2014/main" id="{F8860E92-42BD-4E47-B307-CA3FA20A7493}"/>
                    </a:ext>
                  </a:extLst>
                </p:cNvPr>
                <p:cNvSpPr/>
                <p:nvPr/>
              </p:nvSpPr>
              <p:spPr bwMode="auto">
                <a:xfrm>
                  <a:off x="-20679" y="6258526"/>
                  <a:ext cx="293836" cy="276552"/>
                </a:xfrm>
                <a:prstGeom prst="ellipse">
                  <a:avLst/>
                </a:prstGeom>
                <a:solidFill>
                  <a:srgbClr val="99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cs-CZ" sz="600" b="1" i="0" u="none" strike="noStrike" kern="1200" cap="none" spc="0" normalizeH="0" baseline="0" noProof="0">
                    <a:ln>
                      <a:noFill/>
                    </a:ln>
                    <a:solidFill>
                      <a:prstClr val="white"/>
                    </a:solidFill>
                    <a:effectLst/>
                    <a:uLnTx/>
                    <a:uFillTx/>
                    <a:latin typeface="Calibri"/>
                    <a:ea typeface="+mn-ea"/>
                    <a:cs typeface="+mn-cs"/>
                  </a:endParaRPr>
                </a:p>
              </p:txBody>
            </p:sp>
            <p:sp>
              <p:nvSpPr>
                <p:cNvPr id="670" name="TextovéPole 250">
                  <a:extLst>
                    <a:ext uri="{FF2B5EF4-FFF2-40B4-BE49-F238E27FC236}">
                      <a16:creationId xmlns:a16="http://schemas.microsoft.com/office/drawing/2014/main" id="{4A5BDABA-7F93-4AAD-A4DC-EA3D2B58EBAB}"/>
                    </a:ext>
                  </a:extLst>
                </p:cNvPr>
                <p:cNvSpPr txBox="1">
                  <a:spLocks noChangeArrowheads="1"/>
                </p:cNvSpPr>
                <p:nvPr/>
              </p:nvSpPr>
              <p:spPr bwMode="auto">
                <a:xfrm>
                  <a:off x="227590" y="6294914"/>
                  <a:ext cx="2558110" cy="211644"/>
                </a:xfrm>
                <a:prstGeom prst="rect">
                  <a:avLst/>
                </a:prstGeom>
                <a:noFill/>
                <a:ln>
                  <a:noFill/>
                </a:ln>
              </p:spPr>
              <p:txBody>
                <a:bodyPr>
                  <a:spAutoFit/>
                </a:bodyPr>
                <a:lstStyle>
                  <a:lvl1pPr>
                    <a:spcBef>
                      <a:spcPct val="20000"/>
                    </a:spcBef>
                    <a:buBlip>
                      <a:blip r:embed="rId2"/>
                    </a:buBlip>
                    <a:defRPr sz="2400">
                      <a:solidFill>
                        <a:srgbClr val="63666A"/>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rgbClr val="63666A"/>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63666A"/>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altLang="cs-CZ" sz="900" b="1" i="0" u="none" strike="noStrike" kern="1200" cap="none" spc="0" normalizeH="0" baseline="0" noProof="0">
                      <a:ln>
                        <a:noFill/>
                      </a:ln>
                      <a:solidFill>
                        <a:prstClr val="black"/>
                      </a:solidFill>
                      <a:effectLst/>
                      <a:uLnTx/>
                      <a:uFillTx/>
                      <a:latin typeface="Calibri"/>
                      <a:ea typeface="+mn-ea"/>
                      <a:cs typeface="Arial" panose="020B0604020202020204" pitchFamily="34" charset="0"/>
                    </a:rPr>
                    <a:t>NH</a:t>
                  </a:r>
                  <a:r>
                    <a:rPr kumimoji="0" lang="cs-CZ" altLang="cs-CZ" sz="900" b="1" i="0" u="none" strike="noStrike" kern="1200" cap="none" spc="0" normalizeH="0" baseline="-25000" noProof="0">
                      <a:ln>
                        <a:noFill/>
                      </a:ln>
                      <a:solidFill>
                        <a:prstClr val="black"/>
                      </a:solidFill>
                      <a:effectLst/>
                      <a:uLnTx/>
                      <a:uFillTx/>
                      <a:latin typeface="Calibri"/>
                      <a:ea typeface="+mn-ea"/>
                      <a:cs typeface="Arial" panose="020B0604020202020204" pitchFamily="34" charset="0"/>
                    </a:rPr>
                    <a:t>4</a:t>
                  </a:r>
                  <a:r>
                    <a:rPr kumimoji="0" lang="cs-CZ" altLang="cs-CZ" sz="900" b="1" i="0" u="none" strike="noStrike" kern="1200" cap="none" spc="0" normalizeH="0" baseline="0" noProof="0">
                      <a:ln>
                        <a:noFill/>
                      </a:ln>
                      <a:solidFill>
                        <a:prstClr val="black"/>
                      </a:solidFill>
                      <a:effectLst/>
                      <a:uLnTx/>
                      <a:uFillTx/>
                      <a:latin typeface="Calibri"/>
                      <a:ea typeface="+mn-ea"/>
                      <a:cs typeface="Arial" panose="020B0604020202020204" pitchFamily="34" charset="0"/>
                    </a:rPr>
                    <a:t>NO</a:t>
                  </a:r>
                  <a:r>
                    <a:rPr kumimoji="0" lang="cs-CZ" altLang="cs-CZ" sz="900" b="1" i="0" u="none" strike="noStrike" kern="1200" cap="none" spc="0" normalizeH="0" baseline="-25000" noProof="0">
                      <a:ln>
                        <a:noFill/>
                      </a:ln>
                      <a:solidFill>
                        <a:prstClr val="black"/>
                      </a:solidFill>
                      <a:effectLst/>
                      <a:uLnTx/>
                      <a:uFillTx/>
                      <a:latin typeface="Calibri"/>
                      <a:ea typeface="+mn-ea"/>
                      <a:cs typeface="Arial" panose="020B0604020202020204" pitchFamily="34" charset="0"/>
                    </a:rPr>
                    <a:t>3</a:t>
                  </a:r>
                  <a:r>
                    <a:rPr kumimoji="0" lang="cs-CZ" altLang="cs-CZ" sz="900" b="1" i="0" u="none" strike="noStrike" kern="1200" cap="none" spc="0" normalizeH="0" baseline="30000" noProof="0">
                      <a:ln>
                        <a:noFill/>
                      </a:ln>
                      <a:solidFill>
                        <a:prstClr val="black"/>
                      </a:solidFill>
                      <a:effectLst/>
                      <a:uLnTx/>
                      <a:uFillTx/>
                      <a:latin typeface="Calibri"/>
                      <a:ea typeface="+mn-ea"/>
                      <a:cs typeface="Arial" panose="020B0604020202020204" pitchFamily="34" charset="0"/>
                    </a:rPr>
                    <a:t>  </a:t>
                  </a:r>
                  <a:r>
                    <a:rPr kumimoji="0" lang="cs-CZ" altLang="cs-CZ" sz="9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t>and/or </a:t>
                  </a:r>
                  <a:r>
                    <a:rPr kumimoji="0" lang="cs-CZ" altLang="cs-CZ" sz="900" b="1" i="0" u="none" strike="noStrike" kern="1200" cap="none" spc="0" normalizeH="0" baseline="0" noProof="0">
                      <a:ln>
                        <a:noFill/>
                      </a:ln>
                      <a:solidFill>
                        <a:prstClr val="black"/>
                      </a:solidFill>
                      <a:effectLst/>
                      <a:uLnTx/>
                      <a:uFillTx/>
                      <a:latin typeface="Calibri"/>
                      <a:ea typeface="+mn-ea"/>
                      <a:cs typeface="Arial" panose="020B0604020202020204" pitchFamily="34" charset="0"/>
                    </a:rPr>
                    <a:t>(NH4)</a:t>
                  </a:r>
                  <a:r>
                    <a:rPr kumimoji="0" lang="cs-CZ" altLang="cs-CZ" sz="900" b="1" i="0" u="none" strike="noStrike" kern="1200" cap="none" spc="0" normalizeH="0" baseline="-25000" noProof="0">
                      <a:ln>
                        <a:noFill/>
                      </a:ln>
                      <a:solidFill>
                        <a:prstClr val="black"/>
                      </a:solidFill>
                      <a:effectLst/>
                      <a:uLnTx/>
                      <a:uFillTx/>
                      <a:latin typeface="Calibri"/>
                      <a:ea typeface="+mn-ea"/>
                      <a:cs typeface="Arial" panose="020B0604020202020204" pitchFamily="34" charset="0"/>
                    </a:rPr>
                    <a:t>2</a:t>
                  </a:r>
                  <a:r>
                    <a:rPr kumimoji="0" lang="cs-CZ" altLang="cs-CZ" sz="900" b="1" i="0" u="none" strike="noStrike" kern="1200" cap="none" spc="0" normalizeH="0" baseline="0" noProof="0">
                      <a:ln>
                        <a:noFill/>
                      </a:ln>
                      <a:solidFill>
                        <a:prstClr val="black"/>
                      </a:solidFill>
                      <a:effectLst/>
                      <a:uLnTx/>
                      <a:uFillTx/>
                      <a:latin typeface="Calibri"/>
                      <a:ea typeface="+mn-ea"/>
                      <a:cs typeface="Arial" panose="020B0604020202020204" pitchFamily="34" charset="0"/>
                    </a:rPr>
                    <a:t>SO</a:t>
                  </a:r>
                  <a:r>
                    <a:rPr kumimoji="0" lang="cs-CZ" altLang="cs-CZ" sz="900" b="1" i="0" u="none" strike="noStrike" kern="1200" cap="none" spc="0" normalizeH="0" baseline="-25000" noProof="0">
                      <a:ln>
                        <a:noFill/>
                      </a:ln>
                      <a:solidFill>
                        <a:prstClr val="black"/>
                      </a:solidFill>
                      <a:effectLst/>
                      <a:uLnTx/>
                      <a:uFillTx/>
                      <a:latin typeface="Calibri"/>
                      <a:ea typeface="+mn-ea"/>
                      <a:cs typeface="Arial" panose="020B0604020202020204" pitchFamily="34" charset="0"/>
                    </a:rPr>
                    <a:t>4  </a:t>
                  </a:r>
                  <a:r>
                    <a:rPr kumimoji="0" lang="cs-CZ" altLang="cs-CZ" sz="9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t>+ </a:t>
                  </a:r>
                  <a:r>
                    <a:rPr kumimoji="0" lang="cs-CZ" altLang="cs-CZ" sz="900" b="1" i="0" u="none" strike="noStrike" kern="1200" cap="none" spc="0" normalizeH="0" baseline="0" noProof="0">
                      <a:ln>
                        <a:noFill/>
                      </a:ln>
                      <a:solidFill>
                        <a:srgbClr val="009900"/>
                      </a:solidFill>
                      <a:effectLst/>
                      <a:uLnTx/>
                      <a:uFillTx/>
                      <a:latin typeface="Calibri"/>
                      <a:ea typeface="+mn-ea"/>
                      <a:cs typeface="Arial" panose="020B0604020202020204" pitchFamily="34" charset="0"/>
                    </a:rPr>
                    <a:t>Zeolite / Alginite</a:t>
                  </a:r>
                </a:p>
              </p:txBody>
            </p:sp>
          </p:grpSp>
          <p:grpSp>
            <p:nvGrpSpPr>
              <p:cNvPr id="15501" name="Skupina 47">
                <a:extLst>
                  <a:ext uri="{FF2B5EF4-FFF2-40B4-BE49-F238E27FC236}">
                    <a16:creationId xmlns:a16="http://schemas.microsoft.com/office/drawing/2014/main" id="{82672363-49F7-4076-A125-E10CE0E42026}"/>
                  </a:ext>
                </a:extLst>
              </p:cNvPr>
              <p:cNvGrpSpPr>
                <a:grpSpLocks/>
              </p:cNvGrpSpPr>
              <p:nvPr/>
            </p:nvGrpSpPr>
            <p:grpSpPr bwMode="auto">
              <a:xfrm>
                <a:off x="6105236" y="5813593"/>
                <a:ext cx="1376047" cy="158520"/>
                <a:chOff x="6616301" y="6608979"/>
                <a:chExt cx="1834679" cy="211261"/>
              </a:xfrm>
            </p:grpSpPr>
            <p:sp>
              <p:nvSpPr>
                <p:cNvPr id="193" name="TextovéPole 251">
                  <a:extLst>
                    <a:ext uri="{FF2B5EF4-FFF2-40B4-BE49-F238E27FC236}">
                      <a16:creationId xmlns:a16="http://schemas.microsoft.com/office/drawing/2014/main" id="{9756DD9C-5FA2-455C-BD41-5D9586CB6D8C}"/>
                    </a:ext>
                  </a:extLst>
                </p:cNvPr>
                <p:cNvSpPr txBox="1">
                  <a:spLocks noChangeArrowheads="1"/>
                </p:cNvSpPr>
                <p:nvPr/>
              </p:nvSpPr>
              <p:spPr bwMode="auto">
                <a:xfrm>
                  <a:off x="6955765" y="6608979"/>
                  <a:ext cx="1495215" cy="211261"/>
                </a:xfrm>
                <a:prstGeom prst="rect">
                  <a:avLst/>
                </a:prstGeom>
                <a:no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altLang="cs-CZ" sz="9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Inhibitor Povrchová Úprava</a:t>
                  </a:r>
                  <a:endParaRPr kumimoji="0" lang="cs-CZ" altLang="cs-CZ" sz="9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cxnSp>
              <p:nvCxnSpPr>
                <p:cNvPr id="192" name="Přímá spojnice 191">
                  <a:extLst>
                    <a:ext uri="{FF2B5EF4-FFF2-40B4-BE49-F238E27FC236}">
                      <a16:creationId xmlns:a16="http://schemas.microsoft.com/office/drawing/2014/main" id="{40040F8D-5F38-40C5-B9E2-54E08E4C6F9D}"/>
                    </a:ext>
                  </a:extLst>
                </p:cNvPr>
                <p:cNvCxnSpPr/>
                <p:nvPr/>
              </p:nvCxnSpPr>
              <p:spPr bwMode="auto">
                <a:xfrm>
                  <a:off x="6616301" y="6710682"/>
                  <a:ext cx="298603" cy="0"/>
                </a:xfrm>
                <a:prstGeom prst="line">
                  <a:avLst/>
                </a:prstGeom>
                <a:solidFill>
                  <a:schemeClr val="bg1">
                    <a:lumMod val="95000"/>
                  </a:schemeClr>
                </a:solidFill>
                <a:ln w="44450">
                  <a:solidFill>
                    <a:srgbClr val="FF0000"/>
                  </a:solidFill>
                  <a:prstDash val="solid"/>
                </a:ln>
              </p:spPr>
            </p:cxnSp>
          </p:grpSp>
          <p:grpSp>
            <p:nvGrpSpPr>
              <p:cNvPr id="15502" name="Skupina 53">
                <a:extLst>
                  <a:ext uri="{FF2B5EF4-FFF2-40B4-BE49-F238E27FC236}">
                    <a16:creationId xmlns:a16="http://schemas.microsoft.com/office/drawing/2014/main" id="{15D5CF73-FDCC-4461-9B39-4E0FE73DAB34}"/>
                  </a:ext>
                </a:extLst>
              </p:cNvPr>
              <p:cNvGrpSpPr>
                <a:grpSpLocks/>
              </p:cNvGrpSpPr>
              <p:nvPr/>
            </p:nvGrpSpPr>
            <p:grpSpPr bwMode="auto">
              <a:xfrm>
                <a:off x="6105234" y="5681651"/>
                <a:ext cx="1197510" cy="158519"/>
                <a:chOff x="6616312" y="6432562"/>
                <a:chExt cx="1595343" cy="211260"/>
              </a:xfrm>
            </p:grpSpPr>
            <p:sp>
              <p:nvSpPr>
                <p:cNvPr id="693" name="TextovéPole 251">
                  <a:extLst>
                    <a:ext uri="{FF2B5EF4-FFF2-40B4-BE49-F238E27FC236}">
                      <a16:creationId xmlns:a16="http://schemas.microsoft.com/office/drawing/2014/main" id="{6B1456D4-FB4E-456B-9E7C-BFDA1D45957B}"/>
                    </a:ext>
                  </a:extLst>
                </p:cNvPr>
                <p:cNvSpPr txBox="1">
                  <a:spLocks noChangeArrowheads="1"/>
                </p:cNvSpPr>
                <p:nvPr/>
              </p:nvSpPr>
              <p:spPr bwMode="auto">
                <a:xfrm>
                  <a:off x="6955500" y="6432562"/>
                  <a:ext cx="1256155" cy="211260"/>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altLang="cs-CZ" sz="9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CRF Povrchová Úprava</a:t>
                  </a:r>
                  <a:endParaRPr kumimoji="0" lang="cs-CZ" altLang="cs-CZ" sz="9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cxnSp>
              <p:nvCxnSpPr>
                <p:cNvPr id="683" name="Přímá spojnice 682">
                  <a:extLst>
                    <a:ext uri="{FF2B5EF4-FFF2-40B4-BE49-F238E27FC236}">
                      <a16:creationId xmlns:a16="http://schemas.microsoft.com/office/drawing/2014/main" id="{5B2A463B-3F3D-473B-991F-4059B37C89F0}"/>
                    </a:ext>
                  </a:extLst>
                </p:cNvPr>
                <p:cNvCxnSpPr/>
                <p:nvPr/>
              </p:nvCxnSpPr>
              <p:spPr bwMode="auto">
                <a:xfrm>
                  <a:off x="6616312" y="6534265"/>
                  <a:ext cx="298360" cy="0"/>
                </a:xfrm>
                <a:prstGeom prst="line">
                  <a:avLst/>
                </a:prstGeom>
                <a:solidFill>
                  <a:schemeClr val="bg1">
                    <a:lumMod val="95000"/>
                  </a:schemeClr>
                </a:solidFill>
                <a:ln w="44450">
                  <a:solidFill>
                    <a:srgbClr val="009900"/>
                  </a:solidFill>
                  <a:prstDash val="sysDash"/>
                </a:ln>
              </p:spPr>
            </p:cxnSp>
          </p:grpSp>
          <p:grpSp>
            <p:nvGrpSpPr>
              <p:cNvPr id="15503" name="Skupina 61">
                <a:extLst>
                  <a:ext uri="{FF2B5EF4-FFF2-40B4-BE49-F238E27FC236}">
                    <a16:creationId xmlns:a16="http://schemas.microsoft.com/office/drawing/2014/main" id="{F7E9A967-0A6A-436E-B1FA-4B1DA65D81A9}"/>
                  </a:ext>
                </a:extLst>
              </p:cNvPr>
              <p:cNvGrpSpPr>
                <a:grpSpLocks/>
              </p:cNvGrpSpPr>
              <p:nvPr/>
            </p:nvGrpSpPr>
            <p:grpSpPr bwMode="auto">
              <a:xfrm>
                <a:off x="3501429" y="5404771"/>
                <a:ext cx="821978" cy="158520"/>
                <a:chOff x="3144045" y="6063886"/>
                <a:chExt cx="1096659" cy="211261"/>
              </a:xfrm>
            </p:grpSpPr>
            <p:sp>
              <p:nvSpPr>
                <p:cNvPr id="672" name="TextovéPole 249">
                  <a:extLst>
                    <a:ext uri="{FF2B5EF4-FFF2-40B4-BE49-F238E27FC236}">
                      <a16:creationId xmlns:a16="http://schemas.microsoft.com/office/drawing/2014/main" id="{668E71D3-AC5F-468B-8968-2BA6FF9DA95A}"/>
                    </a:ext>
                  </a:extLst>
                </p:cNvPr>
                <p:cNvSpPr txBox="1">
                  <a:spLocks noChangeArrowheads="1"/>
                </p:cNvSpPr>
                <p:nvPr/>
              </p:nvSpPr>
              <p:spPr bwMode="auto">
                <a:xfrm>
                  <a:off x="3241548" y="6063886"/>
                  <a:ext cx="999156" cy="211261"/>
                </a:xfrm>
                <a:prstGeom prst="rect">
                  <a:avLst/>
                </a:prstGeom>
                <a:no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altLang="cs-CZ" sz="900" b="1" i="0" u="none" strike="noStrike" kern="1200" cap="none" spc="0" normalizeH="0" baseline="0" noProof="0">
                      <a:ln>
                        <a:noFill/>
                      </a:ln>
                      <a:solidFill>
                        <a:prstClr val="black"/>
                      </a:solidFill>
                      <a:effectLst/>
                      <a:uLnTx/>
                      <a:uFillTx/>
                      <a:latin typeface="Calibri"/>
                      <a:ea typeface="+mn-ea"/>
                      <a:cs typeface="Arial" panose="020B0604020202020204" pitchFamily="34" charset="0"/>
                    </a:rPr>
                    <a:t>Inhibitors (IN/IU)</a:t>
                  </a:r>
                </a:p>
              </p:txBody>
            </p:sp>
            <p:sp>
              <p:nvSpPr>
                <p:cNvPr id="677" name="Ovál 676">
                  <a:extLst>
                    <a:ext uri="{FF2B5EF4-FFF2-40B4-BE49-F238E27FC236}">
                      <a16:creationId xmlns:a16="http://schemas.microsoft.com/office/drawing/2014/main" id="{EC412650-CB1C-491E-9CF9-08764494F32A}"/>
                    </a:ext>
                  </a:extLst>
                </p:cNvPr>
                <p:cNvSpPr/>
                <p:nvPr/>
              </p:nvSpPr>
              <p:spPr bwMode="auto">
                <a:xfrm>
                  <a:off x="3144045" y="6129267"/>
                  <a:ext cx="105365" cy="10315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cs-CZ" sz="16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5504" name="Skupina 95">
                <a:extLst>
                  <a:ext uri="{FF2B5EF4-FFF2-40B4-BE49-F238E27FC236}">
                    <a16:creationId xmlns:a16="http://schemas.microsoft.com/office/drawing/2014/main" id="{09711E4E-40FE-43ED-8EC1-E267614A1EF9}"/>
                  </a:ext>
                </a:extLst>
              </p:cNvPr>
              <p:cNvGrpSpPr>
                <a:grpSpLocks/>
              </p:cNvGrpSpPr>
              <p:nvPr/>
            </p:nvGrpSpPr>
            <p:grpSpPr bwMode="auto">
              <a:xfrm>
                <a:off x="3501429" y="5539928"/>
                <a:ext cx="2368014" cy="158519"/>
                <a:chOff x="3144045" y="6244656"/>
                <a:chExt cx="3158284" cy="211260"/>
              </a:xfrm>
            </p:grpSpPr>
            <p:sp>
              <p:nvSpPr>
                <p:cNvPr id="673" name="TextovéPole 250">
                  <a:extLst>
                    <a:ext uri="{FF2B5EF4-FFF2-40B4-BE49-F238E27FC236}">
                      <a16:creationId xmlns:a16="http://schemas.microsoft.com/office/drawing/2014/main" id="{F5311B08-5DF9-421D-AB3E-F21E7D742C5D}"/>
                    </a:ext>
                  </a:extLst>
                </p:cNvPr>
                <p:cNvSpPr txBox="1">
                  <a:spLocks noChangeArrowheads="1"/>
                </p:cNvSpPr>
                <p:nvPr/>
              </p:nvSpPr>
              <p:spPr bwMode="auto">
                <a:xfrm>
                  <a:off x="3252519" y="6244656"/>
                  <a:ext cx="3049810" cy="211260"/>
                </a:xfrm>
                <a:prstGeom prst="rect">
                  <a:avLst/>
                </a:prstGeom>
                <a:no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altLang="cs-CZ" sz="900" b="1" i="0" u="none" strike="noStrike" kern="1200" cap="none" spc="0" normalizeH="0" baseline="0" noProof="0">
                      <a:ln>
                        <a:noFill/>
                      </a:ln>
                      <a:solidFill>
                        <a:prstClr val="black"/>
                      </a:solidFill>
                      <a:effectLst/>
                      <a:uLnTx/>
                      <a:uFillTx/>
                      <a:latin typeface="Calibri"/>
                      <a:ea typeface="+mn-ea"/>
                      <a:cs typeface="Arial" panose="020B0604020202020204" pitchFamily="34" charset="0"/>
                    </a:rPr>
                    <a:t>Biostimulants / Organic matter  </a:t>
                  </a:r>
                  <a:r>
                    <a:rPr kumimoji="0" lang="cs-CZ" altLang="cs-CZ" sz="9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t>Humic acids, Fytohormons …</a:t>
                  </a:r>
                </a:p>
              </p:txBody>
            </p:sp>
            <p:sp>
              <p:nvSpPr>
                <p:cNvPr id="679" name="Ovál 678">
                  <a:extLst>
                    <a:ext uri="{FF2B5EF4-FFF2-40B4-BE49-F238E27FC236}">
                      <a16:creationId xmlns:a16="http://schemas.microsoft.com/office/drawing/2014/main" id="{DFA45E7D-D4D9-445E-ADF0-C5A0BBE31A38}"/>
                    </a:ext>
                  </a:extLst>
                </p:cNvPr>
                <p:cNvSpPr/>
                <p:nvPr/>
              </p:nvSpPr>
              <p:spPr bwMode="auto">
                <a:xfrm>
                  <a:off x="3144045" y="6286790"/>
                  <a:ext cx="110047" cy="1104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sz="300" b="1" i="0" u="none" strike="noStrike" kern="1200" cap="none" spc="0" normalizeH="0" baseline="0" noProof="0">
                      <a:ln>
                        <a:noFill/>
                      </a:ln>
                      <a:solidFill>
                        <a:prstClr val="black"/>
                      </a:solidFill>
                      <a:effectLst/>
                      <a:uLnTx/>
                      <a:uFillTx/>
                      <a:latin typeface="Calibri"/>
                      <a:ea typeface="+mn-ea"/>
                      <a:cs typeface="+mn-cs"/>
                    </a:rPr>
                    <a:t>Org</a:t>
                  </a:r>
                  <a:endParaRPr kumimoji="0" lang="cs-CZ" sz="1100" b="1"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505" name="Skupina 97">
                <a:extLst>
                  <a:ext uri="{FF2B5EF4-FFF2-40B4-BE49-F238E27FC236}">
                    <a16:creationId xmlns:a16="http://schemas.microsoft.com/office/drawing/2014/main" id="{83D8B2FD-1143-4E5B-BC1A-EA1CE782B62B}"/>
                  </a:ext>
                </a:extLst>
              </p:cNvPr>
              <p:cNvGrpSpPr>
                <a:grpSpLocks/>
              </p:cNvGrpSpPr>
              <p:nvPr/>
            </p:nvGrpSpPr>
            <p:grpSpPr bwMode="auto">
              <a:xfrm>
                <a:off x="3480213" y="5684951"/>
                <a:ext cx="1295428" cy="158520"/>
                <a:chOff x="3116814" y="6437456"/>
                <a:chExt cx="1726842" cy="211261"/>
              </a:xfrm>
            </p:grpSpPr>
            <p:sp>
              <p:nvSpPr>
                <p:cNvPr id="674" name="TextovéPole 251">
                  <a:extLst>
                    <a:ext uri="{FF2B5EF4-FFF2-40B4-BE49-F238E27FC236}">
                      <a16:creationId xmlns:a16="http://schemas.microsoft.com/office/drawing/2014/main" id="{388B13F9-23C5-478B-91A8-D320E1B12C94}"/>
                    </a:ext>
                  </a:extLst>
                </p:cNvPr>
                <p:cNvSpPr txBox="1">
                  <a:spLocks noChangeArrowheads="1"/>
                </p:cNvSpPr>
                <p:nvPr/>
              </p:nvSpPr>
              <p:spPr bwMode="auto">
                <a:xfrm>
                  <a:off x="3250372" y="6437456"/>
                  <a:ext cx="1593284" cy="211261"/>
                </a:xfrm>
                <a:prstGeom prst="rect">
                  <a:avLst/>
                </a:prstGeom>
                <a:no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altLang="cs-CZ" sz="900" b="1" i="0" u="none" strike="noStrike" kern="1200" cap="none" spc="0" normalizeH="0" baseline="0" noProof="0">
                      <a:ln>
                        <a:noFill/>
                      </a:ln>
                      <a:solidFill>
                        <a:prstClr val="black"/>
                      </a:solidFill>
                      <a:effectLst/>
                      <a:uLnTx/>
                      <a:uFillTx/>
                      <a:latin typeface="Calibri"/>
                      <a:ea typeface="+mn-ea"/>
                      <a:cs typeface="Arial" panose="020B0604020202020204" pitchFamily="34" charset="0"/>
                    </a:rPr>
                    <a:t>Circular matter   </a:t>
                  </a:r>
                  <a:r>
                    <a:rPr kumimoji="0" lang="cs-CZ" altLang="cs-CZ" sz="9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t>Biochar ………</a:t>
                  </a:r>
                </a:p>
              </p:txBody>
            </p:sp>
            <p:sp>
              <p:nvSpPr>
                <p:cNvPr id="680" name="Výbuch 2 679">
                  <a:extLst>
                    <a:ext uri="{FF2B5EF4-FFF2-40B4-BE49-F238E27FC236}">
                      <a16:creationId xmlns:a16="http://schemas.microsoft.com/office/drawing/2014/main" id="{8F2AFC59-0AA2-4276-8584-0CC9063266B4}"/>
                    </a:ext>
                  </a:extLst>
                </p:cNvPr>
                <p:cNvSpPr/>
                <p:nvPr/>
              </p:nvSpPr>
              <p:spPr bwMode="auto">
                <a:xfrm>
                  <a:off x="3116814" y="6466514"/>
                  <a:ext cx="130415" cy="135120"/>
                </a:xfrm>
                <a:prstGeom prst="irregularSeal2">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cs-CZ" sz="16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5506" name="Skupina 41">
                <a:extLst>
                  <a:ext uri="{FF2B5EF4-FFF2-40B4-BE49-F238E27FC236}">
                    <a16:creationId xmlns:a16="http://schemas.microsoft.com/office/drawing/2014/main" id="{597998D1-CA3B-45F3-9F63-63C16A1E0F96}"/>
                  </a:ext>
                </a:extLst>
              </p:cNvPr>
              <p:cNvGrpSpPr>
                <a:grpSpLocks/>
              </p:cNvGrpSpPr>
              <p:nvPr/>
            </p:nvGrpSpPr>
            <p:grpSpPr bwMode="auto">
              <a:xfrm>
                <a:off x="6105244" y="5404771"/>
                <a:ext cx="1729675" cy="158520"/>
                <a:chOff x="6616316" y="6063886"/>
                <a:chExt cx="2304834" cy="211261"/>
              </a:xfrm>
            </p:grpSpPr>
            <p:cxnSp>
              <p:nvCxnSpPr>
                <p:cNvPr id="681" name="Přímá spojnice 680">
                  <a:extLst>
                    <a:ext uri="{FF2B5EF4-FFF2-40B4-BE49-F238E27FC236}">
                      <a16:creationId xmlns:a16="http://schemas.microsoft.com/office/drawing/2014/main" id="{F187EF1F-9ED5-472D-9A01-619587171E36}"/>
                    </a:ext>
                  </a:extLst>
                </p:cNvPr>
                <p:cNvCxnSpPr/>
                <p:nvPr/>
              </p:nvCxnSpPr>
              <p:spPr bwMode="auto">
                <a:xfrm>
                  <a:off x="6616316" y="6174307"/>
                  <a:ext cx="298430" cy="0"/>
                </a:xfrm>
                <a:prstGeom prst="line">
                  <a:avLst/>
                </a:prstGeom>
                <a:solidFill>
                  <a:schemeClr val="bg1">
                    <a:lumMod val="95000"/>
                  </a:schemeClr>
                </a:solidFill>
                <a:ln w="44450">
                  <a:solidFill>
                    <a:srgbClr val="66FF33"/>
                  </a:solidFill>
                </a:ln>
              </p:spPr>
            </p:cxnSp>
            <p:sp>
              <p:nvSpPr>
                <p:cNvPr id="691" name="TextovéPole 249">
                  <a:extLst>
                    <a:ext uri="{FF2B5EF4-FFF2-40B4-BE49-F238E27FC236}">
                      <a16:creationId xmlns:a16="http://schemas.microsoft.com/office/drawing/2014/main" id="{34AD2093-A0CB-4561-ADC8-B8416A679087}"/>
                    </a:ext>
                  </a:extLst>
                </p:cNvPr>
                <p:cNvSpPr txBox="1">
                  <a:spLocks noChangeArrowheads="1"/>
                </p:cNvSpPr>
                <p:nvPr/>
              </p:nvSpPr>
              <p:spPr bwMode="auto">
                <a:xfrm>
                  <a:off x="6938307" y="6063886"/>
                  <a:ext cx="1982843" cy="211261"/>
                </a:xfrm>
                <a:prstGeom prst="rect">
                  <a:avLst/>
                </a:prstGeom>
                <a:no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altLang="cs-CZ" sz="9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Biodegradovatelná Povrchová Úprava</a:t>
                  </a:r>
                </a:p>
              </p:txBody>
            </p:sp>
          </p:grpSp>
          <p:sp>
            <p:nvSpPr>
              <p:cNvPr id="151" name="TextovéPole 144">
                <a:extLst>
                  <a:ext uri="{FF2B5EF4-FFF2-40B4-BE49-F238E27FC236}">
                    <a16:creationId xmlns:a16="http://schemas.microsoft.com/office/drawing/2014/main" id="{C39B1DAD-8A60-464E-A023-27A74260E331}"/>
                  </a:ext>
                </a:extLst>
              </p:cNvPr>
              <p:cNvSpPr txBox="1">
                <a:spLocks noChangeArrowheads="1"/>
              </p:cNvSpPr>
              <p:nvPr/>
            </p:nvSpPr>
            <p:spPr bwMode="auto">
              <a:xfrm>
                <a:off x="1213522" y="4913083"/>
                <a:ext cx="1924859" cy="174372"/>
              </a:xfrm>
              <a:prstGeom prst="rect">
                <a:avLst/>
              </a:prstGeom>
              <a:noFill/>
              <a:ln w="6350">
                <a:solidFill>
                  <a:schemeClr val="accent1">
                    <a:shade val="95000"/>
                    <a:satMod val="105000"/>
                  </a:schemeClr>
                </a:solidFill>
              </a:ln>
            </p:spPr>
            <p:txBody>
              <a:bodyPr>
                <a:spAutoFit/>
              </a:bodyPr>
              <a:lstStyle>
                <a:lvl1pPr>
                  <a:spcBef>
                    <a:spcPct val="20000"/>
                  </a:spcBef>
                  <a:buBlip>
                    <a:blip r:embed="rId2"/>
                  </a:buBlip>
                  <a:defRPr sz="2400">
                    <a:solidFill>
                      <a:srgbClr val="63666A"/>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rgbClr val="63666A"/>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63666A"/>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altLang="cs-CZ" sz="1050" b="0" i="0" u="none" strike="noStrike" kern="1200" cap="none" spc="0" normalizeH="0" baseline="0" noProof="0" dirty="0">
                    <a:ln>
                      <a:noFill/>
                    </a:ln>
                    <a:solidFill>
                      <a:srgbClr val="EEECE1">
                        <a:lumMod val="25000"/>
                      </a:srgbClr>
                    </a:solidFill>
                    <a:effectLst/>
                    <a:uLnTx/>
                    <a:uFillTx/>
                    <a:latin typeface="Calibri"/>
                    <a:ea typeface="+mn-ea"/>
                    <a:cs typeface="Arial" panose="020B0604020202020204" pitchFamily="34" charset="0"/>
                  </a:rPr>
                  <a:t>Základní Granule</a:t>
                </a:r>
              </a:p>
            </p:txBody>
          </p:sp>
          <p:sp>
            <p:nvSpPr>
              <p:cNvPr id="152" name="TextovéPole 144">
                <a:extLst>
                  <a:ext uri="{FF2B5EF4-FFF2-40B4-BE49-F238E27FC236}">
                    <a16:creationId xmlns:a16="http://schemas.microsoft.com/office/drawing/2014/main" id="{B3D47B4C-1183-4539-9238-5ACE6AEE25D7}"/>
                  </a:ext>
                </a:extLst>
              </p:cNvPr>
              <p:cNvSpPr txBox="1">
                <a:spLocks noChangeArrowheads="1"/>
              </p:cNvSpPr>
              <p:nvPr/>
            </p:nvSpPr>
            <p:spPr bwMode="auto">
              <a:xfrm>
                <a:off x="3497893" y="4913083"/>
                <a:ext cx="1877710" cy="174372"/>
              </a:xfrm>
              <a:prstGeom prst="rect">
                <a:avLst/>
              </a:prstGeom>
              <a:noFill/>
              <a:ln w="6350">
                <a:solidFill>
                  <a:schemeClr val="accent1">
                    <a:shade val="95000"/>
                    <a:satMod val="105000"/>
                  </a:schemeClr>
                </a:solidFill>
              </a:ln>
            </p:spPr>
            <p:txBody>
              <a:bodyPr>
                <a:spAutoFit/>
              </a:bodyPr>
              <a:lstStyle>
                <a:defPPr>
                  <a:defRPr lang="cs-CZ"/>
                </a:defPPr>
                <a:lvl1pPr algn="ctr">
                  <a:buFontTx/>
                  <a:buNone/>
                  <a:defRPr sz="1100">
                    <a:solidFill>
                      <a:schemeClr val="bg2">
                        <a:lumMod val="25000"/>
                      </a:schemeClr>
                    </a:solidFill>
                    <a:latin typeface="Calibri" panose="020F0502020204030204" pitchFamily="34" charset="0"/>
                  </a:defRPr>
                </a:lvl1pPr>
                <a:lvl2pPr marL="742950" indent="-285750">
                  <a:spcBef>
                    <a:spcPct val="20000"/>
                  </a:spcBef>
                  <a:buFont typeface="Arial" panose="020B0604020202020204" pitchFamily="34" charset="0"/>
                  <a:buChar char="–"/>
                  <a:defRPr sz="2000">
                    <a:solidFill>
                      <a:srgbClr val="63666A"/>
                    </a:solidFill>
                    <a:latin typeface="Calibri" panose="020F0502020204030204" pitchFamily="34" charset="0"/>
                  </a:defRPr>
                </a:lvl2pPr>
                <a:lvl3pPr marL="1143000" indent="-228600">
                  <a:spcBef>
                    <a:spcPct val="20000"/>
                  </a:spcBef>
                  <a:buFont typeface="Arial" panose="020B0604020202020204" pitchFamily="34" charset="0"/>
                  <a:buChar char="•"/>
                  <a:defRPr>
                    <a:solidFill>
                      <a:srgbClr val="63666A"/>
                    </a:solidFill>
                    <a:latin typeface="Calibri" panose="020F0502020204030204" pitchFamily="34" charset="0"/>
                  </a:defRPr>
                </a:lvl3pPr>
                <a:lvl4pPr marL="1600200" indent="-228600">
                  <a:spcBef>
                    <a:spcPct val="20000"/>
                  </a:spcBef>
                  <a:buFont typeface="Arial" panose="020B0604020202020204" pitchFamily="34" charset="0"/>
                  <a:buChar char="–"/>
                  <a:defRPr sz="1600">
                    <a:solidFill>
                      <a:srgbClr val="63666A"/>
                    </a:solidFill>
                    <a:latin typeface="Calibri" panose="020F0502020204030204" pitchFamily="34" charset="0"/>
                  </a:defRPr>
                </a:lvl4pPr>
                <a:lvl5pPr marL="2057400" indent="-228600">
                  <a:spcBef>
                    <a:spcPct val="20000"/>
                  </a:spcBef>
                  <a:buFont typeface="Arial" panose="020B0604020202020204" pitchFamily="34" charset="0"/>
                  <a:buChar char="»"/>
                  <a:defRPr sz="1600">
                    <a:solidFill>
                      <a:srgbClr val="63666A"/>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altLang="cs-CZ" sz="1050" b="0" i="0" u="none" strike="noStrike" kern="1200" cap="none" spc="0" normalizeH="0" baseline="0" noProof="0" dirty="0">
                    <a:ln>
                      <a:noFill/>
                    </a:ln>
                    <a:solidFill>
                      <a:srgbClr val="EEECE1">
                        <a:lumMod val="25000"/>
                      </a:srgbClr>
                    </a:solidFill>
                    <a:effectLst/>
                    <a:uLnTx/>
                    <a:uFillTx/>
                    <a:latin typeface="Calibri"/>
                    <a:ea typeface="+mn-ea"/>
                    <a:cs typeface="Arial" panose="020B0604020202020204" pitchFamily="34" charset="0"/>
                  </a:rPr>
                  <a:t>„Příslušenství“</a:t>
                </a:r>
              </a:p>
            </p:txBody>
          </p:sp>
          <p:sp>
            <p:nvSpPr>
              <p:cNvPr id="153" name="TextovéPole 144">
                <a:extLst>
                  <a:ext uri="{FF2B5EF4-FFF2-40B4-BE49-F238E27FC236}">
                    <a16:creationId xmlns:a16="http://schemas.microsoft.com/office/drawing/2014/main" id="{529ACFE6-788E-4200-B646-9836E1AD3A2D}"/>
                  </a:ext>
                </a:extLst>
              </p:cNvPr>
              <p:cNvSpPr txBox="1">
                <a:spLocks noChangeArrowheads="1"/>
              </p:cNvSpPr>
              <p:nvPr/>
            </p:nvSpPr>
            <p:spPr bwMode="auto">
              <a:xfrm>
                <a:off x="6089911" y="4913083"/>
                <a:ext cx="1598352" cy="174372"/>
              </a:xfrm>
              <a:prstGeom prst="rect">
                <a:avLst/>
              </a:prstGeom>
              <a:noFill/>
              <a:ln w="6350">
                <a:solidFill>
                  <a:schemeClr val="accent1">
                    <a:shade val="95000"/>
                    <a:satMod val="105000"/>
                  </a:schemeClr>
                </a:solidFill>
              </a:ln>
            </p:spPr>
            <p:txBody>
              <a:bodyPr>
                <a:spAutoFit/>
              </a:bodyPr>
              <a:lstStyle>
                <a:defPPr>
                  <a:defRPr lang="cs-CZ"/>
                </a:defPPr>
                <a:lvl1pPr algn="ctr">
                  <a:buFontTx/>
                  <a:buNone/>
                  <a:defRPr sz="1100">
                    <a:solidFill>
                      <a:schemeClr val="bg2">
                        <a:lumMod val="25000"/>
                      </a:schemeClr>
                    </a:solidFill>
                    <a:latin typeface="Calibri" panose="020F0502020204030204" pitchFamily="34" charset="0"/>
                  </a:defRPr>
                </a:lvl1pPr>
                <a:lvl2pPr marL="742950" indent="-285750">
                  <a:spcBef>
                    <a:spcPct val="20000"/>
                  </a:spcBef>
                  <a:buFont typeface="Arial" panose="020B0604020202020204" pitchFamily="34" charset="0"/>
                  <a:buChar char="–"/>
                  <a:defRPr sz="2000">
                    <a:solidFill>
                      <a:srgbClr val="63666A"/>
                    </a:solidFill>
                    <a:latin typeface="Calibri" panose="020F0502020204030204" pitchFamily="34" charset="0"/>
                  </a:defRPr>
                </a:lvl2pPr>
                <a:lvl3pPr marL="1143000" indent="-228600">
                  <a:spcBef>
                    <a:spcPct val="20000"/>
                  </a:spcBef>
                  <a:buFont typeface="Arial" panose="020B0604020202020204" pitchFamily="34" charset="0"/>
                  <a:buChar char="•"/>
                  <a:defRPr>
                    <a:solidFill>
                      <a:srgbClr val="63666A"/>
                    </a:solidFill>
                    <a:latin typeface="Calibri" panose="020F0502020204030204" pitchFamily="34" charset="0"/>
                  </a:defRPr>
                </a:lvl3pPr>
                <a:lvl4pPr marL="1600200" indent="-228600">
                  <a:spcBef>
                    <a:spcPct val="20000"/>
                  </a:spcBef>
                  <a:buFont typeface="Arial" panose="020B0604020202020204" pitchFamily="34" charset="0"/>
                  <a:buChar char="–"/>
                  <a:defRPr sz="1600">
                    <a:solidFill>
                      <a:srgbClr val="63666A"/>
                    </a:solidFill>
                    <a:latin typeface="Calibri" panose="020F0502020204030204" pitchFamily="34" charset="0"/>
                  </a:defRPr>
                </a:lvl4pPr>
                <a:lvl5pPr marL="2057400" indent="-228600">
                  <a:spcBef>
                    <a:spcPct val="20000"/>
                  </a:spcBef>
                  <a:buFont typeface="Arial" panose="020B0604020202020204" pitchFamily="34" charset="0"/>
                  <a:buChar char="»"/>
                  <a:defRPr sz="1600">
                    <a:solidFill>
                      <a:srgbClr val="63666A"/>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altLang="cs-CZ" sz="1050" b="0" i="0" u="none" strike="noStrike" kern="1200" cap="none" spc="0" normalizeH="0" baseline="0" noProof="0" dirty="0">
                    <a:ln>
                      <a:noFill/>
                    </a:ln>
                    <a:solidFill>
                      <a:srgbClr val="EEECE1">
                        <a:lumMod val="25000"/>
                      </a:srgbClr>
                    </a:solidFill>
                    <a:effectLst/>
                    <a:uLnTx/>
                    <a:uFillTx/>
                    <a:latin typeface="Calibri"/>
                    <a:ea typeface="+mn-ea"/>
                    <a:cs typeface="Arial" panose="020B0604020202020204" pitchFamily="34" charset="0"/>
                  </a:rPr>
                  <a:t>Povrchová úprava</a:t>
                </a:r>
              </a:p>
            </p:txBody>
          </p:sp>
        </p:grpSp>
        <p:cxnSp>
          <p:nvCxnSpPr>
            <p:cNvPr id="163" name="Přímá spojnice 162">
              <a:extLst>
                <a:ext uri="{FF2B5EF4-FFF2-40B4-BE49-F238E27FC236}">
                  <a16:creationId xmlns:a16="http://schemas.microsoft.com/office/drawing/2014/main" id="{A0D6499F-6ED5-41EB-BD81-F1C2EBFFDD63}"/>
                </a:ext>
              </a:extLst>
            </p:cNvPr>
            <p:cNvCxnSpPr/>
            <p:nvPr/>
          </p:nvCxnSpPr>
          <p:spPr bwMode="auto">
            <a:xfrm flipV="1">
              <a:off x="2758739" y="4508624"/>
              <a:ext cx="6131731" cy="10902"/>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nvGrpSpPr>
            <p:cNvPr id="15372" name="Skupina 196">
              <a:extLst>
                <a:ext uri="{FF2B5EF4-FFF2-40B4-BE49-F238E27FC236}">
                  <a16:creationId xmlns:a16="http://schemas.microsoft.com/office/drawing/2014/main" id="{C019B18C-7DD3-4151-B931-C3445D01AF46}"/>
                </a:ext>
              </a:extLst>
            </p:cNvPr>
            <p:cNvGrpSpPr>
              <a:grpSpLocks/>
            </p:cNvGrpSpPr>
            <p:nvPr/>
          </p:nvGrpSpPr>
          <p:grpSpPr bwMode="auto">
            <a:xfrm>
              <a:off x="3689913" y="2132856"/>
              <a:ext cx="5162551" cy="2097123"/>
              <a:chOff x="2163762" y="1586708"/>
              <a:chExt cx="5162551" cy="2097930"/>
            </a:xfrm>
          </p:grpSpPr>
          <p:grpSp>
            <p:nvGrpSpPr>
              <p:cNvPr id="15374" name="Skupina 96">
                <a:extLst>
                  <a:ext uri="{FF2B5EF4-FFF2-40B4-BE49-F238E27FC236}">
                    <a16:creationId xmlns:a16="http://schemas.microsoft.com/office/drawing/2014/main" id="{DC4D2243-E94A-48E3-AF95-8C2259554BC8}"/>
                  </a:ext>
                </a:extLst>
              </p:cNvPr>
              <p:cNvGrpSpPr>
                <a:grpSpLocks/>
              </p:cNvGrpSpPr>
              <p:nvPr/>
            </p:nvGrpSpPr>
            <p:grpSpPr bwMode="auto">
              <a:xfrm>
                <a:off x="6773863" y="2955925"/>
                <a:ext cx="525462" cy="490538"/>
                <a:chOff x="7507288" y="2798763"/>
                <a:chExt cx="700087" cy="654050"/>
              </a:xfrm>
            </p:grpSpPr>
            <p:sp>
              <p:nvSpPr>
                <p:cNvPr id="347" name="Ovál 346">
                  <a:extLst>
                    <a:ext uri="{FF2B5EF4-FFF2-40B4-BE49-F238E27FC236}">
                      <a16:creationId xmlns:a16="http://schemas.microsoft.com/office/drawing/2014/main" id="{2F78B7FB-295D-45D7-AF46-9B94028DF6BC}"/>
                    </a:ext>
                  </a:extLst>
                </p:cNvPr>
                <p:cNvSpPr/>
                <p:nvPr/>
              </p:nvSpPr>
              <p:spPr bwMode="auto">
                <a:xfrm>
                  <a:off x="7507175" y="2798423"/>
                  <a:ext cx="700419" cy="654362"/>
                </a:xfrm>
                <a:prstGeom prst="ellipse">
                  <a:avLst/>
                </a:prstGeom>
                <a:noFill/>
                <a:ln w="38100" cap="flat" cmpd="sng" algn="ctr">
                  <a:solidFill>
                    <a:sysClr val="window" lastClr="FFFFFF">
                      <a:lumMod val="50000"/>
                    </a:sysClr>
                  </a:solidFill>
                  <a:prstDash val="sys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6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348" name="Ovál 347">
                  <a:extLst>
                    <a:ext uri="{FF2B5EF4-FFF2-40B4-BE49-F238E27FC236}">
                      <a16:creationId xmlns:a16="http://schemas.microsoft.com/office/drawing/2014/main" id="{832EAF97-0034-4D1E-A1FF-E07C24EB54D7}"/>
                    </a:ext>
                  </a:extLst>
                </p:cNvPr>
                <p:cNvSpPr/>
                <p:nvPr/>
              </p:nvSpPr>
              <p:spPr bwMode="auto">
                <a:xfrm>
                  <a:off x="7574704" y="2884218"/>
                  <a:ext cx="552797" cy="494407"/>
                </a:xfrm>
                <a:prstGeom prst="ellipse">
                  <a:avLst/>
                </a:prstGeom>
                <a:solidFill>
                  <a:srgbClr val="F79646">
                    <a:lumMod val="40000"/>
                    <a:lumOff val="6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8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nvGrpSpPr>
                <p:cNvPr id="15490" name="Skupina 245">
                  <a:extLst>
                    <a:ext uri="{FF2B5EF4-FFF2-40B4-BE49-F238E27FC236}">
                      <a16:creationId xmlns:a16="http://schemas.microsoft.com/office/drawing/2014/main" id="{869DEC0F-9FED-4F33-A2A5-FDD8033E11B0}"/>
                    </a:ext>
                  </a:extLst>
                </p:cNvPr>
                <p:cNvGrpSpPr>
                  <a:grpSpLocks/>
                </p:cNvGrpSpPr>
                <p:nvPr/>
              </p:nvGrpSpPr>
              <p:grpSpPr bwMode="auto">
                <a:xfrm>
                  <a:off x="7815681" y="2943426"/>
                  <a:ext cx="227012" cy="287338"/>
                  <a:chOff x="7837488" y="2952750"/>
                  <a:chExt cx="227012" cy="287338"/>
                </a:xfrm>
              </p:grpSpPr>
              <p:sp>
                <p:nvSpPr>
                  <p:cNvPr id="350" name="Výbuch 2 246">
                    <a:extLst>
                      <a:ext uri="{FF2B5EF4-FFF2-40B4-BE49-F238E27FC236}">
                        <a16:creationId xmlns:a16="http://schemas.microsoft.com/office/drawing/2014/main" id="{7E875113-BBBD-4780-B000-0F5AA6623CB1}"/>
                      </a:ext>
                    </a:extLst>
                  </p:cNvPr>
                  <p:cNvSpPr/>
                  <p:nvPr/>
                </p:nvSpPr>
                <p:spPr bwMode="auto">
                  <a:xfrm>
                    <a:off x="7836790" y="2951708"/>
                    <a:ext cx="131918" cy="135235"/>
                  </a:xfrm>
                  <a:prstGeom prst="irregularSeal2">
                    <a:avLst/>
                  </a:prstGeom>
                  <a:solidFill>
                    <a:sysClr val="windowText" lastClr="000000"/>
                  </a:solidFill>
                  <a:ln w="25400" cap="flat" cmpd="sng" algn="ctr">
                    <a:solidFill>
                      <a:sysClr val="window" lastClr="FFFFFF">
                        <a:lumMod val="75000"/>
                      </a:sys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351" name="Výbuch 2 248">
                    <a:extLst>
                      <a:ext uri="{FF2B5EF4-FFF2-40B4-BE49-F238E27FC236}">
                        <a16:creationId xmlns:a16="http://schemas.microsoft.com/office/drawing/2014/main" id="{3E8CA954-E454-41E6-9346-17DBCCA845E3}"/>
                      </a:ext>
                    </a:extLst>
                  </p:cNvPr>
                  <p:cNvSpPr/>
                  <p:nvPr/>
                </p:nvSpPr>
                <p:spPr bwMode="auto">
                  <a:xfrm>
                    <a:off x="7932586" y="3104392"/>
                    <a:ext cx="131918" cy="135235"/>
                  </a:xfrm>
                  <a:prstGeom prst="irregularSeal2">
                    <a:avLst/>
                  </a:prstGeom>
                  <a:solidFill>
                    <a:sysClr val="windowText" lastClr="000000"/>
                  </a:solidFill>
                  <a:ln w="25400" cap="flat" cmpd="sng" algn="ctr">
                    <a:solidFill>
                      <a:sysClr val="window" lastClr="FFFFFF">
                        <a:lumMod val="75000"/>
                      </a:sys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grpSp>
          <p:grpSp>
            <p:nvGrpSpPr>
              <p:cNvPr id="15375" name="Skupina 60">
                <a:extLst>
                  <a:ext uri="{FF2B5EF4-FFF2-40B4-BE49-F238E27FC236}">
                    <a16:creationId xmlns:a16="http://schemas.microsoft.com/office/drawing/2014/main" id="{80102223-D866-4F26-87BE-E393ED830E95}"/>
                  </a:ext>
                </a:extLst>
              </p:cNvPr>
              <p:cNvGrpSpPr>
                <a:grpSpLocks/>
              </p:cNvGrpSpPr>
              <p:nvPr/>
            </p:nvGrpSpPr>
            <p:grpSpPr bwMode="auto">
              <a:xfrm>
                <a:off x="6170613" y="2952750"/>
                <a:ext cx="523875" cy="490538"/>
                <a:chOff x="6702425" y="2794000"/>
                <a:chExt cx="700088" cy="654050"/>
              </a:xfrm>
            </p:grpSpPr>
            <p:sp>
              <p:nvSpPr>
                <p:cNvPr id="341" name="Ovál 340">
                  <a:extLst>
                    <a:ext uri="{FF2B5EF4-FFF2-40B4-BE49-F238E27FC236}">
                      <a16:creationId xmlns:a16="http://schemas.microsoft.com/office/drawing/2014/main" id="{536562C6-CC98-42A1-9D1D-1B465610B217}"/>
                    </a:ext>
                  </a:extLst>
                </p:cNvPr>
                <p:cNvSpPr/>
                <p:nvPr/>
              </p:nvSpPr>
              <p:spPr bwMode="auto">
                <a:xfrm>
                  <a:off x="6780728" y="2877872"/>
                  <a:ext cx="556048" cy="495861"/>
                </a:xfrm>
                <a:prstGeom prst="ellipse">
                  <a:avLst/>
                </a:prstGeom>
                <a:solidFill>
                  <a:srgbClr val="F79646">
                    <a:lumMod val="40000"/>
                    <a:lumOff val="6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8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342" name="Ovál 341">
                  <a:extLst>
                    <a:ext uri="{FF2B5EF4-FFF2-40B4-BE49-F238E27FC236}">
                      <a16:creationId xmlns:a16="http://schemas.microsoft.com/office/drawing/2014/main" id="{B5C17471-11F1-40E3-8F51-A27A825CA15A}"/>
                    </a:ext>
                  </a:extLst>
                </p:cNvPr>
                <p:cNvSpPr/>
                <p:nvPr/>
              </p:nvSpPr>
              <p:spPr bwMode="auto">
                <a:xfrm>
                  <a:off x="6701968" y="2793532"/>
                  <a:ext cx="700967" cy="654362"/>
                </a:xfrm>
                <a:prstGeom prst="ellipse">
                  <a:avLst/>
                </a:prstGeom>
                <a:noFill/>
                <a:ln w="38100" cap="flat" cmpd="sng" algn="ctr">
                  <a:solidFill>
                    <a:sysClr val="window" lastClr="FFFFFF">
                      <a:lumMod val="50000"/>
                    </a:sysClr>
                  </a:solidFill>
                  <a:prstDash val="sys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6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nvGrpSpPr>
                <p:cNvPr id="15484" name="Skupina 234">
                  <a:extLst>
                    <a:ext uri="{FF2B5EF4-FFF2-40B4-BE49-F238E27FC236}">
                      <a16:creationId xmlns:a16="http://schemas.microsoft.com/office/drawing/2014/main" id="{2F7AAF86-8406-4A78-B72D-32780CE0760C}"/>
                    </a:ext>
                  </a:extLst>
                </p:cNvPr>
                <p:cNvGrpSpPr>
                  <a:grpSpLocks/>
                </p:cNvGrpSpPr>
                <p:nvPr/>
              </p:nvGrpSpPr>
              <p:grpSpPr bwMode="auto">
                <a:xfrm>
                  <a:off x="7002564" y="3000549"/>
                  <a:ext cx="239713" cy="230187"/>
                  <a:chOff x="7023100" y="2224088"/>
                  <a:chExt cx="239713" cy="230187"/>
                </a:xfrm>
              </p:grpSpPr>
              <p:sp>
                <p:nvSpPr>
                  <p:cNvPr id="344" name="Ovál 343">
                    <a:extLst>
                      <a:ext uri="{FF2B5EF4-FFF2-40B4-BE49-F238E27FC236}">
                        <a16:creationId xmlns:a16="http://schemas.microsoft.com/office/drawing/2014/main" id="{8DB6B205-C283-4F81-8996-EC0DA751F6D4}"/>
                      </a:ext>
                    </a:extLst>
                  </p:cNvPr>
                  <p:cNvSpPr/>
                  <p:nvPr/>
                </p:nvSpPr>
                <p:spPr bwMode="auto">
                  <a:xfrm>
                    <a:off x="7021793" y="2223559"/>
                    <a:ext cx="72459" cy="58166"/>
                  </a:xfrm>
                  <a:prstGeom prst="ellipse">
                    <a:avLst/>
                  </a:prstGeom>
                  <a:solidFill>
                    <a:sysClr val="window" lastClr="FFFFFF"/>
                  </a:solidFill>
                  <a:ln w="25400" cap="flat" cmpd="sng" algn="ctr">
                    <a:solidFill>
                      <a:srgbClr val="4F81BD">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200" b="1" i="0" u="none" strike="noStrike" kern="0" cap="none" spc="0" normalizeH="0" baseline="0" noProof="0">
                        <a:ln>
                          <a:noFill/>
                        </a:ln>
                        <a:solidFill>
                          <a:prstClr val="black"/>
                        </a:solidFill>
                        <a:effectLst/>
                        <a:uLnTx/>
                        <a:uFillTx/>
                        <a:latin typeface="Calibri"/>
                        <a:ea typeface="+mn-ea"/>
                        <a:cs typeface="Arial" panose="020B0604020202020204" pitchFamily="34" charset="0"/>
                      </a:rPr>
                      <a:t>Org</a:t>
                    </a:r>
                    <a:endParaRPr kumimoji="0" lang="cs-CZ" sz="1000" b="1" i="0" u="none" strike="noStrike" kern="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345" name="Ovál 344">
                    <a:extLst>
                      <a:ext uri="{FF2B5EF4-FFF2-40B4-BE49-F238E27FC236}">
                        <a16:creationId xmlns:a16="http://schemas.microsoft.com/office/drawing/2014/main" id="{D92E7BD6-FAAA-4FC3-B6CC-8E141A44EE5D}"/>
                      </a:ext>
                    </a:extLst>
                  </p:cNvPr>
                  <p:cNvSpPr/>
                  <p:nvPr/>
                </p:nvSpPr>
                <p:spPr bwMode="auto">
                  <a:xfrm>
                    <a:off x="7092677" y="2310807"/>
                    <a:ext cx="74035" cy="52349"/>
                  </a:xfrm>
                  <a:prstGeom prst="ellipse">
                    <a:avLst/>
                  </a:prstGeom>
                  <a:solidFill>
                    <a:sysClr val="window" lastClr="FFFFFF"/>
                  </a:solidFill>
                  <a:ln w="25400" cap="flat" cmpd="sng" algn="ctr">
                    <a:solidFill>
                      <a:srgbClr val="4F81BD">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200" b="1" i="0" u="none" strike="noStrike" kern="0" cap="none" spc="0" normalizeH="0" baseline="0" noProof="0">
                        <a:ln>
                          <a:noFill/>
                        </a:ln>
                        <a:solidFill>
                          <a:prstClr val="black"/>
                        </a:solidFill>
                        <a:effectLst/>
                        <a:uLnTx/>
                        <a:uFillTx/>
                        <a:latin typeface="Calibri"/>
                        <a:ea typeface="+mn-ea"/>
                        <a:cs typeface="Arial" panose="020B0604020202020204" pitchFamily="34" charset="0"/>
                      </a:rPr>
                      <a:t>Org</a:t>
                    </a:r>
                    <a:endParaRPr kumimoji="0" lang="cs-CZ" sz="1000" b="1" i="0" u="none" strike="noStrike" kern="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346" name="Ovál 345">
                    <a:extLst>
                      <a:ext uri="{FF2B5EF4-FFF2-40B4-BE49-F238E27FC236}">
                        <a16:creationId xmlns:a16="http://schemas.microsoft.com/office/drawing/2014/main" id="{68E4A942-B340-4566-A656-70D41A6F6031}"/>
                      </a:ext>
                    </a:extLst>
                  </p:cNvPr>
                  <p:cNvSpPr/>
                  <p:nvPr/>
                </p:nvSpPr>
                <p:spPr bwMode="auto">
                  <a:xfrm>
                    <a:off x="7190340" y="2389330"/>
                    <a:ext cx="70885" cy="58166"/>
                  </a:xfrm>
                  <a:prstGeom prst="ellipse">
                    <a:avLst/>
                  </a:prstGeom>
                  <a:solidFill>
                    <a:sysClr val="window" lastClr="FFFFFF"/>
                  </a:solidFill>
                  <a:ln w="25400" cap="flat" cmpd="sng" algn="ctr">
                    <a:solidFill>
                      <a:srgbClr val="4F81BD">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200" b="1" i="0" u="none" strike="noStrike" kern="0" cap="none" spc="0" normalizeH="0" baseline="0" noProof="0">
                        <a:ln>
                          <a:noFill/>
                        </a:ln>
                        <a:solidFill>
                          <a:prstClr val="black"/>
                        </a:solidFill>
                        <a:effectLst/>
                        <a:uLnTx/>
                        <a:uFillTx/>
                        <a:latin typeface="Calibri"/>
                        <a:ea typeface="+mn-ea"/>
                        <a:cs typeface="Arial" panose="020B0604020202020204" pitchFamily="34" charset="0"/>
                      </a:rPr>
                      <a:t>Org</a:t>
                    </a:r>
                    <a:endParaRPr kumimoji="0" lang="cs-CZ" sz="1000" b="1" i="0" u="none" strike="noStrike" kern="0" cap="none" spc="0" normalizeH="0" baseline="0" noProof="0">
                      <a:ln>
                        <a:noFill/>
                      </a:ln>
                      <a:solidFill>
                        <a:prstClr val="black"/>
                      </a:solidFill>
                      <a:effectLst/>
                      <a:uLnTx/>
                      <a:uFillTx/>
                      <a:latin typeface="Calibri"/>
                      <a:ea typeface="+mn-ea"/>
                      <a:cs typeface="Arial" panose="020B0604020202020204" pitchFamily="34" charset="0"/>
                    </a:endParaRPr>
                  </a:p>
                </p:txBody>
              </p:sp>
            </p:grpSp>
          </p:grpSp>
          <p:sp>
            <p:nvSpPr>
              <p:cNvPr id="200" name="TextovéPole 19">
                <a:extLst>
                  <a:ext uri="{FF2B5EF4-FFF2-40B4-BE49-F238E27FC236}">
                    <a16:creationId xmlns:a16="http://schemas.microsoft.com/office/drawing/2014/main" id="{2399059A-EF12-4334-AC2B-89FD2C211DF9}"/>
                  </a:ext>
                </a:extLst>
              </p:cNvPr>
              <p:cNvSpPr txBox="1">
                <a:spLocks noChangeArrowheads="1"/>
              </p:cNvSpPr>
              <p:nvPr/>
            </p:nvSpPr>
            <p:spPr bwMode="auto">
              <a:xfrm>
                <a:off x="2164961" y="1859936"/>
                <a:ext cx="713129" cy="348878"/>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altLang="cs-CZ" sz="9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Standardní Povrchová Úprava</a:t>
                </a:r>
              </a:p>
            </p:txBody>
          </p:sp>
          <p:sp>
            <p:nvSpPr>
              <p:cNvPr id="201" name="Ovál 200">
                <a:extLst>
                  <a:ext uri="{FF2B5EF4-FFF2-40B4-BE49-F238E27FC236}">
                    <a16:creationId xmlns:a16="http://schemas.microsoft.com/office/drawing/2014/main" id="{C8C0CB6F-5FD9-4893-A7B7-0AA2DEFED2A5}"/>
                  </a:ext>
                </a:extLst>
              </p:cNvPr>
              <p:cNvSpPr/>
              <p:nvPr/>
            </p:nvSpPr>
            <p:spPr bwMode="auto">
              <a:xfrm>
                <a:off x="2273403" y="2376559"/>
                <a:ext cx="525712" cy="490773"/>
              </a:xfrm>
              <a:prstGeom prst="ellipse">
                <a:avLst/>
              </a:prstGeom>
              <a:noFill/>
              <a:ln w="38100" cap="flat" cmpd="sng" algn="ctr">
                <a:solidFill>
                  <a:sysClr val="window" lastClr="FFFFFF">
                    <a:lumMod val="50000"/>
                  </a:sys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6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02" name="Ovál 201">
                <a:extLst>
                  <a:ext uri="{FF2B5EF4-FFF2-40B4-BE49-F238E27FC236}">
                    <a16:creationId xmlns:a16="http://schemas.microsoft.com/office/drawing/2014/main" id="{CCD0DBE9-25F2-43D9-B50D-C50F41251540}"/>
                  </a:ext>
                </a:extLst>
              </p:cNvPr>
              <p:cNvSpPr/>
              <p:nvPr/>
            </p:nvSpPr>
            <p:spPr bwMode="auto">
              <a:xfrm>
                <a:off x="2322910" y="2440904"/>
                <a:ext cx="416090" cy="370806"/>
              </a:xfrm>
              <a:prstGeom prst="ellipse">
                <a:avLst/>
              </a:prstGeom>
              <a:solidFill>
                <a:srgbClr val="F79646">
                  <a:lumMod val="40000"/>
                  <a:lumOff val="6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8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nvGrpSpPr>
              <p:cNvPr id="15379" name="Skupina 38">
                <a:extLst>
                  <a:ext uri="{FF2B5EF4-FFF2-40B4-BE49-F238E27FC236}">
                    <a16:creationId xmlns:a16="http://schemas.microsoft.com/office/drawing/2014/main" id="{0861616C-713D-46FD-B2F2-F768BFAE73E5}"/>
                  </a:ext>
                </a:extLst>
              </p:cNvPr>
              <p:cNvGrpSpPr>
                <a:grpSpLocks/>
              </p:cNvGrpSpPr>
              <p:nvPr/>
            </p:nvGrpSpPr>
            <p:grpSpPr bwMode="auto">
              <a:xfrm>
                <a:off x="2276475" y="2978150"/>
                <a:ext cx="525463" cy="495300"/>
                <a:chOff x="1509713" y="2794000"/>
                <a:chExt cx="700087" cy="660400"/>
              </a:xfrm>
            </p:grpSpPr>
            <p:sp>
              <p:nvSpPr>
                <p:cNvPr id="339" name="Ovál 338">
                  <a:extLst>
                    <a:ext uri="{FF2B5EF4-FFF2-40B4-BE49-F238E27FC236}">
                      <a16:creationId xmlns:a16="http://schemas.microsoft.com/office/drawing/2014/main" id="{14559394-95CF-4CFA-9352-C1090B139E7C}"/>
                    </a:ext>
                  </a:extLst>
                </p:cNvPr>
                <p:cNvSpPr/>
                <p:nvPr/>
              </p:nvSpPr>
              <p:spPr bwMode="auto">
                <a:xfrm>
                  <a:off x="1510331" y="2794564"/>
                  <a:ext cx="698848" cy="660180"/>
                </a:xfrm>
                <a:prstGeom prst="ellipse">
                  <a:avLst/>
                </a:prstGeom>
                <a:noFill/>
                <a:ln w="38100" cap="flat" cmpd="sng" algn="ctr">
                  <a:solidFill>
                    <a:sysClr val="window" lastClr="FFFFFF">
                      <a:lumMod val="50000"/>
                    </a:sys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6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340" name="Ovál 339">
                  <a:extLst>
                    <a:ext uri="{FF2B5EF4-FFF2-40B4-BE49-F238E27FC236}">
                      <a16:creationId xmlns:a16="http://schemas.microsoft.com/office/drawing/2014/main" id="{FD236BB3-EA7F-4DD1-B607-7B758FDDB37D}"/>
                    </a:ext>
                  </a:extLst>
                </p:cNvPr>
                <p:cNvSpPr/>
                <p:nvPr/>
              </p:nvSpPr>
              <p:spPr bwMode="auto">
                <a:xfrm>
                  <a:off x="1584143" y="2887629"/>
                  <a:ext cx="552797" cy="494408"/>
                </a:xfrm>
                <a:prstGeom prst="ellipse">
                  <a:avLst/>
                </a:prstGeom>
                <a:solidFill>
                  <a:srgbClr val="F79646">
                    <a:lumMod val="40000"/>
                    <a:lumOff val="6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8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sp>
            <p:nvSpPr>
              <p:cNvPr id="213" name="Ovál 212">
                <a:extLst>
                  <a:ext uri="{FF2B5EF4-FFF2-40B4-BE49-F238E27FC236}">
                    <a16:creationId xmlns:a16="http://schemas.microsoft.com/office/drawing/2014/main" id="{3D1FD87B-E14E-41AC-80C1-0A02E5DF16A2}"/>
                  </a:ext>
                </a:extLst>
              </p:cNvPr>
              <p:cNvSpPr/>
              <p:nvPr/>
            </p:nvSpPr>
            <p:spPr bwMode="auto">
              <a:xfrm>
                <a:off x="2954707" y="2406005"/>
                <a:ext cx="526890" cy="490773"/>
              </a:xfrm>
              <a:prstGeom prst="ellipse">
                <a:avLst/>
              </a:prstGeom>
              <a:noFill/>
              <a:ln w="38100" cap="flat" cmpd="sng" algn="ctr">
                <a:solidFill>
                  <a:srgbClr val="66FF33"/>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6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14" name="Ovál 213">
                <a:extLst>
                  <a:ext uri="{FF2B5EF4-FFF2-40B4-BE49-F238E27FC236}">
                    <a16:creationId xmlns:a16="http://schemas.microsoft.com/office/drawing/2014/main" id="{754EE76E-E6FC-4DFA-A458-8503DCB509DD}"/>
                  </a:ext>
                </a:extLst>
              </p:cNvPr>
              <p:cNvSpPr/>
              <p:nvPr/>
            </p:nvSpPr>
            <p:spPr bwMode="auto">
              <a:xfrm>
                <a:off x="3003034" y="2471441"/>
                <a:ext cx="418448" cy="369716"/>
              </a:xfrm>
              <a:prstGeom prst="ellipse">
                <a:avLst/>
              </a:prstGeom>
              <a:solidFill>
                <a:srgbClr val="F79646">
                  <a:lumMod val="40000"/>
                  <a:lumOff val="6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8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15" name="TextovéPole 1">
                <a:extLst>
                  <a:ext uri="{FF2B5EF4-FFF2-40B4-BE49-F238E27FC236}">
                    <a16:creationId xmlns:a16="http://schemas.microsoft.com/office/drawing/2014/main" id="{815AFFBA-9618-4521-A06A-6D9517E380CE}"/>
                  </a:ext>
                </a:extLst>
              </p:cNvPr>
              <p:cNvSpPr txBox="1">
                <a:spLocks noChangeArrowheads="1"/>
              </p:cNvSpPr>
              <p:nvPr/>
            </p:nvSpPr>
            <p:spPr bwMode="auto">
              <a:xfrm>
                <a:off x="4384501" y="1857431"/>
                <a:ext cx="297798" cy="169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400">
                    <a:solidFill>
                      <a:srgbClr val="63666A"/>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rgbClr val="63666A"/>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63666A"/>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cs-CZ" altLang="cs-CZ" sz="1000" b="0" i="0" u="none" strike="noStrike" kern="0" cap="none" spc="0" normalizeH="0" baseline="0" noProof="0">
                    <a:ln>
                      <a:noFill/>
                    </a:ln>
                    <a:solidFill>
                      <a:prstClr val="black"/>
                    </a:solidFill>
                    <a:effectLst/>
                    <a:uLnTx/>
                    <a:uFillTx/>
                    <a:latin typeface="Calibri"/>
                    <a:ea typeface="+mn-ea"/>
                    <a:cs typeface="Arial" panose="020B0604020202020204" pitchFamily="34" charset="0"/>
                  </a:rPr>
                  <a:t>SRF </a:t>
                </a:r>
              </a:p>
            </p:txBody>
          </p:sp>
          <p:sp>
            <p:nvSpPr>
              <p:cNvPr id="219" name="TextovéPole 218">
                <a:extLst>
                  <a:ext uri="{FF2B5EF4-FFF2-40B4-BE49-F238E27FC236}">
                    <a16:creationId xmlns:a16="http://schemas.microsoft.com/office/drawing/2014/main" id="{EF60E206-1BF1-45EB-A261-385D9862AD1B}"/>
                  </a:ext>
                </a:extLst>
              </p:cNvPr>
              <p:cNvSpPr txBox="1"/>
              <p:nvPr/>
            </p:nvSpPr>
            <p:spPr bwMode="auto">
              <a:xfrm>
                <a:off x="3449772" y="3526057"/>
                <a:ext cx="768529" cy="158581"/>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900" b="1" i="0" u="none" strike="noStrike" kern="0" cap="none" spc="0" normalizeH="0" baseline="0" noProof="0">
                    <a:ln>
                      <a:noFill/>
                    </a:ln>
                    <a:solidFill>
                      <a:srgbClr val="009900"/>
                    </a:solidFill>
                    <a:effectLst/>
                    <a:uLnTx/>
                    <a:uFillTx/>
                    <a:latin typeface="Calibri"/>
                    <a:ea typeface="+mn-ea"/>
                    <a:cs typeface="Arial" panose="020B0604020202020204" pitchFamily="34" charset="0"/>
                  </a:rPr>
                  <a:t>„Wash &amp; Go”</a:t>
                </a:r>
              </a:p>
            </p:txBody>
          </p:sp>
          <p:sp>
            <p:nvSpPr>
              <p:cNvPr id="220" name="Ovál 219">
                <a:extLst>
                  <a:ext uri="{FF2B5EF4-FFF2-40B4-BE49-F238E27FC236}">
                    <a16:creationId xmlns:a16="http://schemas.microsoft.com/office/drawing/2014/main" id="{869D0C1F-5B40-4A35-8DCA-B23D2F80E8D3}"/>
                  </a:ext>
                </a:extLst>
              </p:cNvPr>
              <p:cNvSpPr/>
              <p:nvPr/>
            </p:nvSpPr>
            <p:spPr bwMode="auto">
              <a:xfrm>
                <a:off x="3573538" y="2401643"/>
                <a:ext cx="525712" cy="491863"/>
              </a:xfrm>
              <a:prstGeom prst="ellipse">
                <a:avLst/>
              </a:prstGeom>
              <a:noFill/>
              <a:ln w="38100" cap="flat" cmpd="sng" algn="ctr">
                <a:solidFill>
                  <a:srgbClr val="FF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6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21" name="Ovál 220">
                <a:extLst>
                  <a:ext uri="{FF2B5EF4-FFF2-40B4-BE49-F238E27FC236}">
                    <a16:creationId xmlns:a16="http://schemas.microsoft.com/office/drawing/2014/main" id="{D7C6B58F-4959-4BF2-83BF-6BCFA0B618A4}"/>
                  </a:ext>
                </a:extLst>
              </p:cNvPr>
              <p:cNvSpPr/>
              <p:nvPr/>
            </p:nvSpPr>
            <p:spPr bwMode="auto">
              <a:xfrm>
                <a:off x="3623044" y="2474714"/>
                <a:ext cx="416091" cy="369715"/>
              </a:xfrm>
              <a:prstGeom prst="ellipse">
                <a:avLst/>
              </a:prstGeom>
              <a:solidFill>
                <a:srgbClr val="F79646">
                  <a:lumMod val="40000"/>
                  <a:lumOff val="6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8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nvGrpSpPr>
              <p:cNvPr id="15386" name="Skupina 46">
                <a:extLst>
                  <a:ext uri="{FF2B5EF4-FFF2-40B4-BE49-F238E27FC236}">
                    <a16:creationId xmlns:a16="http://schemas.microsoft.com/office/drawing/2014/main" id="{A8FC0B4C-69C6-46F6-9201-7A62E206B3E8}"/>
                  </a:ext>
                </a:extLst>
              </p:cNvPr>
              <p:cNvGrpSpPr>
                <a:grpSpLocks/>
              </p:cNvGrpSpPr>
              <p:nvPr/>
            </p:nvGrpSpPr>
            <p:grpSpPr bwMode="auto">
              <a:xfrm>
                <a:off x="2951163" y="2982913"/>
                <a:ext cx="1141412" cy="503237"/>
                <a:chOff x="2409269" y="2833976"/>
                <a:chExt cx="1523582" cy="671513"/>
              </a:xfrm>
            </p:grpSpPr>
            <p:sp>
              <p:nvSpPr>
                <p:cNvPr id="335" name="Ovál 334">
                  <a:extLst>
                    <a:ext uri="{FF2B5EF4-FFF2-40B4-BE49-F238E27FC236}">
                      <a16:creationId xmlns:a16="http://schemas.microsoft.com/office/drawing/2014/main" id="{9AC65D13-3C1E-416C-8F82-CC7E83D7C06D}"/>
                    </a:ext>
                  </a:extLst>
                </p:cNvPr>
                <p:cNvSpPr/>
                <p:nvPr/>
              </p:nvSpPr>
              <p:spPr bwMode="auto">
                <a:xfrm>
                  <a:off x="2409279" y="2850014"/>
                  <a:ext cx="701732" cy="660702"/>
                </a:xfrm>
                <a:prstGeom prst="ellipse">
                  <a:avLst/>
                </a:prstGeom>
                <a:noFill/>
                <a:ln w="38100" cap="flat" cmpd="sng" algn="ctr">
                  <a:solidFill>
                    <a:srgbClr val="66FF33"/>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6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336" name="Ovál 335">
                  <a:extLst>
                    <a:ext uri="{FF2B5EF4-FFF2-40B4-BE49-F238E27FC236}">
                      <a16:creationId xmlns:a16="http://schemas.microsoft.com/office/drawing/2014/main" id="{FBB53F9D-E9FB-4D27-9498-C472BE61DC3D}"/>
                    </a:ext>
                  </a:extLst>
                </p:cNvPr>
                <p:cNvSpPr/>
                <p:nvPr/>
              </p:nvSpPr>
              <p:spPr bwMode="auto">
                <a:xfrm>
                  <a:off x="2494242" y="2932966"/>
                  <a:ext cx="552260" cy="499164"/>
                </a:xfrm>
                <a:prstGeom prst="ellipse">
                  <a:avLst/>
                </a:prstGeom>
                <a:solidFill>
                  <a:srgbClr val="F79646">
                    <a:lumMod val="40000"/>
                    <a:lumOff val="6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8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337" name="Ovál 336">
                  <a:extLst>
                    <a:ext uri="{FF2B5EF4-FFF2-40B4-BE49-F238E27FC236}">
                      <a16:creationId xmlns:a16="http://schemas.microsoft.com/office/drawing/2014/main" id="{CBD4ADDB-FACD-479E-8023-8A5902F1BAAE}"/>
                    </a:ext>
                  </a:extLst>
                </p:cNvPr>
                <p:cNvSpPr/>
                <p:nvPr/>
              </p:nvSpPr>
              <p:spPr bwMode="auto">
                <a:xfrm>
                  <a:off x="3309258" y="2921324"/>
                  <a:ext cx="555407" cy="497710"/>
                </a:xfrm>
                <a:prstGeom prst="ellipse">
                  <a:avLst/>
                </a:prstGeom>
                <a:solidFill>
                  <a:srgbClr val="F79646">
                    <a:lumMod val="40000"/>
                    <a:lumOff val="6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8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338" name="Ovál 337">
                  <a:extLst>
                    <a:ext uri="{FF2B5EF4-FFF2-40B4-BE49-F238E27FC236}">
                      <a16:creationId xmlns:a16="http://schemas.microsoft.com/office/drawing/2014/main" id="{A417763C-3380-4E41-A168-6AE324359B70}"/>
                    </a:ext>
                  </a:extLst>
                </p:cNvPr>
                <p:cNvSpPr/>
                <p:nvPr/>
              </p:nvSpPr>
              <p:spPr bwMode="auto">
                <a:xfrm>
                  <a:off x="3230588" y="2834006"/>
                  <a:ext cx="701732" cy="659246"/>
                </a:xfrm>
                <a:prstGeom prst="ellipse">
                  <a:avLst/>
                </a:prstGeom>
                <a:noFill/>
                <a:ln w="38100" cap="flat" cmpd="sng" algn="ctr">
                  <a:solidFill>
                    <a:srgbClr val="FF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6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grpSp>
            <p:nvGrpSpPr>
              <p:cNvPr id="15387" name="Skupina 45">
                <a:extLst>
                  <a:ext uri="{FF2B5EF4-FFF2-40B4-BE49-F238E27FC236}">
                    <a16:creationId xmlns:a16="http://schemas.microsoft.com/office/drawing/2014/main" id="{3CA221E4-3D56-4D15-9DDC-541EABA1CF5F}"/>
                  </a:ext>
                </a:extLst>
              </p:cNvPr>
              <p:cNvGrpSpPr>
                <a:grpSpLocks/>
              </p:cNvGrpSpPr>
              <p:nvPr/>
            </p:nvGrpSpPr>
            <p:grpSpPr bwMode="auto">
              <a:xfrm>
                <a:off x="3114675" y="3159125"/>
                <a:ext cx="769938" cy="185738"/>
                <a:chOff x="2628900" y="3068638"/>
                <a:chExt cx="1026138" cy="247648"/>
              </a:xfrm>
            </p:grpSpPr>
            <p:grpSp>
              <p:nvGrpSpPr>
                <p:cNvPr id="15468" name="Skupina 44">
                  <a:extLst>
                    <a:ext uri="{FF2B5EF4-FFF2-40B4-BE49-F238E27FC236}">
                      <a16:creationId xmlns:a16="http://schemas.microsoft.com/office/drawing/2014/main" id="{7FE79927-BE1A-450E-9F7E-4E78BF4452DD}"/>
                    </a:ext>
                  </a:extLst>
                </p:cNvPr>
                <p:cNvGrpSpPr>
                  <a:grpSpLocks/>
                </p:cNvGrpSpPr>
                <p:nvPr/>
              </p:nvGrpSpPr>
              <p:grpSpPr bwMode="auto">
                <a:xfrm>
                  <a:off x="2628900" y="3068638"/>
                  <a:ext cx="239713" cy="238125"/>
                  <a:chOff x="2628900" y="3068638"/>
                  <a:chExt cx="239713" cy="238125"/>
                </a:xfrm>
              </p:grpSpPr>
              <p:sp>
                <p:nvSpPr>
                  <p:cNvPr id="332" name="Ovál 331">
                    <a:extLst>
                      <a:ext uri="{FF2B5EF4-FFF2-40B4-BE49-F238E27FC236}">
                        <a16:creationId xmlns:a16="http://schemas.microsoft.com/office/drawing/2014/main" id="{79902BE4-3B16-4498-AB91-C7B6436F9E00}"/>
                      </a:ext>
                    </a:extLst>
                  </p:cNvPr>
                  <p:cNvSpPr/>
                  <p:nvPr/>
                </p:nvSpPr>
                <p:spPr bwMode="auto">
                  <a:xfrm>
                    <a:off x="2629351" y="3069290"/>
                    <a:ext cx="64409" cy="58165"/>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333" name="Ovál 332">
                    <a:extLst>
                      <a:ext uri="{FF2B5EF4-FFF2-40B4-BE49-F238E27FC236}">
                        <a16:creationId xmlns:a16="http://schemas.microsoft.com/office/drawing/2014/main" id="{14BB296A-58DB-456B-90FF-C94BA5AEDE88}"/>
                      </a:ext>
                    </a:extLst>
                  </p:cNvPr>
                  <p:cNvSpPr/>
                  <p:nvPr/>
                </p:nvSpPr>
                <p:spPr bwMode="auto">
                  <a:xfrm>
                    <a:off x="2718895" y="3157991"/>
                    <a:ext cx="65980" cy="61073"/>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334" name="Ovál 333">
                    <a:extLst>
                      <a:ext uri="{FF2B5EF4-FFF2-40B4-BE49-F238E27FC236}">
                        <a16:creationId xmlns:a16="http://schemas.microsoft.com/office/drawing/2014/main" id="{1EBEA38C-6804-4156-A8ED-66033FF65A9C}"/>
                      </a:ext>
                    </a:extLst>
                  </p:cNvPr>
                  <p:cNvSpPr/>
                  <p:nvPr/>
                </p:nvSpPr>
                <p:spPr bwMode="auto">
                  <a:xfrm>
                    <a:off x="2810010" y="3248147"/>
                    <a:ext cx="64410" cy="66890"/>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grpSp>
              <p:nvGrpSpPr>
                <p:cNvPr id="15469" name="Skupina 43">
                  <a:extLst>
                    <a:ext uri="{FF2B5EF4-FFF2-40B4-BE49-F238E27FC236}">
                      <a16:creationId xmlns:a16="http://schemas.microsoft.com/office/drawing/2014/main" id="{40035124-D7BB-4888-BA32-A5FA9263CAC6}"/>
                    </a:ext>
                  </a:extLst>
                </p:cNvPr>
                <p:cNvGrpSpPr>
                  <a:grpSpLocks/>
                </p:cNvGrpSpPr>
                <p:nvPr/>
              </p:nvGrpSpPr>
              <p:grpSpPr bwMode="auto">
                <a:xfrm>
                  <a:off x="3415326" y="3078161"/>
                  <a:ext cx="239712" cy="238125"/>
                  <a:chOff x="3415326" y="3078161"/>
                  <a:chExt cx="239712" cy="238125"/>
                </a:xfrm>
              </p:grpSpPr>
              <p:sp>
                <p:nvSpPr>
                  <p:cNvPr id="329" name="Ovál 328">
                    <a:extLst>
                      <a:ext uri="{FF2B5EF4-FFF2-40B4-BE49-F238E27FC236}">
                        <a16:creationId xmlns:a16="http://schemas.microsoft.com/office/drawing/2014/main" id="{A1B8D1EB-B478-46E0-B73F-1597E9BC1F63}"/>
                      </a:ext>
                    </a:extLst>
                  </p:cNvPr>
                  <p:cNvSpPr/>
                  <p:nvPr/>
                </p:nvSpPr>
                <p:spPr bwMode="auto">
                  <a:xfrm>
                    <a:off x="3414827" y="3050387"/>
                    <a:ext cx="64409" cy="91610"/>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330" name="Ovál 329">
                    <a:extLst>
                      <a:ext uri="{FF2B5EF4-FFF2-40B4-BE49-F238E27FC236}">
                        <a16:creationId xmlns:a16="http://schemas.microsoft.com/office/drawing/2014/main" id="{31A3E1FA-1954-4BF7-A7AF-02971DDAB840}"/>
                      </a:ext>
                    </a:extLst>
                  </p:cNvPr>
                  <p:cNvSpPr/>
                  <p:nvPr/>
                </p:nvSpPr>
                <p:spPr bwMode="auto">
                  <a:xfrm>
                    <a:off x="3504371" y="3171079"/>
                    <a:ext cx="64410" cy="56710"/>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331" name="Ovál 330">
                    <a:extLst>
                      <a:ext uri="{FF2B5EF4-FFF2-40B4-BE49-F238E27FC236}">
                        <a16:creationId xmlns:a16="http://schemas.microsoft.com/office/drawing/2014/main" id="{BF890A53-3952-48EF-ACD3-D56035B199F7}"/>
                      </a:ext>
                    </a:extLst>
                  </p:cNvPr>
                  <p:cNvSpPr/>
                  <p:nvPr/>
                </p:nvSpPr>
                <p:spPr bwMode="auto">
                  <a:xfrm>
                    <a:off x="3593916" y="3256872"/>
                    <a:ext cx="61267" cy="59619"/>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grpSp>
          <p:sp>
            <p:nvSpPr>
              <p:cNvPr id="227" name="TextovéPole 244">
                <a:extLst>
                  <a:ext uri="{FF2B5EF4-FFF2-40B4-BE49-F238E27FC236}">
                    <a16:creationId xmlns:a16="http://schemas.microsoft.com/office/drawing/2014/main" id="{636B09F1-CD2D-4B05-923D-07AD05E6B587}"/>
                  </a:ext>
                </a:extLst>
              </p:cNvPr>
              <p:cNvSpPr txBox="1">
                <a:spLocks noChangeArrowheads="1"/>
              </p:cNvSpPr>
              <p:nvPr/>
            </p:nvSpPr>
            <p:spPr bwMode="auto">
              <a:xfrm>
                <a:off x="5046945" y="1861793"/>
                <a:ext cx="283515" cy="169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400">
                    <a:solidFill>
                      <a:srgbClr val="63666A"/>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rgbClr val="63666A"/>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63666A"/>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cs-CZ" altLang="cs-CZ" sz="1000" b="0" i="0" u="none" strike="noStrike" kern="0" cap="none" spc="0" normalizeH="0" baseline="0" noProof="0">
                    <a:ln>
                      <a:noFill/>
                    </a:ln>
                    <a:solidFill>
                      <a:prstClr val="black"/>
                    </a:solidFill>
                    <a:effectLst/>
                    <a:uLnTx/>
                    <a:uFillTx/>
                    <a:latin typeface="Calibri"/>
                    <a:ea typeface="+mn-ea"/>
                    <a:cs typeface="Arial" panose="020B0604020202020204" pitchFamily="34" charset="0"/>
                  </a:rPr>
                  <a:t>CRF</a:t>
                </a:r>
              </a:p>
            </p:txBody>
          </p:sp>
          <p:sp>
            <p:nvSpPr>
              <p:cNvPr id="231" name="TextovéPole 245">
                <a:extLst>
                  <a:ext uri="{FF2B5EF4-FFF2-40B4-BE49-F238E27FC236}">
                    <a16:creationId xmlns:a16="http://schemas.microsoft.com/office/drawing/2014/main" id="{087C675F-24B7-4788-B99F-594214DD1B7A}"/>
                  </a:ext>
                </a:extLst>
              </p:cNvPr>
              <p:cNvSpPr txBox="1">
                <a:spLocks noChangeArrowheads="1"/>
              </p:cNvSpPr>
              <p:nvPr/>
            </p:nvSpPr>
            <p:spPr bwMode="auto">
              <a:xfrm>
                <a:off x="5506648" y="1874880"/>
                <a:ext cx="612937" cy="27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2400">
                    <a:solidFill>
                      <a:srgbClr val="63666A"/>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rgbClr val="63666A"/>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63666A"/>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cs-CZ" altLang="cs-CZ" sz="10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Inhibitory </a:t>
                </a:r>
                <a:br>
                  <a:rPr kumimoji="0" lang="cs-CZ" altLang="cs-CZ" sz="10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br>
                <a:r>
                  <a:rPr kumimoji="0" lang="cs-CZ" altLang="cs-CZ" sz="10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 IN / IU )</a:t>
                </a:r>
              </a:p>
            </p:txBody>
          </p:sp>
          <p:sp>
            <p:nvSpPr>
              <p:cNvPr id="235" name="Ovál 234">
                <a:extLst>
                  <a:ext uri="{FF2B5EF4-FFF2-40B4-BE49-F238E27FC236}">
                    <a16:creationId xmlns:a16="http://schemas.microsoft.com/office/drawing/2014/main" id="{3DD9176F-0C93-45FC-89CC-D8559685BD4F}"/>
                  </a:ext>
                </a:extLst>
              </p:cNvPr>
              <p:cNvSpPr/>
              <p:nvPr/>
            </p:nvSpPr>
            <p:spPr bwMode="auto">
              <a:xfrm>
                <a:off x="6165556" y="2371106"/>
                <a:ext cx="528069" cy="490773"/>
              </a:xfrm>
              <a:prstGeom prst="ellipse">
                <a:avLst/>
              </a:prstGeom>
              <a:noFill/>
              <a:ln w="38100" cap="flat" cmpd="thickThin" algn="ctr">
                <a:solidFill>
                  <a:sysClr val="window" lastClr="FFFFFF">
                    <a:lumMod val="50000"/>
                  </a:sysClr>
                </a:solidFill>
                <a:prstDash val="sys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6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39" name="Ovál 238">
                <a:extLst>
                  <a:ext uri="{FF2B5EF4-FFF2-40B4-BE49-F238E27FC236}">
                    <a16:creationId xmlns:a16="http://schemas.microsoft.com/office/drawing/2014/main" id="{5FB1EDEC-70A2-4250-971F-3114B07C825F}"/>
                  </a:ext>
                </a:extLst>
              </p:cNvPr>
              <p:cNvSpPr/>
              <p:nvPr/>
            </p:nvSpPr>
            <p:spPr bwMode="auto">
              <a:xfrm>
                <a:off x="6218598" y="2436542"/>
                <a:ext cx="413733" cy="371897"/>
              </a:xfrm>
              <a:prstGeom prst="ellipse">
                <a:avLst/>
              </a:prstGeom>
              <a:solidFill>
                <a:srgbClr val="F79646">
                  <a:lumMod val="40000"/>
                  <a:lumOff val="6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8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nvGrpSpPr>
              <p:cNvPr id="15392" name="Skupina 59">
                <a:extLst>
                  <a:ext uri="{FF2B5EF4-FFF2-40B4-BE49-F238E27FC236}">
                    <a16:creationId xmlns:a16="http://schemas.microsoft.com/office/drawing/2014/main" id="{AE6CE42C-BB51-43E7-95D1-AFBF5F50AC78}"/>
                  </a:ext>
                </a:extLst>
              </p:cNvPr>
              <p:cNvGrpSpPr>
                <a:grpSpLocks/>
              </p:cNvGrpSpPr>
              <p:nvPr/>
            </p:nvGrpSpPr>
            <p:grpSpPr bwMode="auto">
              <a:xfrm>
                <a:off x="6410325" y="2525713"/>
                <a:ext cx="179388" cy="173037"/>
                <a:chOff x="7023100" y="2224088"/>
                <a:chExt cx="239713" cy="230187"/>
              </a:xfrm>
            </p:grpSpPr>
            <p:sp>
              <p:nvSpPr>
                <p:cNvPr id="324" name="Ovál 323">
                  <a:extLst>
                    <a:ext uri="{FF2B5EF4-FFF2-40B4-BE49-F238E27FC236}">
                      <a16:creationId xmlns:a16="http://schemas.microsoft.com/office/drawing/2014/main" id="{A6DB60AF-529C-4956-8148-897EA5753970}"/>
                    </a:ext>
                  </a:extLst>
                </p:cNvPr>
                <p:cNvSpPr/>
                <p:nvPr/>
              </p:nvSpPr>
              <p:spPr bwMode="auto">
                <a:xfrm>
                  <a:off x="7023643" y="2224432"/>
                  <a:ext cx="72455" cy="58032"/>
                </a:xfrm>
                <a:prstGeom prst="ellipse">
                  <a:avLst/>
                </a:prstGeom>
                <a:solidFill>
                  <a:sysClr val="window" lastClr="FFFFFF"/>
                </a:solidFill>
                <a:ln w="25400" cap="flat" cmpd="sng" algn="ctr">
                  <a:solidFill>
                    <a:srgbClr val="4F81BD">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200" b="1" i="0" u="none" strike="noStrike" kern="0" cap="none" spc="0" normalizeH="0" baseline="0" noProof="0">
                      <a:ln>
                        <a:noFill/>
                      </a:ln>
                      <a:solidFill>
                        <a:prstClr val="black"/>
                      </a:solidFill>
                      <a:effectLst/>
                      <a:uLnTx/>
                      <a:uFillTx/>
                      <a:latin typeface="Calibri"/>
                      <a:ea typeface="+mn-ea"/>
                      <a:cs typeface="Arial" panose="020B0604020202020204" pitchFamily="34" charset="0"/>
                    </a:rPr>
                    <a:t>Org</a:t>
                  </a:r>
                  <a:endParaRPr kumimoji="0" lang="cs-CZ" sz="1000" b="1" i="0" u="none" strike="noStrike" kern="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325" name="Ovál 324">
                  <a:extLst>
                    <a:ext uri="{FF2B5EF4-FFF2-40B4-BE49-F238E27FC236}">
                      <a16:creationId xmlns:a16="http://schemas.microsoft.com/office/drawing/2014/main" id="{E4B1CC5D-1813-4258-823B-3EB4F7D0C201}"/>
                    </a:ext>
                  </a:extLst>
                </p:cNvPr>
                <p:cNvSpPr/>
                <p:nvPr/>
              </p:nvSpPr>
              <p:spPr bwMode="auto">
                <a:xfrm>
                  <a:off x="7092947" y="2310030"/>
                  <a:ext cx="74030" cy="59483"/>
                </a:xfrm>
                <a:prstGeom prst="ellipse">
                  <a:avLst/>
                </a:prstGeom>
                <a:solidFill>
                  <a:sysClr val="window" lastClr="FFFFFF"/>
                </a:solidFill>
                <a:ln w="25400" cap="flat" cmpd="sng" algn="ctr">
                  <a:solidFill>
                    <a:srgbClr val="4F81BD">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200" b="1" i="0" u="none" strike="noStrike" kern="0" cap="none" spc="0" normalizeH="0" baseline="0" noProof="0">
                      <a:ln>
                        <a:noFill/>
                      </a:ln>
                      <a:solidFill>
                        <a:prstClr val="black"/>
                      </a:solidFill>
                      <a:effectLst/>
                      <a:uLnTx/>
                      <a:uFillTx/>
                      <a:latin typeface="Calibri"/>
                      <a:ea typeface="+mn-ea"/>
                      <a:cs typeface="Arial" panose="020B0604020202020204" pitchFamily="34" charset="0"/>
                    </a:rPr>
                    <a:t>Org</a:t>
                  </a:r>
                  <a:endParaRPr kumimoji="0" lang="cs-CZ" sz="1000" b="1" i="0" u="none" strike="noStrike" kern="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326" name="Ovál 325">
                  <a:extLst>
                    <a:ext uri="{FF2B5EF4-FFF2-40B4-BE49-F238E27FC236}">
                      <a16:creationId xmlns:a16="http://schemas.microsoft.com/office/drawing/2014/main" id="{3AB8E580-2C3A-48C9-9A7F-7470105ACB8E}"/>
                    </a:ext>
                  </a:extLst>
                </p:cNvPr>
                <p:cNvSpPr/>
                <p:nvPr/>
              </p:nvSpPr>
              <p:spPr bwMode="auto">
                <a:xfrm>
                  <a:off x="7190604" y="2395627"/>
                  <a:ext cx="72455" cy="63835"/>
                </a:xfrm>
                <a:prstGeom prst="ellipse">
                  <a:avLst/>
                </a:prstGeom>
                <a:solidFill>
                  <a:sysClr val="window" lastClr="FFFFFF"/>
                </a:solidFill>
                <a:ln w="25400" cap="flat" cmpd="sng" algn="ctr">
                  <a:solidFill>
                    <a:srgbClr val="4F81BD">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200" b="1" i="0" u="none" strike="noStrike" kern="0" cap="none" spc="0" normalizeH="0" baseline="0" noProof="0">
                      <a:ln>
                        <a:noFill/>
                      </a:ln>
                      <a:solidFill>
                        <a:prstClr val="black"/>
                      </a:solidFill>
                      <a:effectLst/>
                      <a:uLnTx/>
                      <a:uFillTx/>
                      <a:latin typeface="Calibri"/>
                      <a:ea typeface="+mn-ea"/>
                      <a:cs typeface="Arial" panose="020B0604020202020204" pitchFamily="34" charset="0"/>
                    </a:rPr>
                    <a:t>Org</a:t>
                  </a:r>
                  <a:endParaRPr kumimoji="0" lang="cs-CZ" sz="1000" b="1" i="0" u="none" strike="noStrike" kern="0" cap="none" spc="0" normalizeH="0" baseline="0" noProof="0">
                    <a:ln>
                      <a:noFill/>
                    </a:ln>
                    <a:solidFill>
                      <a:prstClr val="black"/>
                    </a:solidFill>
                    <a:effectLst/>
                    <a:uLnTx/>
                    <a:uFillTx/>
                    <a:latin typeface="Calibri"/>
                    <a:ea typeface="+mn-ea"/>
                    <a:cs typeface="Arial" panose="020B0604020202020204" pitchFamily="34" charset="0"/>
                  </a:endParaRPr>
                </a:p>
              </p:txBody>
            </p:sp>
          </p:grpSp>
          <p:sp>
            <p:nvSpPr>
              <p:cNvPr id="241" name="TextovéPole 245">
                <a:extLst>
                  <a:ext uri="{FF2B5EF4-FFF2-40B4-BE49-F238E27FC236}">
                    <a16:creationId xmlns:a16="http://schemas.microsoft.com/office/drawing/2014/main" id="{729469B0-A998-4472-BDDF-E76D9329267C}"/>
                  </a:ext>
                </a:extLst>
              </p:cNvPr>
              <p:cNvSpPr txBox="1">
                <a:spLocks noChangeArrowheads="1"/>
              </p:cNvSpPr>
              <p:nvPr/>
            </p:nvSpPr>
            <p:spPr bwMode="auto">
              <a:xfrm>
                <a:off x="6048455" y="1862883"/>
                <a:ext cx="669152" cy="27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400">
                    <a:solidFill>
                      <a:srgbClr val="63666A"/>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rgbClr val="63666A"/>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63666A"/>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cs-CZ" altLang="cs-CZ" sz="10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Biostimulanty</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cs-CZ" altLang="cs-CZ" sz="1000" b="0" i="0" u="none" strike="noStrike" kern="0" cap="none" spc="0" normalizeH="0" baseline="0" noProof="0" dirty="0" err="1">
                    <a:ln>
                      <a:noFill/>
                    </a:ln>
                    <a:solidFill>
                      <a:prstClr val="black"/>
                    </a:solidFill>
                    <a:effectLst/>
                    <a:uLnTx/>
                    <a:uFillTx/>
                    <a:latin typeface="Calibri"/>
                    <a:ea typeface="+mn-ea"/>
                    <a:cs typeface="Arial" panose="020B0604020202020204" pitchFamily="34" charset="0"/>
                  </a:rPr>
                  <a:t>Org</a:t>
                </a:r>
                <a:r>
                  <a:rPr kumimoji="0" lang="cs-CZ" altLang="cs-CZ" sz="10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cs-CZ" altLang="cs-CZ" sz="1000" b="0" i="0" u="none" strike="noStrike" kern="0" cap="none" spc="0" normalizeH="0" baseline="0" noProof="0" dirty="0" err="1">
                    <a:ln>
                      <a:noFill/>
                    </a:ln>
                    <a:solidFill>
                      <a:prstClr val="black"/>
                    </a:solidFill>
                    <a:effectLst/>
                    <a:uLnTx/>
                    <a:uFillTx/>
                    <a:latin typeface="Calibri"/>
                    <a:ea typeface="+mn-ea"/>
                    <a:cs typeface="Arial" panose="020B0604020202020204" pitchFamily="34" charset="0"/>
                  </a:rPr>
                  <a:t>matter</a:t>
                </a:r>
                <a:endParaRPr kumimoji="0" lang="cs-CZ" altLang="cs-CZ" sz="1000" b="0" i="0" u="none" strike="noStrike" kern="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246" name="Ovál 245">
                <a:extLst>
                  <a:ext uri="{FF2B5EF4-FFF2-40B4-BE49-F238E27FC236}">
                    <a16:creationId xmlns:a16="http://schemas.microsoft.com/office/drawing/2014/main" id="{AF22BA52-B8C5-4C73-A769-0D3FE85AC544}"/>
                  </a:ext>
                </a:extLst>
              </p:cNvPr>
              <p:cNvSpPr/>
              <p:nvPr/>
            </p:nvSpPr>
            <p:spPr bwMode="auto">
              <a:xfrm>
                <a:off x="6837430" y="2436542"/>
                <a:ext cx="416090" cy="371897"/>
              </a:xfrm>
              <a:prstGeom prst="ellipse">
                <a:avLst/>
              </a:prstGeom>
              <a:solidFill>
                <a:srgbClr val="F79646">
                  <a:lumMod val="40000"/>
                  <a:lumOff val="6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8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50" name="Ovál 249">
                <a:extLst>
                  <a:ext uri="{FF2B5EF4-FFF2-40B4-BE49-F238E27FC236}">
                    <a16:creationId xmlns:a16="http://schemas.microsoft.com/office/drawing/2014/main" id="{32CCF320-3D6B-4BF2-9D20-E4E7F77F8BBD}"/>
                  </a:ext>
                </a:extLst>
              </p:cNvPr>
              <p:cNvSpPr/>
              <p:nvPr/>
            </p:nvSpPr>
            <p:spPr bwMode="auto">
              <a:xfrm>
                <a:off x="6787923" y="2371106"/>
                <a:ext cx="525712" cy="490773"/>
              </a:xfrm>
              <a:prstGeom prst="ellipse">
                <a:avLst/>
              </a:prstGeom>
              <a:noFill/>
              <a:ln w="38100" cap="flat" cmpd="sng" algn="ctr">
                <a:solidFill>
                  <a:sysClr val="window" lastClr="FFFFFF">
                    <a:lumMod val="50000"/>
                  </a:sysClr>
                </a:solidFill>
                <a:prstDash val="sys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6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51" name="TextovéPole 245">
                <a:extLst>
                  <a:ext uri="{FF2B5EF4-FFF2-40B4-BE49-F238E27FC236}">
                    <a16:creationId xmlns:a16="http://schemas.microsoft.com/office/drawing/2014/main" id="{2EFE08ED-5C45-48D0-88CF-6177F6431094}"/>
                  </a:ext>
                </a:extLst>
              </p:cNvPr>
              <p:cNvSpPr txBox="1">
                <a:spLocks noChangeArrowheads="1"/>
              </p:cNvSpPr>
              <p:nvPr/>
            </p:nvSpPr>
            <p:spPr bwMode="auto">
              <a:xfrm>
                <a:off x="6766706" y="1857431"/>
                <a:ext cx="524533" cy="169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2400">
                    <a:solidFill>
                      <a:srgbClr val="63666A"/>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rgbClr val="63666A"/>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63666A"/>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cs-CZ" altLang="cs-CZ" sz="1000" b="0" i="0" u="none" strike="noStrike" kern="0" cap="none" spc="0" normalizeH="0" baseline="0" noProof="0">
                    <a:ln>
                      <a:noFill/>
                    </a:ln>
                    <a:solidFill>
                      <a:prstClr val="black"/>
                    </a:solidFill>
                    <a:effectLst/>
                    <a:uLnTx/>
                    <a:uFillTx/>
                    <a:latin typeface="Calibri"/>
                    <a:ea typeface="+mn-ea"/>
                    <a:cs typeface="Arial" panose="020B0604020202020204" pitchFamily="34" charset="0"/>
                  </a:rPr>
                  <a:t>Circular</a:t>
                </a:r>
              </a:p>
            </p:txBody>
          </p:sp>
          <p:sp>
            <p:nvSpPr>
              <p:cNvPr id="252" name="TextovéPole 19">
                <a:extLst>
                  <a:ext uri="{FF2B5EF4-FFF2-40B4-BE49-F238E27FC236}">
                    <a16:creationId xmlns:a16="http://schemas.microsoft.com/office/drawing/2014/main" id="{0878F6D9-C3A6-4531-9CAD-774F72F08768}"/>
                  </a:ext>
                </a:extLst>
              </p:cNvPr>
              <p:cNvSpPr txBox="1">
                <a:spLocks noChangeArrowheads="1"/>
              </p:cNvSpPr>
              <p:nvPr/>
            </p:nvSpPr>
            <p:spPr bwMode="auto">
              <a:xfrm>
                <a:off x="2764969" y="2099756"/>
                <a:ext cx="795640" cy="148009"/>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altLang="cs-CZ" sz="8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Biodegradovatelná </a:t>
                </a:r>
              </a:p>
            </p:txBody>
          </p:sp>
          <p:grpSp>
            <p:nvGrpSpPr>
              <p:cNvPr id="15398" name="Skupina 35">
                <a:extLst>
                  <a:ext uri="{FF2B5EF4-FFF2-40B4-BE49-F238E27FC236}">
                    <a16:creationId xmlns:a16="http://schemas.microsoft.com/office/drawing/2014/main" id="{FB9C52B6-E885-459B-9CDB-0B97616B93F6}"/>
                  </a:ext>
                </a:extLst>
              </p:cNvPr>
              <p:cNvGrpSpPr>
                <a:grpSpLocks/>
              </p:cNvGrpSpPr>
              <p:nvPr/>
            </p:nvGrpSpPr>
            <p:grpSpPr bwMode="auto">
              <a:xfrm>
                <a:off x="2163762" y="1586960"/>
                <a:ext cx="681321" cy="1910301"/>
                <a:chOff x="1362593" y="974006"/>
                <a:chExt cx="907935" cy="2546971"/>
              </a:xfrm>
            </p:grpSpPr>
            <p:sp>
              <p:nvSpPr>
                <p:cNvPr id="320" name="TextovéPole 319">
                  <a:extLst>
                    <a:ext uri="{FF2B5EF4-FFF2-40B4-BE49-F238E27FC236}">
                      <a16:creationId xmlns:a16="http://schemas.microsoft.com/office/drawing/2014/main" id="{00144730-2D1E-4CE5-809B-D69738F4491A}"/>
                    </a:ext>
                  </a:extLst>
                </p:cNvPr>
                <p:cNvSpPr txBox="1"/>
                <p:nvPr/>
              </p:nvSpPr>
              <p:spPr bwMode="auto">
                <a:xfrm flipH="1">
                  <a:off x="1364188" y="974006"/>
                  <a:ext cx="906340" cy="215795"/>
                </a:xfrm>
                <a:prstGeom prst="rect">
                  <a:avLst/>
                </a:prstGeom>
                <a:solidFill>
                  <a:sysClr val="window" lastClr="FFFFFF">
                    <a:lumMod val="95000"/>
                  </a:sysClr>
                </a:solidFill>
                <a:ln>
                  <a:solidFill>
                    <a:srgbClr val="4F81BD">
                      <a:shade val="50000"/>
                    </a:srgbClr>
                  </a:solid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900" b="1"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Komodity</a:t>
                  </a:r>
                </a:p>
              </p:txBody>
            </p:sp>
            <p:cxnSp>
              <p:nvCxnSpPr>
                <p:cNvPr id="15463" name="Přímá spojnice 320">
                  <a:extLst>
                    <a:ext uri="{FF2B5EF4-FFF2-40B4-BE49-F238E27FC236}">
                      <a16:creationId xmlns:a16="http://schemas.microsoft.com/office/drawing/2014/main" id="{4B26CFCE-922C-4709-9F54-8E27853D0DC6}"/>
                    </a:ext>
                  </a:extLst>
                </p:cNvPr>
                <p:cNvCxnSpPr>
                  <a:cxnSpLocks noChangeShapeType="1"/>
                </p:cNvCxnSpPr>
                <p:nvPr/>
              </p:nvCxnSpPr>
              <p:spPr bwMode="auto">
                <a:xfrm flipH="1">
                  <a:off x="1362593" y="985308"/>
                  <a:ext cx="2115" cy="2535669"/>
                </a:xfrm>
                <a:prstGeom prst="line">
                  <a:avLst/>
                </a:prstGeom>
                <a:noFill/>
                <a:ln w="9525" algn="ctr">
                  <a:solidFill>
                    <a:srgbClr val="4A7EBB"/>
                  </a:solidFill>
                  <a:round/>
                  <a:headEnd/>
                  <a:tailEnd/>
                </a:ln>
                <a:extLst>
                  <a:ext uri="{909E8E84-426E-40DD-AFC4-6F175D3DCCD1}">
                    <a14:hiddenFill xmlns:a14="http://schemas.microsoft.com/office/drawing/2010/main">
                      <a:noFill/>
                    </a14:hiddenFill>
                  </a:ext>
                </a:extLst>
              </p:spPr>
            </p:cxnSp>
            <p:cxnSp>
              <p:nvCxnSpPr>
                <p:cNvPr id="15464" name="Přímá spojnice 322">
                  <a:extLst>
                    <a:ext uri="{FF2B5EF4-FFF2-40B4-BE49-F238E27FC236}">
                      <a16:creationId xmlns:a16="http://schemas.microsoft.com/office/drawing/2014/main" id="{83378F61-F6E5-4C2C-88E7-4B84ABF5AC0B}"/>
                    </a:ext>
                  </a:extLst>
                </p:cNvPr>
                <p:cNvCxnSpPr>
                  <a:cxnSpLocks noChangeShapeType="1"/>
                </p:cNvCxnSpPr>
                <p:nvPr/>
              </p:nvCxnSpPr>
              <p:spPr bwMode="auto">
                <a:xfrm flipH="1">
                  <a:off x="2261687" y="981075"/>
                  <a:ext cx="2116" cy="2535669"/>
                </a:xfrm>
                <a:prstGeom prst="line">
                  <a:avLst/>
                </a:prstGeom>
                <a:noFill/>
                <a:ln w="9525" algn="ctr">
                  <a:solidFill>
                    <a:srgbClr val="4A7EBB"/>
                  </a:solidFill>
                  <a:round/>
                  <a:headEnd/>
                  <a:tailEnd/>
                </a:ln>
                <a:extLst>
                  <a:ext uri="{909E8E84-426E-40DD-AFC4-6F175D3DCCD1}">
                    <a14:hiddenFill xmlns:a14="http://schemas.microsoft.com/office/drawing/2010/main">
                      <a:noFill/>
                    </a14:hiddenFill>
                  </a:ext>
                </a:extLst>
              </p:spPr>
            </p:cxnSp>
          </p:grpSp>
          <p:sp>
            <p:nvSpPr>
              <p:cNvPr id="254" name="Ovál 253">
                <a:extLst>
                  <a:ext uri="{FF2B5EF4-FFF2-40B4-BE49-F238E27FC236}">
                    <a16:creationId xmlns:a16="http://schemas.microsoft.com/office/drawing/2014/main" id="{C4DB2844-851F-4E6F-9304-A727FC5A6772}"/>
                  </a:ext>
                </a:extLst>
              </p:cNvPr>
              <p:cNvSpPr/>
              <p:nvPr/>
            </p:nvSpPr>
            <p:spPr bwMode="auto">
              <a:xfrm>
                <a:off x="4224194" y="2376559"/>
                <a:ext cx="525712" cy="490773"/>
              </a:xfrm>
              <a:prstGeom prst="ellipse">
                <a:avLst/>
              </a:prstGeom>
              <a:noFill/>
              <a:ln w="38100" cap="flat" cmpd="thickThin" algn="ctr">
                <a:solidFill>
                  <a:sysClr val="window" lastClr="FFFFFF">
                    <a:lumMod val="50000"/>
                  </a:sysClr>
                </a:solidFill>
                <a:prstDash val="sys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6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55" name="Ovál 254">
                <a:extLst>
                  <a:ext uri="{FF2B5EF4-FFF2-40B4-BE49-F238E27FC236}">
                    <a16:creationId xmlns:a16="http://schemas.microsoft.com/office/drawing/2014/main" id="{2BFFC1AB-3AF8-4591-AAFD-372DFF76FCAF}"/>
                  </a:ext>
                </a:extLst>
              </p:cNvPr>
              <p:cNvSpPr/>
              <p:nvPr/>
            </p:nvSpPr>
            <p:spPr bwMode="auto">
              <a:xfrm>
                <a:off x="4227731" y="2957851"/>
                <a:ext cx="523354" cy="490773"/>
              </a:xfrm>
              <a:prstGeom prst="ellipse">
                <a:avLst/>
              </a:prstGeom>
              <a:noFill/>
              <a:ln w="38100" cap="flat" cmpd="thickThin" algn="ctr">
                <a:solidFill>
                  <a:sysClr val="window" lastClr="FFFFFF">
                    <a:lumMod val="50000"/>
                  </a:sysClr>
                </a:solidFill>
                <a:prstDash val="sys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6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56" name="Ovál 255">
                <a:extLst>
                  <a:ext uri="{FF2B5EF4-FFF2-40B4-BE49-F238E27FC236}">
                    <a16:creationId xmlns:a16="http://schemas.microsoft.com/office/drawing/2014/main" id="{F448CBAA-B393-4167-B3F5-C51B4F2DAAA9}"/>
                  </a:ext>
                </a:extLst>
              </p:cNvPr>
              <p:cNvSpPr/>
              <p:nvPr/>
            </p:nvSpPr>
            <p:spPr bwMode="auto">
              <a:xfrm>
                <a:off x="4277237" y="3022198"/>
                <a:ext cx="416090" cy="370806"/>
              </a:xfrm>
              <a:prstGeom prst="ellipse">
                <a:avLst/>
              </a:prstGeom>
              <a:solidFill>
                <a:srgbClr val="CCFFCC"/>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8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57" name="Ovál 256">
                <a:extLst>
                  <a:ext uri="{FF2B5EF4-FFF2-40B4-BE49-F238E27FC236}">
                    <a16:creationId xmlns:a16="http://schemas.microsoft.com/office/drawing/2014/main" id="{C41C1977-4304-4A68-BA30-DEEB3A9F1221}"/>
                  </a:ext>
                </a:extLst>
              </p:cNvPr>
              <p:cNvSpPr/>
              <p:nvPr/>
            </p:nvSpPr>
            <p:spPr bwMode="auto">
              <a:xfrm>
                <a:off x="4274880" y="2440904"/>
                <a:ext cx="414911" cy="370806"/>
              </a:xfrm>
              <a:prstGeom prst="ellipse">
                <a:avLst/>
              </a:prstGeom>
              <a:solidFill>
                <a:srgbClr val="CCFFCC"/>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800" b="1" i="0" u="none" strike="noStrike" kern="0" cap="none" spc="0" normalizeH="0" baseline="0" noProof="0">
                    <a:ln>
                      <a:noFill/>
                    </a:ln>
                    <a:solidFill>
                      <a:prstClr val="white"/>
                    </a:solidFill>
                    <a:effectLst/>
                    <a:uLnTx/>
                    <a:uFillTx/>
                    <a:latin typeface="Calibri"/>
                    <a:ea typeface="+mn-ea"/>
                    <a:cs typeface="Arial" panose="020B0604020202020204" pitchFamily="34" charset="0"/>
                  </a:rPr>
                  <a:t>                                         </a:t>
                </a:r>
              </a:p>
            </p:txBody>
          </p:sp>
          <p:grpSp>
            <p:nvGrpSpPr>
              <p:cNvPr id="15403" name="Skupina 58">
                <a:extLst>
                  <a:ext uri="{FF2B5EF4-FFF2-40B4-BE49-F238E27FC236}">
                    <a16:creationId xmlns:a16="http://schemas.microsoft.com/office/drawing/2014/main" id="{2938A1F3-1765-4E94-B831-46F3E780F5C0}"/>
                  </a:ext>
                </a:extLst>
              </p:cNvPr>
              <p:cNvGrpSpPr>
                <a:grpSpLocks/>
              </p:cNvGrpSpPr>
              <p:nvPr/>
            </p:nvGrpSpPr>
            <p:grpSpPr bwMode="auto">
              <a:xfrm>
                <a:off x="5532438" y="2952750"/>
                <a:ext cx="523875" cy="490538"/>
                <a:chOff x="5852203" y="2794000"/>
                <a:chExt cx="700088" cy="654050"/>
              </a:xfrm>
            </p:grpSpPr>
            <p:sp>
              <p:nvSpPr>
                <p:cNvPr id="315" name="Ovál 314">
                  <a:extLst>
                    <a:ext uri="{FF2B5EF4-FFF2-40B4-BE49-F238E27FC236}">
                      <a16:creationId xmlns:a16="http://schemas.microsoft.com/office/drawing/2014/main" id="{1E34E6AC-B8DA-4E0C-91FB-BC99C5C8C6A0}"/>
                    </a:ext>
                  </a:extLst>
                </p:cNvPr>
                <p:cNvSpPr/>
                <p:nvPr/>
              </p:nvSpPr>
              <p:spPr bwMode="auto">
                <a:xfrm>
                  <a:off x="5924852" y="2886597"/>
                  <a:ext cx="559199" cy="495861"/>
                </a:xfrm>
                <a:prstGeom prst="ellipse">
                  <a:avLst/>
                </a:prstGeom>
                <a:solidFill>
                  <a:srgbClr val="F79646">
                    <a:lumMod val="40000"/>
                    <a:lumOff val="6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8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316" name="Ovál 315">
                  <a:extLst>
                    <a:ext uri="{FF2B5EF4-FFF2-40B4-BE49-F238E27FC236}">
                      <a16:creationId xmlns:a16="http://schemas.microsoft.com/office/drawing/2014/main" id="{D5BE6D63-95C9-4FAD-A1E0-B9A21EA6CD22}"/>
                    </a:ext>
                  </a:extLst>
                </p:cNvPr>
                <p:cNvSpPr/>
                <p:nvPr/>
              </p:nvSpPr>
              <p:spPr bwMode="auto">
                <a:xfrm>
                  <a:off x="5852393" y="2793532"/>
                  <a:ext cx="705693" cy="654362"/>
                </a:xfrm>
                <a:prstGeom prst="ellipse">
                  <a:avLst/>
                </a:prstGeom>
                <a:noFill/>
                <a:ln w="38100" cap="flat" cmpd="sng" algn="ctr">
                  <a:solidFill>
                    <a:sysClr val="window" lastClr="FFFFFF">
                      <a:lumMod val="50000"/>
                    </a:sysClr>
                  </a:solidFill>
                  <a:prstDash val="sys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6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317" name="Ovál 316">
                  <a:extLst>
                    <a:ext uri="{FF2B5EF4-FFF2-40B4-BE49-F238E27FC236}">
                      <a16:creationId xmlns:a16="http://schemas.microsoft.com/office/drawing/2014/main" id="{B44034AA-E498-4861-8993-F8D63A9683DC}"/>
                    </a:ext>
                  </a:extLst>
                </p:cNvPr>
                <p:cNvSpPr/>
                <p:nvPr/>
              </p:nvSpPr>
              <p:spPr bwMode="auto">
                <a:xfrm>
                  <a:off x="6151682" y="3001473"/>
                  <a:ext cx="64584" cy="58166"/>
                </a:xfrm>
                <a:prstGeom prst="ellipse">
                  <a:avLst/>
                </a:prstGeom>
                <a:solidFill>
                  <a:srgbClr val="FF000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318" name="Ovál 317">
                  <a:extLst>
                    <a:ext uri="{FF2B5EF4-FFF2-40B4-BE49-F238E27FC236}">
                      <a16:creationId xmlns:a16="http://schemas.microsoft.com/office/drawing/2014/main" id="{0487FDFC-EF7F-409E-AA01-8132B7D3B65B}"/>
                    </a:ext>
                  </a:extLst>
                </p:cNvPr>
                <p:cNvSpPr/>
                <p:nvPr/>
              </p:nvSpPr>
              <p:spPr bwMode="auto">
                <a:xfrm>
                  <a:off x="6241469" y="3090176"/>
                  <a:ext cx="63008" cy="59619"/>
                </a:xfrm>
                <a:prstGeom prst="ellipse">
                  <a:avLst/>
                </a:prstGeom>
                <a:solidFill>
                  <a:srgbClr val="FF000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319" name="Ovál 318">
                  <a:extLst>
                    <a:ext uri="{FF2B5EF4-FFF2-40B4-BE49-F238E27FC236}">
                      <a16:creationId xmlns:a16="http://schemas.microsoft.com/office/drawing/2014/main" id="{4AD740B8-D27A-46E5-9BB2-1C547864FBDB}"/>
                    </a:ext>
                  </a:extLst>
                </p:cNvPr>
                <p:cNvSpPr/>
                <p:nvPr/>
              </p:nvSpPr>
              <p:spPr bwMode="auto">
                <a:xfrm>
                  <a:off x="6334406" y="3178878"/>
                  <a:ext cx="64584" cy="59620"/>
                </a:xfrm>
                <a:prstGeom prst="ellipse">
                  <a:avLst/>
                </a:prstGeom>
                <a:solidFill>
                  <a:srgbClr val="FF000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sp>
            <p:nvSpPr>
              <p:cNvPr id="259" name="Ovál 258">
                <a:extLst>
                  <a:ext uri="{FF2B5EF4-FFF2-40B4-BE49-F238E27FC236}">
                    <a16:creationId xmlns:a16="http://schemas.microsoft.com/office/drawing/2014/main" id="{E1E82276-C0A2-4AB7-80AB-ABE105475BD8}"/>
                  </a:ext>
                </a:extLst>
              </p:cNvPr>
              <p:cNvSpPr/>
              <p:nvPr/>
            </p:nvSpPr>
            <p:spPr bwMode="auto">
              <a:xfrm>
                <a:off x="4992723" y="2450720"/>
                <a:ext cx="325328" cy="296645"/>
              </a:xfrm>
              <a:prstGeom prst="ellipse">
                <a:avLst/>
              </a:prstGeom>
              <a:solidFill>
                <a:srgbClr val="F79646">
                  <a:lumMod val="40000"/>
                  <a:lumOff val="6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nvGrpSpPr>
              <p:cNvPr id="15405" name="Skupina 50">
                <a:extLst>
                  <a:ext uri="{FF2B5EF4-FFF2-40B4-BE49-F238E27FC236}">
                    <a16:creationId xmlns:a16="http://schemas.microsoft.com/office/drawing/2014/main" id="{7E063F5E-B709-42DA-BA96-2F42EEB23343}"/>
                  </a:ext>
                </a:extLst>
              </p:cNvPr>
              <p:cNvGrpSpPr>
                <a:grpSpLocks/>
              </p:cNvGrpSpPr>
              <p:nvPr/>
            </p:nvGrpSpPr>
            <p:grpSpPr bwMode="auto">
              <a:xfrm>
                <a:off x="4875213" y="2339975"/>
                <a:ext cx="561975" cy="528638"/>
                <a:chOff x="4976364" y="1976438"/>
                <a:chExt cx="749300" cy="704850"/>
              </a:xfrm>
            </p:grpSpPr>
            <p:sp>
              <p:nvSpPr>
                <p:cNvPr id="312" name="Ovál 311">
                  <a:extLst>
                    <a:ext uri="{FF2B5EF4-FFF2-40B4-BE49-F238E27FC236}">
                      <a16:creationId xmlns:a16="http://schemas.microsoft.com/office/drawing/2014/main" id="{E1EF230D-FDFE-4707-B368-CE64E39C1801}"/>
                    </a:ext>
                  </a:extLst>
                </p:cNvPr>
                <p:cNvSpPr/>
                <p:nvPr/>
              </p:nvSpPr>
              <p:spPr bwMode="auto">
                <a:xfrm>
                  <a:off x="5074894" y="2063024"/>
                  <a:ext cx="545357" cy="522036"/>
                </a:xfrm>
                <a:prstGeom prst="ellipse">
                  <a:avLst/>
                </a:prstGeom>
                <a:noFill/>
                <a:ln w="25400" cap="flat" cmpd="sng" algn="ctr">
                  <a:solidFill>
                    <a:srgbClr val="00B050"/>
                  </a:solidFill>
                  <a:prstDash val="sys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313" name="Ovál 312">
                  <a:extLst>
                    <a:ext uri="{FF2B5EF4-FFF2-40B4-BE49-F238E27FC236}">
                      <a16:creationId xmlns:a16="http://schemas.microsoft.com/office/drawing/2014/main" id="{5E8B4BAD-730C-442B-A4E9-63E1D8E4F067}"/>
                    </a:ext>
                  </a:extLst>
                </p:cNvPr>
                <p:cNvSpPr/>
                <p:nvPr/>
              </p:nvSpPr>
              <p:spPr bwMode="auto">
                <a:xfrm>
                  <a:off x="5018316" y="2019400"/>
                  <a:ext cx="660087" cy="615101"/>
                </a:xfrm>
                <a:prstGeom prst="ellipse">
                  <a:avLst/>
                </a:prstGeom>
                <a:noFill/>
                <a:ln w="25400" cap="flat" cmpd="sng" algn="ctr">
                  <a:solidFill>
                    <a:srgbClr val="00B050"/>
                  </a:solidFill>
                  <a:prstDash val="sys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314" name="Ovál 313">
                  <a:extLst>
                    <a:ext uri="{FF2B5EF4-FFF2-40B4-BE49-F238E27FC236}">
                      <a16:creationId xmlns:a16="http://schemas.microsoft.com/office/drawing/2014/main" id="{42649759-5F5A-44B9-ABAA-64BB3E7C6A6E}"/>
                    </a:ext>
                  </a:extLst>
                </p:cNvPr>
                <p:cNvSpPr/>
                <p:nvPr/>
              </p:nvSpPr>
              <p:spPr bwMode="auto">
                <a:xfrm>
                  <a:off x="4975881" y="1981592"/>
                  <a:ext cx="749670" cy="699441"/>
                </a:xfrm>
                <a:prstGeom prst="ellipse">
                  <a:avLst/>
                </a:prstGeom>
                <a:noFill/>
                <a:ln w="25400" cap="flat" cmpd="sng" algn="ctr">
                  <a:solidFill>
                    <a:srgbClr val="00B050"/>
                  </a:solidFill>
                  <a:prstDash val="sys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sp>
            <p:nvSpPr>
              <p:cNvPr id="261" name="Ovál 260">
                <a:extLst>
                  <a:ext uri="{FF2B5EF4-FFF2-40B4-BE49-F238E27FC236}">
                    <a16:creationId xmlns:a16="http://schemas.microsoft.com/office/drawing/2014/main" id="{9BDC2A67-785E-4128-B9D3-634C03663679}"/>
                  </a:ext>
                </a:extLst>
              </p:cNvPr>
              <p:cNvSpPr/>
              <p:nvPr/>
            </p:nvSpPr>
            <p:spPr bwMode="auto">
              <a:xfrm>
                <a:off x="5587980" y="2432180"/>
                <a:ext cx="414911" cy="369716"/>
              </a:xfrm>
              <a:prstGeom prst="ellipse">
                <a:avLst/>
              </a:prstGeom>
              <a:solidFill>
                <a:srgbClr val="F79646">
                  <a:lumMod val="40000"/>
                  <a:lumOff val="6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8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62" name="Ovál 261">
                <a:extLst>
                  <a:ext uri="{FF2B5EF4-FFF2-40B4-BE49-F238E27FC236}">
                    <a16:creationId xmlns:a16="http://schemas.microsoft.com/office/drawing/2014/main" id="{563A7CD0-3B6C-4D55-B9D7-05E04E2F6D1E}"/>
                  </a:ext>
                </a:extLst>
              </p:cNvPr>
              <p:cNvSpPr/>
              <p:nvPr/>
            </p:nvSpPr>
            <p:spPr bwMode="auto">
              <a:xfrm>
                <a:off x="5540831" y="2371106"/>
                <a:ext cx="525712" cy="490773"/>
              </a:xfrm>
              <a:prstGeom prst="ellipse">
                <a:avLst/>
              </a:prstGeom>
              <a:noFill/>
              <a:ln w="38100" cap="flat" cmpd="sng" algn="ctr">
                <a:solidFill>
                  <a:sysClr val="window" lastClr="FFFFFF">
                    <a:lumMod val="50000"/>
                  </a:sysClr>
                </a:solidFill>
                <a:prstDash val="sys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6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nvGrpSpPr>
              <p:cNvPr id="15408" name="Skupina 52">
                <a:extLst>
                  <a:ext uri="{FF2B5EF4-FFF2-40B4-BE49-F238E27FC236}">
                    <a16:creationId xmlns:a16="http://schemas.microsoft.com/office/drawing/2014/main" id="{8352C6EC-A407-4250-82D7-60809E37A292}"/>
                  </a:ext>
                </a:extLst>
              </p:cNvPr>
              <p:cNvGrpSpPr>
                <a:grpSpLocks/>
              </p:cNvGrpSpPr>
              <p:nvPr/>
            </p:nvGrpSpPr>
            <p:grpSpPr bwMode="auto">
              <a:xfrm>
                <a:off x="4873625" y="2946400"/>
                <a:ext cx="558800" cy="528638"/>
                <a:chOff x="4973189" y="2827338"/>
                <a:chExt cx="746125" cy="704850"/>
              </a:xfrm>
            </p:grpSpPr>
            <p:sp>
              <p:nvSpPr>
                <p:cNvPr id="308" name="Ovál 307">
                  <a:extLst>
                    <a:ext uri="{FF2B5EF4-FFF2-40B4-BE49-F238E27FC236}">
                      <a16:creationId xmlns:a16="http://schemas.microsoft.com/office/drawing/2014/main" id="{637F7ACB-B50E-4EBC-A0B3-1FC26761F9A6}"/>
                    </a:ext>
                  </a:extLst>
                </p:cNvPr>
                <p:cNvSpPr/>
                <p:nvPr/>
              </p:nvSpPr>
              <p:spPr bwMode="auto">
                <a:xfrm>
                  <a:off x="5070832" y="2921130"/>
                  <a:ext cx="544558" cy="522037"/>
                </a:xfrm>
                <a:prstGeom prst="ellipse">
                  <a:avLst/>
                </a:prstGeom>
                <a:noFill/>
                <a:ln w="25400" cap="flat" cmpd="sng" algn="ctr">
                  <a:solidFill>
                    <a:srgbClr val="00B050"/>
                  </a:solidFill>
                  <a:prstDash val="sys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309" name="Ovál 308">
                  <a:extLst>
                    <a:ext uri="{FF2B5EF4-FFF2-40B4-BE49-F238E27FC236}">
                      <a16:creationId xmlns:a16="http://schemas.microsoft.com/office/drawing/2014/main" id="{5F2ECF73-1501-47EF-9C64-9BFB246EDE35}"/>
                    </a:ext>
                  </a:extLst>
                </p:cNvPr>
                <p:cNvSpPr/>
                <p:nvPr/>
              </p:nvSpPr>
              <p:spPr bwMode="auto">
                <a:xfrm>
                  <a:off x="5127491" y="2982204"/>
                  <a:ext cx="432813" cy="395526"/>
                </a:xfrm>
                <a:prstGeom prst="ellipse">
                  <a:avLst/>
                </a:prstGeom>
                <a:solidFill>
                  <a:srgbClr val="F79646">
                    <a:lumMod val="40000"/>
                    <a:lumOff val="6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310" name="Ovál 309">
                  <a:extLst>
                    <a:ext uri="{FF2B5EF4-FFF2-40B4-BE49-F238E27FC236}">
                      <a16:creationId xmlns:a16="http://schemas.microsoft.com/office/drawing/2014/main" id="{8041A3D7-5926-40F5-ADDF-E7B73C790F02}"/>
                    </a:ext>
                  </a:extLst>
                </p:cNvPr>
                <p:cNvSpPr/>
                <p:nvPr/>
              </p:nvSpPr>
              <p:spPr bwMode="auto">
                <a:xfrm>
                  <a:off x="5017321" y="2871690"/>
                  <a:ext cx="657876" cy="619464"/>
                </a:xfrm>
                <a:prstGeom prst="ellipse">
                  <a:avLst/>
                </a:prstGeom>
                <a:noFill/>
                <a:ln w="25400" cap="flat" cmpd="sng" algn="ctr">
                  <a:solidFill>
                    <a:srgbClr val="00B050"/>
                  </a:solidFill>
                  <a:prstDash val="sys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311" name="Ovál 310">
                  <a:extLst>
                    <a:ext uri="{FF2B5EF4-FFF2-40B4-BE49-F238E27FC236}">
                      <a16:creationId xmlns:a16="http://schemas.microsoft.com/office/drawing/2014/main" id="{3A9AE073-CF72-4062-B8B6-081C8FB7198B}"/>
                    </a:ext>
                  </a:extLst>
                </p:cNvPr>
                <p:cNvSpPr/>
                <p:nvPr/>
              </p:nvSpPr>
              <p:spPr bwMode="auto">
                <a:xfrm>
                  <a:off x="4973252" y="2828065"/>
                  <a:ext cx="746013" cy="703804"/>
                </a:xfrm>
                <a:prstGeom prst="ellipse">
                  <a:avLst/>
                </a:prstGeom>
                <a:noFill/>
                <a:ln w="25400" cap="flat" cmpd="sng" algn="ctr">
                  <a:solidFill>
                    <a:srgbClr val="00B050"/>
                  </a:solidFill>
                  <a:prstDash val="sys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grpSp>
            <p:nvGrpSpPr>
              <p:cNvPr id="15409" name="Skupina 40">
                <a:extLst>
                  <a:ext uri="{FF2B5EF4-FFF2-40B4-BE49-F238E27FC236}">
                    <a16:creationId xmlns:a16="http://schemas.microsoft.com/office/drawing/2014/main" id="{467FF207-8B92-4FC1-A9F7-D7C44F35E0C6}"/>
                  </a:ext>
                </a:extLst>
              </p:cNvPr>
              <p:cNvGrpSpPr>
                <a:grpSpLocks/>
              </p:cNvGrpSpPr>
              <p:nvPr/>
            </p:nvGrpSpPr>
            <p:grpSpPr bwMode="auto">
              <a:xfrm>
                <a:off x="2842728" y="1586708"/>
                <a:ext cx="4483585" cy="1916112"/>
                <a:chOff x="2312341" y="981075"/>
                <a:chExt cx="5977584" cy="2554706"/>
              </a:xfrm>
            </p:grpSpPr>
            <p:cxnSp>
              <p:nvCxnSpPr>
                <p:cNvPr id="15443" name="Přímá spojnice 299">
                  <a:extLst>
                    <a:ext uri="{FF2B5EF4-FFF2-40B4-BE49-F238E27FC236}">
                      <a16:creationId xmlns:a16="http://schemas.microsoft.com/office/drawing/2014/main" id="{8ED8CC96-A8AA-4DF6-8701-ED5F65DA494E}"/>
                    </a:ext>
                  </a:extLst>
                </p:cNvPr>
                <p:cNvCxnSpPr>
                  <a:cxnSpLocks noChangeShapeType="1"/>
                </p:cNvCxnSpPr>
                <p:nvPr/>
              </p:nvCxnSpPr>
              <p:spPr bwMode="auto">
                <a:xfrm>
                  <a:off x="5788247" y="1232947"/>
                  <a:ext cx="0" cy="2298601"/>
                </a:xfrm>
                <a:prstGeom prst="line">
                  <a:avLst/>
                </a:prstGeom>
                <a:noFill/>
                <a:ln w="9525" algn="ctr">
                  <a:solidFill>
                    <a:srgbClr val="4A7EBB"/>
                  </a:solidFill>
                  <a:round/>
                  <a:headEnd/>
                  <a:tailEnd/>
                </a:ln>
                <a:extLst>
                  <a:ext uri="{909E8E84-426E-40DD-AFC4-6F175D3DCCD1}">
                    <a14:hiddenFill xmlns:a14="http://schemas.microsoft.com/office/drawing/2010/main">
                      <a:noFill/>
                    </a14:hiddenFill>
                  </a:ext>
                </a:extLst>
              </p:spPr>
            </p:cxnSp>
            <p:cxnSp>
              <p:nvCxnSpPr>
                <p:cNvPr id="15444" name="Přímá spojnice 300">
                  <a:extLst>
                    <a:ext uri="{FF2B5EF4-FFF2-40B4-BE49-F238E27FC236}">
                      <a16:creationId xmlns:a16="http://schemas.microsoft.com/office/drawing/2014/main" id="{FC952E3E-55D4-434D-A8CF-4B2C4150F496}"/>
                    </a:ext>
                  </a:extLst>
                </p:cNvPr>
                <p:cNvCxnSpPr>
                  <a:cxnSpLocks noChangeShapeType="1"/>
                </p:cNvCxnSpPr>
                <p:nvPr/>
              </p:nvCxnSpPr>
              <p:spPr bwMode="auto">
                <a:xfrm flipH="1">
                  <a:off x="4023103" y="998008"/>
                  <a:ext cx="2116" cy="2535657"/>
                </a:xfrm>
                <a:prstGeom prst="line">
                  <a:avLst/>
                </a:prstGeom>
                <a:noFill/>
                <a:ln w="9525" algn="ctr">
                  <a:solidFill>
                    <a:srgbClr val="4A7EBB"/>
                  </a:solidFill>
                  <a:round/>
                  <a:headEnd/>
                  <a:tailEnd/>
                </a:ln>
                <a:extLst>
                  <a:ext uri="{909E8E84-426E-40DD-AFC4-6F175D3DCCD1}">
                    <a14:hiddenFill xmlns:a14="http://schemas.microsoft.com/office/drawing/2010/main">
                      <a:noFill/>
                    </a14:hiddenFill>
                  </a:ext>
                </a:extLst>
              </p:spPr>
            </p:cxnSp>
            <p:cxnSp>
              <p:nvCxnSpPr>
                <p:cNvPr id="15445" name="Přímá spojnice 302">
                  <a:extLst>
                    <a:ext uri="{FF2B5EF4-FFF2-40B4-BE49-F238E27FC236}">
                      <a16:creationId xmlns:a16="http://schemas.microsoft.com/office/drawing/2014/main" id="{6A9AE452-644C-4FF2-BDFE-AABBCE4FA4C0}"/>
                    </a:ext>
                  </a:extLst>
                </p:cNvPr>
                <p:cNvCxnSpPr>
                  <a:cxnSpLocks noChangeShapeType="1"/>
                </p:cNvCxnSpPr>
                <p:nvPr/>
              </p:nvCxnSpPr>
              <p:spPr bwMode="auto">
                <a:xfrm flipH="1">
                  <a:off x="4901441" y="998008"/>
                  <a:ext cx="0" cy="2537773"/>
                </a:xfrm>
                <a:prstGeom prst="line">
                  <a:avLst/>
                </a:prstGeom>
                <a:noFill/>
                <a:ln w="9525" algn="ctr">
                  <a:solidFill>
                    <a:srgbClr val="4A7EBB"/>
                  </a:solidFill>
                  <a:round/>
                  <a:headEnd/>
                  <a:tailEnd/>
                </a:ln>
                <a:extLst>
                  <a:ext uri="{909E8E84-426E-40DD-AFC4-6F175D3DCCD1}">
                    <a14:hiddenFill xmlns:a14="http://schemas.microsoft.com/office/drawing/2010/main">
                      <a:noFill/>
                    </a14:hiddenFill>
                  </a:ext>
                </a:extLst>
              </p:spPr>
            </p:cxnSp>
            <p:cxnSp>
              <p:nvCxnSpPr>
                <p:cNvPr id="15446" name="Přímá spojnice 303">
                  <a:extLst>
                    <a:ext uri="{FF2B5EF4-FFF2-40B4-BE49-F238E27FC236}">
                      <a16:creationId xmlns:a16="http://schemas.microsoft.com/office/drawing/2014/main" id="{A3EAA561-D154-4295-82BC-AE5F5D774B8D}"/>
                    </a:ext>
                  </a:extLst>
                </p:cNvPr>
                <p:cNvCxnSpPr>
                  <a:cxnSpLocks noChangeShapeType="1"/>
                </p:cNvCxnSpPr>
                <p:nvPr/>
              </p:nvCxnSpPr>
              <p:spPr bwMode="auto">
                <a:xfrm flipH="1">
                  <a:off x="6630605" y="983191"/>
                  <a:ext cx="4233" cy="2535657"/>
                </a:xfrm>
                <a:prstGeom prst="line">
                  <a:avLst/>
                </a:prstGeom>
                <a:noFill/>
                <a:ln w="9525" algn="ctr">
                  <a:solidFill>
                    <a:srgbClr val="4A7EBB"/>
                  </a:solidFill>
                  <a:round/>
                  <a:headEnd/>
                  <a:tailEnd/>
                </a:ln>
                <a:extLst>
                  <a:ext uri="{909E8E84-426E-40DD-AFC4-6F175D3DCCD1}">
                    <a14:hiddenFill xmlns:a14="http://schemas.microsoft.com/office/drawing/2010/main">
                      <a:noFill/>
                    </a14:hiddenFill>
                  </a:ext>
                </a:extLst>
              </p:spPr>
            </p:cxnSp>
            <p:cxnSp>
              <p:nvCxnSpPr>
                <p:cNvPr id="15447" name="Přímá spojnice 304">
                  <a:extLst>
                    <a:ext uri="{FF2B5EF4-FFF2-40B4-BE49-F238E27FC236}">
                      <a16:creationId xmlns:a16="http://schemas.microsoft.com/office/drawing/2014/main" id="{68AFE17A-16B3-4938-B193-26E8EF95134F}"/>
                    </a:ext>
                  </a:extLst>
                </p:cNvPr>
                <p:cNvCxnSpPr>
                  <a:cxnSpLocks noChangeShapeType="1"/>
                </p:cNvCxnSpPr>
                <p:nvPr/>
              </p:nvCxnSpPr>
              <p:spPr bwMode="auto">
                <a:xfrm flipH="1">
                  <a:off x="7466614" y="981075"/>
                  <a:ext cx="2117" cy="2537773"/>
                </a:xfrm>
                <a:prstGeom prst="line">
                  <a:avLst/>
                </a:prstGeom>
                <a:noFill/>
                <a:ln w="9525" algn="ctr">
                  <a:solidFill>
                    <a:srgbClr val="4A7EBB"/>
                  </a:solidFill>
                  <a:round/>
                  <a:headEnd/>
                  <a:tailEnd/>
                </a:ln>
                <a:extLst>
                  <a:ext uri="{909E8E84-426E-40DD-AFC4-6F175D3DCCD1}">
                    <a14:hiddenFill xmlns:a14="http://schemas.microsoft.com/office/drawing/2010/main">
                      <a:noFill/>
                    </a14:hiddenFill>
                  </a:ext>
                </a:extLst>
              </p:spPr>
            </p:cxnSp>
            <p:cxnSp>
              <p:nvCxnSpPr>
                <p:cNvPr id="15448" name="Přímá spojnice 305">
                  <a:extLst>
                    <a:ext uri="{FF2B5EF4-FFF2-40B4-BE49-F238E27FC236}">
                      <a16:creationId xmlns:a16="http://schemas.microsoft.com/office/drawing/2014/main" id="{E7EC3987-4CCE-4009-A568-6554800E0053}"/>
                    </a:ext>
                  </a:extLst>
                </p:cNvPr>
                <p:cNvCxnSpPr>
                  <a:cxnSpLocks noChangeShapeType="1"/>
                </p:cNvCxnSpPr>
                <p:nvPr/>
              </p:nvCxnSpPr>
              <p:spPr bwMode="auto">
                <a:xfrm flipH="1">
                  <a:off x="8287808" y="983191"/>
                  <a:ext cx="2117" cy="2535657"/>
                </a:xfrm>
                <a:prstGeom prst="line">
                  <a:avLst/>
                </a:prstGeom>
                <a:noFill/>
                <a:ln w="9525" algn="ctr">
                  <a:solidFill>
                    <a:srgbClr val="4A7EBB"/>
                  </a:solidFill>
                  <a:round/>
                  <a:headEnd/>
                  <a:tailEnd/>
                </a:ln>
                <a:extLst>
                  <a:ext uri="{909E8E84-426E-40DD-AFC4-6F175D3DCCD1}">
                    <a14:hiddenFill xmlns:a14="http://schemas.microsoft.com/office/drawing/2010/main">
                      <a:noFill/>
                    </a14:hiddenFill>
                  </a:ext>
                </a:extLst>
              </p:spPr>
            </p:cxnSp>
            <p:sp>
              <p:nvSpPr>
                <p:cNvPr id="307" name="TextovéPole 306">
                  <a:extLst>
                    <a:ext uri="{FF2B5EF4-FFF2-40B4-BE49-F238E27FC236}">
                      <a16:creationId xmlns:a16="http://schemas.microsoft.com/office/drawing/2014/main" id="{39D5B44C-963E-467C-8315-AE550D08C218}"/>
                    </a:ext>
                  </a:extLst>
                </p:cNvPr>
                <p:cNvSpPr txBox="1"/>
                <p:nvPr/>
              </p:nvSpPr>
              <p:spPr bwMode="auto">
                <a:xfrm flipH="1">
                  <a:off x="2312341" y="985774"/>
                  <a:ext cx="5973254" cy="211432"/>
                </a:xfrm>
                <a:prstGeom prst="rect">
                  <a:avLst/>
                </a:prstGeom>
                <a:solidFill>
                  <a:srgbClr val="CCFFCC"/>
                </a:solidFill>
                <a:ln>
                  <a:solidFill>
                    <a:srgbClr val="4F81BD">
                      <a:shade val="95000"/>
                      <a:satMod val="105000"/>
                    </a:srgbClr>
                  </a:solidFill>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900" b="1"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Udržitelné Komodity </a:t>
                  </a:r>
                  <a:r>
                    <a:rPr kumimoji="0" lang="cs-CZ" sz="9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a:t>
                  </a:r>
                  <a:r>
                    <a:rPr kumimoji="0" lang="cs-CZ" sz="900" b="0" i="0" u="none" strike="noStrike" kern="0" cap="none" spc="0" normalizeH="0" baseline="0" noProof="0" dirty="0" err="1">
                      <a:ln>
                        <a:noFill/>
                      </a:ln>
                      <a:solidFill>
                        <a:prstClr val="black"/>
                      </a:solidFill>
                      <a:effectLst/>
                      <a:uLnTx/>
                      <a:uFillTx/>
                      <a:latin typeface="Calibri"/>
                      <a:ea typeface="+mn-ea"/>
                      <a:cs typeface="Arial" panose="020B0604020202020204" pitchFamily="34" charset="0"/>
                    </a:rPr>
                    <a:t>Farm</a:t>
                  </a:r>
                  <a:r>
                    <a:rPr kumimoji="0" lang="cs-CZ" sz="9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 to </a:t>
                  </a:r>
                  <a:r>
                    <a:rPr kumimoji="0" lang="cs-CZ" sz="900" b="0" i="0" u="none" strike="noStrike" kern="0" cap="none" spc="0" normalizeH="0" baseline="0" noProof="0" dirty="0" err="1">
                      <a:ln>
                        <a:noFill/>
                      </a:ln>
                      <a:solidFill>
                        <a:prstClr val="black"/>
                      </a:solidFill>
                      <a:effectLst/>
                      <a:uLnTx/>
                      <a:uFillTx/>
                      <a:latin typeface="Calibri"/>
                      <a:ea typeface="+mn-ea"/>
                      <a:cs typeface="Arial" panose="020B0604020202020204" pitchFamily="34" charset="0"/>
                    </a:rPr>
                    <a:t>Fork</a:t>
                  </a:r>
                  <a:r>
                    <a:rPr kumimoji="0" lang="cs-CZ" sz="9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 Design )</a:t>
                  </a:r>
                </a:p>
              </p:txBody>
            </p:sp>
          </p:grpSp>
          <p:sp>
            <p:nvSpPr>
              <p:cNvPr id="265" name="TextovéPole 1">
                <a:extLst>
                  <a:ext uri="{FF2B5EF4-FFF2-40B4-BE49-F238E27FC236}">
                    <a16:creationId xmlns:a16="http://schemas.microsoft.com/office/drawing/2014/main" id="{B2DDC2A4-55A3-48AC-A398-ABA7B5F2A90C}"/>
                  </a:ext>
                </a:extLst>
              </p:cNvPr>
              <p:cNvSpPr txBox="1">
                <a:spLocks noChangeArrowheads="1"/>
              </p:cNvSpPr>
              <p:nvPr/>
            </p:nvSpPr>
            <p:spPr bwMode="auto">
              <a:xfrm>
                <a:off x="3061971" y="1855249"/>
                <a:ext cx="1005988" cy="169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400">
                    <a:solidFill>
                      <a:srgbClr val="63666A"/>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rgbClr val="63666A"/>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63666A"/>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cs-CZ" altLang="cs-CZ" sz="10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Bio Povrchová Úprava </a:t>
                </a:r>
              </a:p>
            </p:txBody>
          </p:sp>
          <p:sp>
            <p:nvSpPr>
              <p:cNvPr id="266" name="TextovéPole 19">
                <a:extLst>
                  <a:ext uri="{FF2B5EF4-FFF2-40B4-BE49-F238E27FC236}">
                    <a16:creationId xmlns:a16="http://schemas.microsoft.com/office/drawing/2014/main" id="{F68E545C-060D-4D6F-9305-38B6A38663B2}"/>
                  </a:ext>
                </a:extLst>
              </p:cNvPr>
              <p:cNvSpPr txBox="1">
                <a:spLocks noChangeArrowheads="1"/>
              </p:cNvSpPr>
              <p:nvPr/>
            </p:nvSpPr>
            <p:spPr bwMode="auto">
              <a:xfrm>
                <a:off x="3419125" y="2096273"/>
                <a:ext cx="719023" cy="23258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altLang="cs-CZ" sz="8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Biodegradovatelná</a:t>
                </a:r>
                <a:br>
                  <a:rPr kumimoji="0" lang="cs-CZ" altLang="cs-CZ" sz="8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br>
                <a:r>
                  <a:rPr kumimoji="0" lang="cs-CZ" altLang="cs-CZ" sz="8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 NI </a:t>
                </a:r>
                <a:r>
                  <a:rPr kumimoji="0" lang="cs-CZ" altLang="cs-CZ" sz="800" b="0" i="0" u="none" strike="noStrike" kern="0" cap="none" spc="0" normalizeH="0" baseline="0" noProof="0" dirty="0" err="1">
                    <a:ln>
                      <a:noFill/>
                    </a:ln>
                    <a:solidFill>
                      <a:prstClr val="black"/>
                    </a:solidFill>
                    <a:effectLst/>
                    <a:uLnTx/>
                    <a:uFillTx/>
                    <a:latin typeface="Calibri"/>
                    <a:ea typeface="+mn-ea"/>
                    <a:cs typeface="Arial" panose="020B0604020202020204" pitchFamily="34" charset="0"/>
                  </a:rPr>
                  <a:t>Effect</a:t>
                </a:r>
                <a:r>
                  <a:rPr kumimoji="0" lang="cs-CZ" altLang="cs-CZ" sz="8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 </a:t>
                </a:r>
              </a:p>
            </p:txBody>
          </p:sp>
          <p:grpSp>
            <p:nvGrpSpPr>
              <p:cNvPr id="15412" name="Skupina 54">
                <a:extLst>
                  <a:ext uri="{FF2B5EF4-FFF2-40B4-BE49-F238E27FC236}">
                    <a16:creationId xmlns:a16="http://schemas.microsoft.com/office/drawing/2014/main" id="{74984CD6-7AC1-49CE-BD7E-A09DAA3363E2}"/>
                  </a:ext>
                </a:extLst>
              </p:cNvPr>
              <p:cNvGrpSpPr>
                <a:grpSpLocks/>
              </p:cNvGrpSpPr>
              <p:nvPr/>
            </p:nvGrpSpPr>
            <p:grpSpPr bwMode="auto">
              <a:xfrm>
                <a:off x="2436813" y="3155950"/>
                <a:ext cx="179387" cy="179388"/>
                <a:chOff x="3567726" y="3230561"/>
                <a:chExt cx="239712" cy="238125"/>
              </a:xfrm>
            </p:grpSpPr>
            <p:sp>
              <p:nvSpPr>
                <p:cNvPr id="297" name="Ovál 296">
                  <a:extLst>
                    <a:ext uri="{FF2B5EF4-FFF2-40B4-BE49-F238E27FC236}">
                      <a16:creationId xmlns:a16="http://schemas.microsoft.com/office/drawing/2014/main" id="{1B7E477A-1782-41FE-B021-540B79EF48F6}"/>
                    </a:ext>
                  </a:extLst>
                </p:cNvPr>
                <p:cNvSpPr/>
                <p:nvPr/>
              </p:nvSpPr>
              <p:spPr bwMode="auto">
                <a:xfrm>
                  <a:off x="3568304" y="3231081"/>
                  <a:ext cx="63005" cy="57908"/>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98" name="Ovál 297">
                  <a:extLst>
                    <a:ext uri="{FF2B5EF4-FFF2-40B4-BE49-F238E27FC236}">
                      <a16:creationId xmlns:a16="http://schemas.microsoft.com/office/drawing/2014/main" id="{EB23291E-C083-44A9-BBCB-C23539D10749}"/>
                    </a:ext>
                  </a:extLst>
                </p:cNvPr>
                <p:cNvSpPr/>
                <p:nvPr/>
              </p:nvSpPr>
              <p:spPr bwMode="auto">
                <a:xfrm>
                  <a:off x="3656511" y="3319391"/>
                  <a:ext cx="64580" cy="60803"/>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99" name="Ovál 298">
                  <a:extLst>
                    <a:ext uri="{FF2B5EF4-FFF2-40B4-BE49-F238E27FC236}">
                      <a16:creationId xmlns:a16="http://schemas.microsoft.com/office/drawing/2014/main" id="{F8B6AF61-9DD1-42B8-9DAD-8A524C70C349}"/>
                    </a:ext>
                  </a:extLst>
                </p:cNvPr>
                <p:cNvSpPr/>
                <p:nvPr/>
              </p:nvSpPr>
              <p:spPr bwMode="auto">
                <a:xfrm>
                  <a:off x="3746293" y="3409148"/>
                  <a:ext cx="61429" cy="59355"/>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grpSp>
            <p:nvGrpSpPr>
              <p:cNvPr id="15413" name="Skupina 55">
                <a:extLst>
                  <a:ext uri="{FF2B5EF4-FFF2-40B4-BE49-F238E27FC236}">
                    <a16:creationId xmlns:a16="http://schemas.microsoft.com/office/drawing/2014/main" id="{B7265AD6-CFEB-4F0A-8D74-257A5C7A5399}"/>
                  </a:ext>
                </a:extLst>
              </p:cNvPr>
              <p:cNvGrpSpPr>
                <a:grpSpLocks/>
              </p:cNvGrpSpPr>
              <p:nvPr/>
            </p:nvGrpSpPr>
            <p:grpSpPr bwMode="auto">
              <a:xfrm>
                <a:off x="4373563" y="3163888"/>
                <a:ext cx="179387" cy="177800"/>
                <a:chOff x="3567726" y="3230561"/>
                <a:chExt cx="239712" cy="238125"/>
              </a:xfrm>
            </p:grpSpPr>
            <p:sp>
              <p:nvSpPr>
                <p:cNvPr id="294" name="Ovál 293">
                  <a:extLst>
                    <a:ext uri="{FF2B5EF4-FFF2-40B4-BE49-F238E27FC236}">
                      <a16:creationId xmlns:a16="http://schemas.microsoft.com/office/drawing/2014/main" id="{B068A053-3642-4E2B-83A5-040554696E75}"/>
                    </a:ext>
                  </a:extLst>
                </p:cNvPr>
                <p:cNvSpPr/>
                <p:nvPr/>
              </p:nvSpPr>
              <p:spPr bwMode="auto">
                <a:xfrm>
                  <a:off x="3568167" y="3230680"/>
                  <a:ext cx="63005" cy="59885"/>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95" name="Ovál 294">
                  <a:extLst>
                    <a:ext uri="{FF2B5EF4-FFF2-40B4-BE49-F238E27FC236}">
                      <a16:creationId xmlns:a16="http://schemas.microsoft.com/office/drawing/2014/main" id="{A6C90354-EF20-41C0-B1C8-9B24669C9169}"/>
                    </a:ext>
                  </a:extLst>
                </p:cNvPr>
                <p:cNvSpPr/>
                <p:nvPr/>
              </p:nvSpPr>
              <p:spPr bwMode="auto">
                <a:xfrm>
                  <a:off x="3656373" y="3319778"/>
                  <a:ext cx="64579" cy="59886"/>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96" name="Ovál 295">
                  <a:extLst>
                    <a:ext uri="{FF2B5EF4-FFF2-40B4-BE49-F238E27FC236}">
                      <a16:creationId xmlns:a16="http://schemas.microsoft.com/office/drawing/2014/main" id="{4B91E457-13A4-4ACF-9B2E-B51F98367DE9}"/>
                    </a:ext>
                  </a:extLst>
                </p:cNvPr>
                <p:cNvSpPr/>
                <p:nvPr/>
              </p:nvSpPr>
              <p:spPr bwMode="auto">
                <a:xfrm>
                  <a:off x="3746154" y="3408877"/>
                  <a:ext cx="61430" cy="59885"/>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grpSp>
            <p:nvGrpSpPr>
              <p:cNvPr id="15414" name="Skupina 56">
                <a:extLst>
                  <a:ext uri="{FF2B5EF4-FFF2-40B4-BE49-F238E27FC236}">
                    <a16:creationId xmlns:a16="http://schemas.microsoft.com/office/drawing/2014/main" id="{74455120-DE94-4AA1-8C78-5E1C5631A837}"/>
                  </a:ext>
                </a:extLst>
              </p:cNvPr>
              <p:cNvGrpSpPr>
                <a:grpSpLocks/>
              </p:cNvGrpSpPr>
              <p:nvPr/>
            </p:nvGrpSpPr>
            <p:grpSpPr bwMode="auto">
              <a:xfrm>
                <a:off x="5045075" y="3136900"/>
                <a:ext cx="179388" cy="177800"/>
                <a:chOff x="3567726" y="3230561"/>
                <a:chExt cx="239712" cy="238125"/>
              </a:xfrm>
            </p:grpSpPr>
            <p:sp>
              <p:nvSpPr>
                <p:cNvPr id="291" name="Ovál 290">
                  <a:extLst>
                    <a:ext uri="{FF2B5EF4-FFF2-40B4-BE49-F238E27FC236}">
                      <a16:creationId xmlns:a16="http://schemas.microsoft.com/office/drawing/2014/main" id="{D7D7A818-DB45-456C-98BA-68AD6C4C36B7}"/>
                    </a:ext>
                  </a:extLst>
                </p:cNvPr>
                <p:cNvSpPr/>
                <p:nvPr/>
              </p:nvSpPr>
              <p:spPr bwMode="auto">
                <a:xfrm>
                  <a:off x="3573375" y="3230308"/>
                  <a:ext cx="63004" cy="59886"/>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92" name="Ovál 291">
                  <a:extLst>
                    <a:ext uri="{FF2B5EF4-FFF2-40B4-BE49-F238E27FC236}">
                      <a16:creationId xmlns:a16="http://schemas.microsoft.com/office/drawing/2014/main" id="{51ABA82D-4233-4F80-9B3E-07B23581FB8E}"/>
                    </a:ext>
                  </a:extLst>
                </p:cNvPr>
                <p:cNvSpPr/>
                <p:nvPr/>
              </p:nvSpPr>
              <p:spPr bwMode="auto">
                <a:xfrm>
                  <a:off x="3661580" y="3319407"/>
                  <a:ext cx="59854" cy="59885"/>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93" name="Ovál 292">
                  <a:extLst>
                    <a:ext uri="{FF2B5EF4-FFF2-40B4-BE49-F238E27FC236}">
                      <a16:creationId xmlns:a16="http://schemas.microsoft.com/office/drawing/2014/main" id="{2612E589-1E60-442A-B861-574600083592}"/>
                    </a:ext>
                  </a:extLst>
                </p:cNvPr>
                <p:cNvSpPr/>
                <p:nvPr/>
              </p:nvSpPr>
              <p:spPr bwMode="auto">
                <a:xfrm>
                  <a:off x="3746636" y="3408505"/>
                  <a:ext cx="61429" cy="59886"/>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grpSp>
            <p:nvGrpSpPr>
              <p:cNvPr id="15415" name="Skupina 57">
                <a:extLst>
                  <a:ext uri="{FF2B5EF4-FFF2-40B4-BE49-F238E27FC236}">
                    <a16:creationId xmlns:a16="http://schemas.microsoft.com/office/drawing/2014/main" id="{006EA0F6-1344-43DD-B517-E2F27BFDD5A8}"/>
                  </a:ext>
                </a:extLst>
              </p:cNvPr>
              <p:cNvGrpSpPr>
                <a:grpSpLocks/>
              </p:cNvGrpSpPr>
              <p:nvPr/>
            </p:nvGrpSpPr>
            <p:grpSpPr bwMode="auto">
              <a:xfrm>
                <a:off x="5708650" y="2551113"/>
                <a:ext cx="180975" cy="176212"/>
                <a:chOff x="6304641" y="3154363"/>
                <a:chExt cx="241300" cy="236537"/>
              </a:xfrm>
            </p:grpSpPr>
            <p:sp>
              <p:nvSpPr>
                <p:cNvPr id="288" name="Ovál 287">
                  <a:extLst>
                    <a:ext uri="{FF2B5EF4-FFF2-40B4-BE49-F238E27FC236}">
                      <a16:creationId xmlns:a16="http://schemas.microsoft.com/office/drawing/2014/main" id="{4440882D-95C9-4A37-A10F-A62DEC3B9432}"/>
                    </a:ext>
                  </a:extLst>
                </p:cNvPr>
                <p:cNvSpPr/>
                <p:nvPr/>
              </p:nvSpPr>
              <p:spPr bwMode="auto">
                <a:xfrm>
                  <a:off x="6310341" y="3154286"/>
                  <a:ext cx="58150" cy="58559"/>
                </a:xfrm>
                <a:prstGeom prst="ellipse">
                  <a:avLst/>
                </a:prstGeom>
                <a:solidFill>
                  <a:srgbClr val="FF000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89" name="Ovál 288">
                  <a:extLst>
                    <a:ext uri="{FF2B5EF4-FFF2-40B4-BE49-F238E27FC236}">
                      <a16:creationId xmlns:a16="http://schemas.microsoft.com/office/drawing/2014/main" id="{30EAADC9-538B-4975-9E52-F76094551B5A}"/>
                    </a:ext>
                  </a:extLst>
                </p:cNvPr>
                <p:cNvSpPr/>
                <p:nvPr/>
              </p:nvSpPr>
              <p:spPr bwMode="auto">
                <a:xfrm>
                  <a:off x="6393638" y="3243588"/>
                  <a:ext cx="64437" cy="57095"/>
                </a:xfrm>
                <a:prstGeom prst="ellipse">
                  <a:avLst/>
                </a:prstGeom>
                <a:solidFill>
                  <a:srgbClr val="FF000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90" name="Ovál 289">
                  <a:extLst>
                    <a:ext uri="{FF2B5EF4-FFF2-40B4-BE49-F238E27FC236}">
                      <a16:creationId xmlns:a16="http://schemas.microsoft.com/office/drawing/2014/main" id="{CA303B03-138E-43E5-AD07-74CFBD396A83}"/>
                    </a:ext>
                  </a:extLst>
                </p:cNvPr>
                <p:cNvSpPr/>
                <p:nvPr/>
              </p:nvSpPr>
              <p:spPr bwMode="auto">
                <a:xfrm>
                  <a:off x="6483221" y="3331426"/>
                  <a:ext cx="62865" cy="60023"/>
                </a:xfrm>
                <a:prstGeom prst="ellipse">
                  <a:avLst/>
                </a:prstGeom>
                <a:solidFill>
                  <a:srgbClr val="FF000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grpSp>
            <p:nvGrpSpPr>
              <p:cNvPr id="15416" name="Skupina 222">
                <a:extLst>
                  <a:ext uri="{FF2B5EF4-FFF2-40B4-BE49-F238E27FC236}">
                    <a16:creationId xmlns:a16="http://schemas.microsoft.com/office/drawing/2014/main" id="{AAE55964-073F-48A4-9C99-51CFB9317214}"/>
                  </a:ext>
                </a:extLst>
              </p:cNvPr>
              <p:cNvGrpSpPr>
                <a:grpSpLocks/>
              </p:cNvGrpSpPr>
              <p:nvPr/>
            </p:nvGrpSpPr>
            <p:grpSpPr bwMode="auto">
              <a:xfrm>
                <a:off x="6870700" y="3173413"/>
                <a:ext cx="179388" cy="177800"/>
                <a:chOff x="3567726" y="3230561"/>
                <a:chExt cx="239712" cy="238125"/>
              </a:xfrm>
            </p:grpSpPr>
            <p:sp>
              <p:nvSpPr>
                <p:cNvPr id="285" name="Ovál 284">
                  <a:extLst>
                    <a:ext uri="{FF2B5EF4-FFF2-40B4-BE49-F238E27FC236}">
                      <a16:creationId xmlns:a16="http://schemas.microsoft.com/office/drawing/2014/main" id="{B8342D48-3E20-4EB7-94F7-E6D3F56879D9}"/>
                    </a:ext>
                  </a:extLst>
                </p:cNvPr>
                <p:cNvSpPr/>
                <p:nvPr/>
              </p:nvSpPr>
              <p:spPr bwMode="auto">
                <a:xfrm>
                  <a:off x="3567371" y="3231068"/>
                  <a:ext cx="64579" cy="59886"/>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86" name="Ovál 285">
                  <a:extLst>
                    <a:ext uri="{FF2B5EF4-FFF2-40B4-BE49-F238E27FC236}">
                      <a16:creationId xmlns:a16="http://schemas.microsoft.com/office/drawing/2014/main" id="{FD541123-8FC0-4AAE-9C45-CFDACF68D9DD}"/>
                    </a:ext>
                  </a:extLst>
                </p:cNvPr>
                <p:cNvSpPr/>
                <p:nvPr/>
              </p:nvSpPr>
              <p:spPr bwMode="auto">
                <a:xfrm>
                  <a:off x="3657151" y="3320167"/>
                  <a:ext cx="63004" cy="59885"/>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87" name="Ovál 286">
                  <a:extLst>
                    <a:ext uri="{FF2B5EF4-FFF2-40B4-BE49-F238E27FC236}">
                      <a16:creationId xmlns:a16="http://schemas.microsoft.com/office/drawing/2014/main" id="{865AE8CF-490F-4BD0-809A-64714A93151D}"/>
                    </a:ext>
                  </a:extLst>
                </p:cNvPr>
                <p:cNvSpPr/>
                <p:nvPr/>
              </p:nvSpPr>
              <p:spPr bwMode="auto">
                <a:xfrm>
                  <a:off x="3746932" y="3409265"/>
                  <a:ext cx="66154" cy="59886"/>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grpSp>
            <p:nvGrpSpPr>
              <p:cNvPr id="15417" name="Skupina 226">
                <a:extLst>
                  <a:ext uri="{FF2B5EF4-FFF2-40B4-BE49-F238E27FC236}">
                    <a16:creationId xmlns:a16="http://schemas.microsoft.com/office/drawing/2014/main" id="{883CA3DE-29EE-4D7F-AE61-572F3FA444B8}"/>
                  </a:ext>
                </a:extLst>
              </p:cNvPr>
              <p:cNvGrpSpPr>
                <a:grpSpLocks/>
              </p:cNvGrpSpPr>
              <p:nvPr/>
            </p:nvGrpSpPr>
            <p:grpSpPr bwMode="auto">
              <a:xfrm>
                <a:off x="5680075" y="3146425"/>
                <a:ext cx="179388" cy="177800"/>
                <a:chOff x="3567726" y="3230561"/>
                <a:chExt cx="239712" cy="238125"/>
              </a:xfrm>
            </p:grpSpPr>
            <p:sp>
              <p:nvSpPr>
                <p:cNvPr id="281" name="Ovál 280">
                  <a:extLst>
                    <a:ext uri="{FF2B5EF4-FFF2-40B4-BE49-F238E27FC236}">
                      <a16:creationId xmlns:a16="http://schemas.microsoft.com/office/drawing/2014/main" id="{AB592014-ED54-4850-A62B-328408BFCD74}"/>
                    </a:ext>
                  </a:extLst>
                </p:cNvPr>
                <p:cNvSpPr/>
                <p:nvPr/>
              </p:nvSpPr>
              <p:spPr bwMode="auto">
                <a:xfrm>
                  <a:off x="3567520" y="3230697"/>
                  <a:ext cx="63004" cy="59885"/>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82" name="Ovál 281">
                  <a:extLst>
                    <a:ext uri="{FF2B5EF4-FFF2-40B4-BE49-F238E27FC236}">
                      <a16:creationId xmlns:a16="http://schemas.microsoft.com/office/drawing/2014/main" id="{6317F976-CDF6-4826-B7BE-01800738EEFA}"/>
                    </a:ext>
                  </a:extLst>
                </p:cNvPr>
                <p:cNvSpPr/>
                <p:nvPr/>
              </p:nvSpPr>
              <p:spPr bwMode="auto">
                <a:xfrm>
                  <a:off x="3655725" y="3319795"/>
                  <a:ext cx="64579" cy="59886"/>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84" name="Ovál 283">
                  <a:extLst>
                    <a:ext uri="{FF2B5EF4-FFF2-40B4-BE49-F238E27FC236}">
                      <a16:creationId xmlns:a16="http://schemas.microsoft.com/office/drawing/2014/main" id="{4512DDDE-A511-49BE-B7F8-994A686A4D67}"/>
                    </a:ext>
                  </a:extLst>
                </p:cNvPr>
                <p:cNvSpPr/>
                <p:nvPr/>
              </p:nvSpPr>
              <p:spPr bwMode="auto">
                <a:xfrm>
                  <a:off x="3745506" y="3408894"/>
                  <a:ext cx="61429" cy="59885"/>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grpSp>
            <p:nvGrpSpPr>
              <p:cNvPr id="15418" name="Skupina 230">
                <a:extLst>
                  <a:ext uri="{FF2B5EF4-FFF2-40B4-BE49-F238E27FC236}">
                    <a16:creationId xmlns:a16="http://schemas.microsoft.com/office/drawing/2014/main" id="{5BE7F972-C1AB-4486-A877-39991FE5DE00}"/>
                  </a:ext>
                </a:extLst>
              </p:cNvPr>
              <p:cNvGrpSpPr>
                <a:grpSpLocks/>
              </p:cNvGrpSpPr>
              <p:nvPr/>
            </p:nvGrpSpPr>
            <p:grpSpPr bwMode="auto">
              <a:xfrm>
                <a:off x="6305550" y="3155950"/>
                <a:ext cx="179388" cy="179388"/>
                <a:chOff x="3567726" y="3230561"/>
                <a:chExt cx="239712" cy="238125"/>
              </a:xfrm>
            </p:grpSpPr>
            <p:sp>
              <p:nvSpPr>
                <p:cNvPr id="278" name="Ovál 277">
                  <a:extLst>
                    <a:ext uri="{FF2B5EF4-FFF2-40B4-BE49-F238E27FC236}">
                      <a16:creationId xmlns:a16="http://schemas.microsoft.com/office/drawing/2014/main" id="{DE5FB6C9-4F18-443E-B757-5B3B7FEF8DDB}"/>
                    </a:ext>
                  </a:extLst>
                </p:cNvPr>
                <p:cNvSpPr/>
                <p:nvPr/>
              </p:nvSpPr>
              <p:spPr bwMode="auto">
                <a:xfrm>
                  <a:off x="3568092" y="3231081"/>
                  <a:ext cx="63004" cy="57908"/>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79" name="Ovál 278">
                  <a:extLst>
                    <a:ext uri="{FF2B5EF4-FFF2-40B4-BE49-F238E27FC236}">
                      <a16:creationId xmlns:a16="http://schemas.microsoft.com/office/drawing/2014/main" id="{B23F686D-EAD6-4BC7-B80D-BAD701C58A42}"/>
                    </a:ext>
                  </a:extLst>
                </p:cNvPr>
                <p:cNvSpPr/>
                <p:nvPr/>
              </p:nvSpPr>
              <p:spPr bwMode="auto">
                <a:xfrm>
                  <a:off x="3656298" y="3319391"/>
                  <a:ext cx="64580" cy="60803"/>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80" name="Ovál 279">
                  <a:extLst>
                    <a:ext uri="{FF2B5EF4-FFF2-40B4-BE49-F238E27FC236}">
                      <a16:creationId xmlns:a16="http://schemas.microsoft.com/office/drawing/2014/main" id="{157B10C6-D986-4732-87B0-7CA5949BA75A}"/>
                    </a:ext>
                  </a:extLst>
                </p:cNvPr>
                <p:cNvSpPr/>
                <p:nvPr/>
              </p:nvSpPr>
              <p:spPr bwMode="auto">
                <a:xfrm>
                  <a:off x="3746079" y="3409148"/>
                  <a:ext cx="61428" cy="59355"/>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grpSp>
            <p:nvGrpSpPr>
              <p:cNvPr id="15419" name="Skupina 240">
                <a:extLst>
                  <a:ext uri="{FF2B5EF4-FFF2-40B4-BE49-F238E27FC236}">
                    <a16:creationId xmlns:a16="http://schemas.microsoft.com/office/drawing/2014/main" id="{5CFB6925-745B-489F-93B0-CB774D5AD098}"/>
                  </a:ext>
                </a:extLst>
              </p:cNvPr>
              <p:cNvGrpSpPr>
                <a:grpSpLocks/>
              </p:cNvGrpSpPr>
              <p:nvPr/>
            </p:nvGrpSpPr>
            <p:grpSpPr bwMode="auto">
              <a:xfrm>
                <a:off x="7032625" y="2493963"/>
                <a:ext cx="169863" cy="214312"/>
                <a:chOff x="7837488" y="2952750"/>
                <a:chExt cx="227012" cy="287338"/>
              </a:xfrm>
            </p:grpSpPr>
            <p:sp>
              <p:nvSpPr>
                <p:cNvPr id="276" name="Výbuch 2 241">
                  <a:extLst>
                    <a:ext uri="{FF2B5EF4-FFF2-40B4-BE49-F238E27FC236}">
                      <a16:creationId xmlns:a16="http://schemas.microsoft.com/office/drawing/2014/main" id="{853C90FA-309A-4A32-9B5A-C50DEB3DE707}"/>
                    </a:ext>
                  </a:extLst>
                </p:cNvPr>
                <p:cNvSpPr/>
                <p:nvPr/>
              </p:nvSpPr>
              <p:spPr bwMode="auto">
                <a:xfrm>
                  <a:off x="7838120" y="2953261"/>
                  <a:ext cx="130749" cy="133062"/>
                </a:xfrm>
                <a:prstGeom prst="irregularSeal2">
                  <a:avLst/>
                </a:prstGeom>
                <a:solidFill>
                  <a:sysClr val="windowText" lastClr="000000"/>
                </a:solidFill>
                <a:ln w="25400" cap="flat" cmpd="sng" algn="ctr">
                  <a:solidFill>
                    <a:sysClr val="window" lastClr="FFFFFF">
                      <a:lumMod val="75000"/>
                    </a:sys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77" name="Výbuch 2 244">
                  <a:extLst>
                    <a:ext uri="{FF2B5EF4-FFF2-40B4-BE49-F238E27FC236}">
                      <a16:creationId xmlns:a16="http://schemas.microsoft.com/office/drawing/2014/main" id="{25F0758A-4187-46C3-BC02-D97EBEBA2DB7}"/>
                    </a:ext>
                  </a:extLst>
                </p:cNvPr>
                <p:cNvSpPr/>
                <p:nvPr/>
              </p:nvSpPr>
              <p:spPr bwMode="auto">
                <a:xfrm>
                  <a:off x="7935789" y="3105333"/>
                  <a:ext cx="129175" cy="134525"/>
                </a:xfrm>
                <a:prstGeom prst="irregularSeal2">
                  <a:avLst/>
                </a:prstGeom>
                <a:solidFill>
                  <a:sysClr val="windowText" lastClr="000000"/>
                </a:solidFill>
                <a:ln w="25400" cap="flat" cmpd="sng" algn="ctr">
                  <a:solidFill>
                    <a:sysClr val="window" lastClr="FFFFFF">
                      <a:lumMod val="75000"/>
                    </a:sys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grpSp>
        <p:sp>
          <p:nvSpPr>
            <p:cNvPr id="352" name="Obdélník 351">
              <a:extLst>
                <a:ext uri="{FF2B5EF4-FFF2-40B4-BE49-F238E27FC236}">
                  <a16:creationId xmlns:a16="http://schemas.microsoft.com/office/drawing/2014/main" id="{FFB501F9-6A47-4869-A36D-34BB7326219C}"/>
                </a:ext>
              </a:extLst>
            </p:cNvPr>
            <p:cNvSpPr/>
            <p:nvPr/>
          </p:nvSpPr>
          <p:spPr>
            <a:xfrm>
              <a:off x="2528888" y="1516063"/>
              <a:ext cx="7951395" cy="274768"/>
            </a:xfrm>
            <a:prstGeom prst="rect">
              <a:avLst/>
            </a:prstGeom>
            <a:noFill/>
            <a:ln w="635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cs-CZ" sz="20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Scénář adaptace komodit na projekt Udržitelná hnojiva			Bio Povrchová Úprava</a:t>
              </a:r>
            </a:p>
          </p:txBody>
        </p:sp>
      </p:grpSp>
      <p:sp useBgFill="1">
        <p:nvSpPr>
          <p:cNvPr id="164" name="Obdélník 3">
            <a:extLst>
              <a:ext uri="{FF2B5EF4-FFF2-40B4-BE49-F238E27FC236}">
                <a16:creationId xmlns:a16="http://schemas.microsoft.com/office/drawing/2014/main" id="{95B3FAF1-4A1F-4058-AACD-87B6BE5B8242}"/>
              </a:ext>
            </a:extLst>
          </p:cNvPr>
          <p:cNvSpPr/>
          <p:nvPr/>
        </p:nvSpPr>
        <p:spPr bwMode="auto">
          <a:xfrm>
            <a:off x="8750572" y="1706558"/>
            <a:ext cx="3459993" cy="2677656"/>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sz="1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Efektivní hnojiva (udržitelná komoditní hnojiva) vyvinutá ze standardních komodit, které zajišťují:</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cs-CZ" sz="1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mj-lt"/>
              <a:buAutoNum type="romanUcPeriod"/>
              <a:tabLst/>
              <a:defRPr/>
            </a:pPr>
            <a:r>
              <a:rPr kumimoji="0" lang="cs-CZ" sz="1400" b="1" i="0" u="none" strike="noStrike" kern="1200" cap="none" spc="0" normalizeH="0" baseline="0" noProof="0" dirty="0">
                <a:ln>
                  <a:noFill/>
                </a:ln>
                <a:solidFill>
                  <a:srgbClr val="C00000"/>
                </a:solidFill>
                <a:effectLst/>
                <a:uLnTx/>
                <a:uFillTx/>
                <a:latin typeface="Calibri"/>
                <a:ea typeface="+mn-ea"/>
                <a:cs typeface="Arial" panose="020B0604020202020204" pitchFamily="34" charset="0"/>
              </a:rPr>
              <a:t>Nižší aplikační dávku / snížení spotřeby</a:t>
            </a:r>
            <a:br>
              <a:rPr kumimoji="0" lang="cs-CZ" sz="1400" b="1" i="0" u="none" strike="noStrike" kern="1200" cap="none" spc="0" normalizeH="0" baseline="0" noProof="0" dirty="0">
                <a:ln>
                  <a:noFill/>
                </a:ln>
                <a:solidFill>
                  <a:srgbClr val="C00000"/>
                </a:solidFill>
                <a:effectLst/>
                <a:uLnTx/>
                <a:uFillTx/>
                <a:latin typeface="Calibri"/>
                <a:ea typeface="+mn-ea"/>
                <a:cs typeface="Arial" panose="020B0604020202020204" pitchFamily="34" charset="0"/>
              </a:rPr>
            </a:br>
            <a:endParaRPr kumimoji="0" lang="cs-CZ" sz="1400" b="1" i="0" u="none" strike="noStrike" kern="1200" cap="none" spc="0" normalizeH="0" baseline="0" noProof="0" dirty="0">
              <a:ln>
                <a:noFill/>
              </a:ln>
              <a:solidFill>
                <a:srgbClr val="C00000"/>
              </a:solidFill>
              <a:effectLst/>
              <a:uLnTx/>
              <a:uFillTx/>
              <a:latin typeface="Calibri"/>
              <a:ea typeface="+mn-ea"/>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mj-lt"/>
              <a:buAutoNum type="romanUcPeriod"/>
              <a:tabLst/>
              <a:defRPr/>
            </a:pPr>
            <a:r>
              <a:rPr kumimoji="0" lang="cs-CZ" sz="1400" b="1" i="0" u="none" strike="noStrike" kern="1200" cap="none" spc="0" normalizeH="0" baseline="0" noProof="0" dirty="0">
                <a:ln>
                  <a:noFill/>
                </a:ln>
                <a:solidFill>
                  <a:srgbClr val="C00000"/>
                </a:solidFill>
                <a:effectLst/>
                <a:uLnTx/>
                <a:uFillTx/>
                <a:latin typeface="Calibri"/>
                <a:ea typeface="+mn-ea"/>
                <a:cs typeface="Arial" panose="020B0604020202020204" pitchFamily="34" charset="0"/>
              </a:rPr>
              <a:t>Minimálně stejný výnos sklizně </a:t>
            </a:r>
            <a:br>
              <a:rPr kumimoji="0" lang="cs-CZ" sz="1400" b="1" i="0" u="none" strike="noStrike" kern="1200" cap="none" spc="0" normalizeH="0" baseline="0" noProof="0" dirty="0">
                <a:ln>
                  <a:noFill/>
                </a:ln>
                <a:solidFill>
                  <a:srgbClr val="C00000"/>
                </a:solidFill>
                <a:effectLst/>
                <a:uLnTx/>
                <a:uFillTx/>
                <a:latin typeface="Calibri"/>
                <a:ea typeface="+mn-ea"/>
                <a:cs typeface="Arial" panose="020B0604020202020204" pitchFamily="34" charset="0"/>
              </a:rPr>
            </a:br>
            <a:endParaRPr kumimoji="0" lang="cs-CZ" sz="1400" b="1" i="0" u="none" strike="noStrike" kern="1200" cap="none" spc="0" normalizeH="0" baseline="0" noProof="0" dirty="0">
              <a:ln>
                <a:noFill/>
              </a:ln>
              <a:solidFill>
                <a:srgbClr val="C00000"/>
              </a:solidFill>
              <a:effectLst/>
              <a:uLnTx/>
              <a:uFillTx/>
              <a:latin typeface="Calibri"/>
              <a:ea typeface="+mn-ea"/>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mj-lt"/>
              <a:buAutoNum type="romanUcPeriod"/>
              <a:tabLst/>
              <a:defRPr/>
            </a:pPr>
            <a:r>
              <a:rPr kumimoji="0" lang="cs-CZ" sz="1400" b="1" i="0" u="none" strike="noStrike" kern="1200" cap="none" spc="0" normalizeH="0" baseline="0" noProof="0" dirty="0">
                <a:ln>
                  <a:noFill/>
                </a:ln>
                <a:solidFill>
                  <a:srgbClr val="C00000"/>
                </a:solidFill>
                <a:effectLst/>
                <a:uLnTx/>
                <a:uFillTx/>
                <a:latin typeface="Calibri"/>
                <a:ea typeface="+mn-ea"/>
                <a:cs typeface="Arial" panose="020B0604020202020204" pitchFamily="34" charset="0"/>
              </a:rPr>
              <a:t>Stejnou pozici celkových nákladů</a:t>
            </a:r>
          </a:p>
          <a:p>
            <a:pPr marL="285750" marR="0" lvl="0" indent="-285750" algn="l" defTabSz="914400" rtl="0" eaLnBrk="0" fontAlgn="base" latinLnBrk="0" hangingPunct="0">
              <a:lnSpc>
                <a:spcPct val="100000"/>
              </a:lnSpc>
              <a:spcBef>
                <a:spcPct val="0"/>
              </a:spcBef>
              <a:spcAft>
                <a:spcPct val="0"/>
              </a:spcAft>
              <a:buClrTx/>
              <a:buSzTx/>
              <a:buFont typeface="+mj-lt"/>
              <a:buAutoNum type="romanUcPeriod"/>
              <a:tabLst/>
              <a:defRPr/>
            </a:pPr>
            <a:endParaRPr kumimoji="0" lang="cs-CZ" sz="1400" b="1" i="0" u="none" strike="noStrike" kern="1200" cap="none" spc="0" normalizeH="0" baseline="0" noProof="0" dirty="0">
              <a:ln>
                <a:noFill/>
              </a:ln>
              <a:solidFill>
                <a:srgbClr val="C00000"/>
              </a:solidFill>
              <a:effectLst/>
              <a:uLnTx/>
              <a:uFillTx/>
              <a:latin typeface="Calibri"/>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sz="1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ve srovnání s použitím standardních komoditních hnojiv.</a:t>
            </a:r>
            <a:endParaRPr kumimoji="0" lang="cs-CZ" sz="11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2" name="Obdélník 1">
            <a:extLst>
              <a:ext uri="{FF2B5EF4-FFF2-40B4-BE49-F238E27FC236}">
                <a16:creationId xmlns:a16="http://schemas.microsoft.com/office/drawing/2014/main" id="{4FE49CE2-A266-4186-849B-6BD8FFBBD2A9}"/>
              </a:ext>
            </a:extLst>
          </p:cNvPr>
          <p:cNvSpPr/>
          <p:nvPr/>
        </p:nvSpPr>
        <p:spPr>
          <a:xfrm>
            <a:off x="4376858" y="908720"/>
            <a:ext cx="7695806" cy="33599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a:ea typeface="+mn-ea"/>
              <a:cs typeface="+mn-cs"/>
            </a:endParaRPr>
          </a:p>
        </p:txBody>
      </p:sp>
      <p:sp>
        <p:nvSpPr>
          <p:cNvPr id="167" name="Obdélník 166">
            <a:extLst>
              <a:ext uri="{FF2B5EF4-FFF2-40B4-BE49-F238E27FC236}">
                <a16:creationId xmlns:a16="http://schemas.microsoft.com/office/drawing/2014/main" id="{375D053B-C31C-451F-A69D-88C0C8C475ED}"/>
              </a:ext>
            </a:extLst>
          </p:cNvPr>
          <p:cNvSpPr/>
          <p:nvPr/>
        </p:nvSpPr>
        <p:spPr>
          <a:xfrm flipV="1">
            <a:off x="6686636" y="6633262"/>
            <a:ext cx="4331220" cy="167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682709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3" name="Skupina 4">
            <a:extLst>
              <a:ext uri="{FF2B5EF4-FFF2-40B4-BE49-F238E27FC236}">
                <a16:creationId xmlns:a16="http://schemas.microsoft.com/office/drawing/2014/main" id="{53638086-D4BC-4D7F-A853-2199394744CA}"/>
              </a:ext>
            </a:extLst>
          </p:cNvPr>
          <p:cNvGrpSpPr>
            <a:grpSpLocks/>
          </p:cNvGrpSpPr>
          <p:nvPr/>
        </p:nvGrpSpPr>
        <p:grpSpPr bwMode="auto">
          <a:xfrm>
            <a:off x="10394950" y="188913"/>
            <a:ext cx="1539875" cy="973137"/>
            <a:chOff x="10024575" y="131887"/>
            <a:chExt cx="2343150" cy="1692345"/>
          </a:xfrm>
        </p:grpSpPr>
        <p:sp>
          <p:nvSpPr>
            <p:cNvPr id="176" name="Ovál 175">
              <a:extLst>
                <a:ext uri="{FF2B5EF4-FFF2-40B4-BE49-F238E27FC236}">
                  <a16:creationId xmlns:a16="http://schemas.microsoft.com/office/drawing/2014/main" id="{4410D26D-2F2E-4920-A6B2-F5929E0DAD52}"/>
                </a:ext>
              </a:extLst>
            </p:cNvPr>
            <p:cNvSpPr/>
            <p:nvPr/>
          </p:nvSpPr>
          <p:spPr>
            <a:xfrm>
              <a:off x="10553843" y="131887"/>
              <a:ext cx="1021568" cy="1021568"/>
            </a:xfrm>
            <a:prstGeom prst="ellipse">
              <a:avLst/>
            </a:prstGeom>
            <a:blipFill>
              <a:blip r:embed="rId2" cstate="print">
                <a:extLst>
                  <a:ext uri="{28A0092B-C50C-407E-A947-70E740481C1C}">
                    <a14:useLocalDpi xmlns:a14="http://schemas.microsoft.com/office/drawing/2010/main" val="0"/>
                  </a:ext>
                </a:extLst>
              </a:blip>
              <a:srcRect/>
              <a:stretch>
                <a:fillRect l="-38000" r="-38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77" name="Volný tvar: obrazec 176">
              <a:extLst>
                <a:ext uri="{FF2B5EF4-FFF2-40B4-BE49-F238E27FC236}">
                  <a16:creationId xmlns:a16="http://schemas.microsoft.com/office/drawing/2014/main" id="{716D0A69-586B-46F9-BD40-69E1C5CE6E94}"/>
                </a:ext>
              </a:extLst>
            </p:cNvPr>
            <p:cNvSpPr/>
            <p:nvPr/>
          </p:nvSpPr>
          <p:spPr>
            <a:xfrm>
              <a:off x="10024575" y="1244472"/>
              <a:ext cx="2343150" cy="579760"/>
            </a:xfrm>
            <a:custGeom>
              <a:avLst/>
              <a:gdLst>
                <a:gd name="connsiteX0" fmla="*/ 0 w 4086271"/>
                <a:gd name="connsiteY0" fmla="*/ 0 h 1549050"/>
                <a:gd name="connsiteX1" fmla="*/ 4086271 w 4086271"/>
                <a:gd name="connsiteY1" fmla="*/ 0 h 1549050"/>
                <a:gd name="connsiteX2" fmla="*/ 4086271 w 4086271"/>
                <a:gd name="connsiteY2" fmla="*/ 1549050 h 1549050"/>
                <a:gd name="connsiteX3" fmla="*/ 0 w 4086271"/>
                <a:gd name="connsiteY3" fmla="*/ 1549050 h 1549050"/>
                <a:gd name="connsiteX4" fmla="*/ 0 w 4086271"/>
                <a:gd name="connsiteY4" fmla="*/ 0 h 154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6271" h="1549050">
                  <a:moveTo>
                    <a:pt x="0" y="0"/>
                  </a:moveTo>
                  <a:lnTo>
                    <a:pt x="4086271" y="0"/>
                  </a:lnTo>
                  <a:lnTo>
                    <a:pt x="4086271" y="1549050"/>
                  </a:lnTo>
                  <a:lnTo>
                    <a:pt x="0" y="15490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51435" tIns="51435" rIns="51435" bIns="51435" spcCol="1270" anchor="ctr"/>
            <a:lstStyle/>
            <a:p>
              <a:pPr marL="0" marR="0" lvl="0" indent="0" algn="ctr" defTabSz="466725" rtl="0" eaLnBrk="0" fontAlgn="base" latinLnBrk="0" hangingPunct="0">
                <a:lnSpc>
                  <a:spcPct val="90000"/>
                </a:lnSpc>
                <a:spcBef>
                  <a:spcPct val="0"/>
                </a:spcBef>
                <a:spcAft>
                  <a:spcPct val="35000"/>
                </a:spcAft>
                <a:buClrTx/>
                <a:buSzTx/>
                <a:buFontTx/>
                <a:buNone/>
                <a:tabLst/>
                <a:defRPr/>
              </a:pPr>
              <a:r>
                <a:rPr kumimoji="0" lang="sk-SK" sz="1100" b="1" i="0" u="none" strike="noStrike" kern="1200" cap="none" spc="0" normalizeH="0" baseline="0" noProof="0" dirty="0" err="1">
                  <a:ln>
                    <a:noFill/>
                  </a:ln>
                  <a:solidFill>
                    <a:srgbClr val="3C9539"/>
                  </a:solidFill>
                  <a:effectLst/>
                  <a:uLnTx/>
                  <a:uFillTx/>
                  <a:latin typeface="Calibri"/>
                  <a:ea typeface="+mn-ea"/>
                  <a:cs typeface="+mn-cs"/>
                </a:rPr>
                <a:t>Nutrition</a:t>
              </a:r>
              <a:r>
                <a:rPr kumimoji="0" lang="sk-SK" sz="1100" b="1" i="0" u="none" strike="noStrike" kern="1200" cap="none" spc="0" normalizeH="0" baseline="0" noProof="0" dirty="0">
                  <a:ln>
                    <a:noFill/>
                  </a:ln>
                  <a:solidFill>
                    <a:srgbClr val="3C9539"/>
                  </a:solidFill>
                  <a:effectLst/>
                  <a:uLnTx/>
                  <a:uFillTx/>
                  <a:latin typeface="Calibri"/>
                  <a:ea typeface="+mn-ea"/>
                  <a:cs typeface="+mn-cs"/>
                </a:rPr>
                <a:t> &amp; </a:t>
              </a:r>
              <a:r>
                <a:rPr kumimoji="0" lang="sk-SK" sz="1100" b="1" i="0" u="none" strike="noStrike" kern="1200" cap="none" spc="0" normalizeH="0" baseline="0" noProof="0" dirty="0" err="1">
                  <a:ln>
                    <a:noFill/>
                  </a:ln>
                  <a:solidFill>
                    <a:srgbClr val="3C9539"/>
                  </a:solidFill>
                  <a:effectLst/>
                  <a:uLnTx/>
                  <a:uFillTx/>
                  <a:latin typeface="Calibri"/>
                  <a:ea typeface="+mn-ea"/>
                  <a:cs typeface="+mn-cs"/>
                </a:rPr>
                <a:t>Climate</a:t>
              </a:r>
              <a:r>
                <a:rPr kumimoji="0" lang="sk-SK" sz="1100" b="1" i="0" u="none" strike="noStrike" kern="1200" cap="none" spc="0" normalizeH="0" baseline="0" noProof="0" dirty="0">
                  <a:ln>
                    <a:noFill/>
                  </a:ln>
                  <a:solidFill>
                    <a:srgbClr val="3C9539"/>
                  </a:solidFill>
                  <a:effectLst/>
                  <a:uLnTx/>
                  <a:uFillTx/>
                  <a:latin typeface="Calibri"/>
                  <a:ea typeface="+mn-ea"/>
                  <a:cs typeface="+mn-cs"/>
                </a:rPr>
                <a:t> </a:t>
              </a:r>
              <a:r>
                <a:rPr kumimoji="0" lang="sk-SK" sz="1100" b="1" i="0" u="none" strike="noStrike" kern="1200" cap="none" spc="0" normalizeH="0" baseline="0" noProof="0" dirty="0" err="1">
                  <a:ln>
                    <a:noFill/>
                  </a:ln>
                  <a:solidFill>
                    <a:srgbClr val="3C9539"/>
                  </a:solidFill>
                  <a:effectLst/>
                  <a:uLnTx/>
                  <a:uFillTx/>
                  <a:latin typeface="Calibri"/>
                  <a:ea typeface="+mn-ea"/>
                  <a:cs typeface="+mn-cs"/>
                </a:rPr>
                <a:t>Plan</a:t>
              </a:r>
              <a:endParaRPr kumimoji="0" lang="en-GB" sz="1100" b="1" i="0" u="none" strike="noStrike" kern="1200" cap="none" spc="0" normalizeH="0" baseline="0" noProof="0" dirty="0">
                <a:ln>
                  <a:noFill/>
                </a:ln>
                <a:solidFill>
                  <a:srgbClr val="3C9539"/>
                </a:solidFill>
                <a:effectLst/>
                <a:uLnTx/>
                <a:uFillTx/>
                <a:latin typeface="Calibri"/>
                <a:ea typeface="+mn-ea"/>
                <a:cs typeface="+mn-cs"/>
              </a:endParaRPr>
            </a:p>
          </p:txBody>
        </p:sp>
      </p:grpSp>
      <p:sp useBgFill="1">
        <p:nvSpPr>
          <p:cNvPr id="164" name="Obdélník 3">
            <a:extLst>
              <a:ext uri="{FF2B5EF4-FFF2-40B4-BE49-F238E27FC236}">
                <a16:creationId xmlns:a16="http://schemas.microsoft.com/office/drawing/2014/main" id="{95B3FAF1-4A1F-4058-AACD-87B6BE5B8242}"/>
              </a:ext>
            </a:extLst>
          </p:cNvPr>
          <p:cNvSpPr/>
          <p:nvPr/>
        </p:nvSpPr>
        <p:spPr bwMode="auto">
          <a:xfrm>
            <a:off x="8750572" y="1706558"/>
            <a:ext cx="3459993" cy="3539430"/>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sz="1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Efektivní hnojiva (udržitelná komoditní hnojiva) vyvinutá ze standardních komodit, které zajišťují:</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cs-CZ" sz="1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mj-lt"/>
              <a:buAutoNum type="romanUcPeriod"/>
              <a:tabLst/>
              <a:defRPr/>
            </a:pPr>
            <a:r>
              <a:rPr kumimoji="0" lang="cs-CZ" sz="1400" b="1" i="0" u="none" strike="noStrike" kern="1200" cap="none" spc="0" normalizeH="0" baseline="0" noProof="0" dirty="0">
                <a:ln>
                  <a:noFill/>
                </a:ln>
                <a:solidFill>
                  <a:srgbClr val="C00000"/>
                </a:solidFill>
                <a:effectLst/>
                <a:uLnTx/>
                <a:uFillTx/>
                <a:latin typeface="Calibri"/>
                <a:ea typeface="+mn-ea"/>
                <a:cs typeface="Arial" panose="020B0604020202020204" pitchFamily="34" charset="0"/>
              </a:rPr>
              <a:t>Nižší aplikační dávku / snížení spotřeby</a:t>
            </a:r>
            <a:br>
              <a:rPr kumimoji="0" lang="cs-CZ" sz="1400" b="1" i="0" u="none" strike="noStrike" kern="1200" cap="none" spc="0" normalizeH="0" baseline="0" noProof="0" dirty="0">
                <a:ln>
                  <a:noFill/>
                </a:ln>
                <a:solidFill>
                  <a:srgbClr val="C00000"/>
                </a:solidFill>
                <a:effectLst/>
                <a:uLnTx/>
                <a:uFillTx/>
                <a:latin typeface="Calibri"/>
                <a:ea typeface="+mn-ea"/>
                <a:cs typeface="Arial" panose="020B0604020202020204" pitchFamily="34" charset="0"/>
              </a:rPr>
            </a:br>
            <a:endParaRPr kumimoji="0" lang="cs-CZ" sz="1400" b="1" i="0" u="none" strike="noStrike" kern="1200" cap="none" spc="0" normalizeH="0" baseline="0" noProof="0" dirty="0">
              <a:ln>
                <a:noFill/>
              </a:ln>
              <a:solidFill>
                <a:srgbClr val="C00000"/>
              </a:solidFill>
              <a:effectLst/>
              <a:uLnTx/>
              <a:uFillTx/>
              <a:latin typeface="Calibri"/>
              <a:ea typeface="+mn-ea"/>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mj-lt"/>
              <a:buAutoNum type="romanUcPeriod"/>
              <a:tabLst/>
              <a:defRPr/>
            </a:pPr>
            <a:r>
              <a:rPr kumimoji="0" lang="cs-CZ" sz="1400" b="1" i="0" u="none" strike="noStrike" kern="1200" cap="none" spc="0" normalizeH="0" baseline="0" noProof="0" dirty="0">
                <a:ln>
                  <a:noFill/>
                </a:ln>
                <a:solidFill>
                  <a:srgbClr val="C00000"/>
                </a:solidFill>
                <a:effectLst/>
                <a:uLnTx/>
                <a:uFillTx/>
                <a:latin typeface="Calibri"/>
                <a:ea typeface="+mn-ea"/>
                <a:cs typeface="Arial" panose="020B0604020202020204" pitchFamily="34" charset="0"/>
              </a:rPr>
              <a:t>Minimálně stejný výnos sklizně </a:t>
            </a:r>
            <a:br>
              <a:rPr kumimoji="0" lang="cs-CZ" sz="1400" b="1" i="0" u="none" strike="noStrike" kern="1200" cap="none" spc="0" normalizeH="0" baseline="0" noProof="0" dirty="0">
                <a:ln>
                  <a:noFill/>
                </a:ln>
                <a:solidFill>
                  <a:srgbClr val="C00000"/>
                </a:solidFill>
                <a:effectLst/>
                <a:uLnTx/>
                <a:uFillTx/>
                <a:latin typeface="Calibri"/>
                <a:ea typeface="+mn-ea"/>
                <a:cs typeface="Arial" panose="020B0604020202020204" pitchFamily="34" charset="0"/>
              </a:rPr>
            </a:br>
            <a:endParaRPr kumimoji="0" lang="cs-CZ" sz="1400" b="1" i="0" u="none" strike="noStrike" kern="1200" cap="none" spc="0" normalizeH="0" baseline="0" noProof="0" dirty="0">
              <a:ln>
                <a:noFill/>
              </a:ln>
              <a:solidFill>
                <a:srgbClr val="C00000"/>
              </a:solidFill>
              <a:effectLst/>
              <a:uLnTx/>
              <a:uFillTx/>
              <a:latin typeface="Calibri"/>
              <a:ea typeface="+mn-ea"/>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mj-lt"/>
              <a:buAutoNum type="romanUcPeriod"/>
              <a:tabLst/>
              <a:defRPr/>
            </a:pPr>
            <a:r>
              <a:rPr kumimoji="0" lang="cs-CZ" sz="1400" b="1" i="0" u="none" strike="noStrike" kern="1200" cap="none" spc="0" normalizeH="0" baseline="0" noProof="0" dirty="0">
                <a:ln>
                  <a:noFill/>
                </a:ln>
                <a:solidFill>
                  <a:srgbClr val="C00000"/>
                </a:solidFill>
                <a:effectLst/>
                <a:uLnTx/>
                <a:uFillTx/>
                <a:latin typeface="Calibri"/>
                <a:ea typeface="+mn-ea"/>
                <a:cs typeface="Arial" panose="020B0604020202020204" pitchFamily="34" charset="0"/>
              </a:rPr>
              <a:t>Srovnatelnou pozici celkových nákladů</a:t>
            </a:r>
            <a:br>
              <a:rPr kumimoji="0" lang="cs-CZ" sz="1400" b="1" i="0" u="none" strike="noStrike" kern="1200" cap="none" spc="0" normalizeH="0" baseline="0" noProof="0" dirty="0">
                <a:ln>
                  <a:noFill/>
                </a:ln>
                <a:solidFill>
                  <a:srgbClr val="C00000"/>
                </a:solidFill>
                <a:effectLst/>
                <a:uLnTx/>
                <a:uFillTx/>
                <a:latin typeface="Calibri"/>
                <a:ea typeface="+mn-ea"/>
                <a:cs typeface="Arial" panose="020B0604020202020204" pitchFamily="34" charset="0"/>
              </a:rPr>
            </a:br>
            <a:endParaRPr kumimoji="0" lang="cs-CZ" sz="1400" b="1" i="0" u="none" strike="noStrike" kern="1200" cap="none" spc="0" normalizeH="0" baseline="0" noProof="0" dirty="0">
              <a:ln>
                <a:noFill/>
              </a:ln>
              <a:solidFill>
                <a:srgbClr val="C00000"/>
              </a:solidFill>
              <a:effectLst/>
              <a:uLnTx/>
              <a:uFillTx/>
              <a:latin typeface="Calibri"/>
              <a:ea typeface="+mn-ea"/>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mj-lt"/>
              <a:buAutoNum type="romanUcPeriod"/>
              <a:tabLst/>
              <a:defRPr/>
            </a:pPr>
            <a:r>
              <a:rPr kumimoji="0" lang="cs-CZ" sz="1400" b="1" i="0" u="none" strike="noStrike" kern="1200" cap="none" spc="0" normalizeH="0" baseline="0" noProof="0" dirty="0">
                <a:ln>
                  <a:noFill/>
                </a:ln>
                <a:solidFill>
                  <a:srgbClr val="669900"/>
                </a:solidFill>
                <a:effectLst/>
                <a:uLnTx/>
                <a:uFillTx/>
                <a:latin typeface="Calibri"/>
                <a:ea typeface="+mn-ea"/>
                <a:cs typeface="Arial" panose="020B0604020202020204" pitchFamily="34" charset="0"/>
              </a:rPr>
              <a:t>Nízkou uhlíkovou stopu (CFP)</a:t>
            </a:r>
            <a:br>
              <a:rPr kumimoji="0" lang="cs-CZ" sz="1400" b="1" i="0" u="none" strike="noStrike" kern="1200" cap="none" spc="0" normalizeH="0" baseline="0" noProof="0" dirty="0">
                <a:ln>
                  <a:noFill/>
                </a:ln>
                <a:solidFill>
                  <a:srgbClr val="669900"/>
                </a:solidFill>
                <a:effectLst/>
                <a:uLnTx/>
                <a:uFillTx/>
                <a:latin typeface="Calibri"/>
                <a:ea typeface="+mn-ea"/>
                <a:cs typeface="Arial" panose="020B0604020202020204" pitchFamily="34" charset="0"/>
              </a:rPr>
            </a:br>
            <a:endParaRPr kumimoji="0" lang="cs-CZ" sz="1400" b="1" i="0" u="none" strike="noStrike" kern="1200" cap="none" spc="0" normalizeH="0" baseline="0" noProof="0" dirty="0">
              <a:ln>
                <a:noFill/>
              </a:ln>
              <a:solidFill>
                <a:srgbClr val="669900"/>
              </a:solidFill>
              <a:effectLst/>
              <a:uLnTx/>
              <a:uFillTx/>
              <a:latin typeface="Calibri"/>
              <a:ea typeface="+mn-ea"/>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mj-lt"/>
              <a:buAutoNum type="romanUcPeriod"/>
              <a:tabLst/>
              <a:defRPr/>
            </a:pPr>
            <a:r>
              <a:rPr kumimoji="0" lang="cs-CZ" sz="1400" b="1" i="0" u="none" strike="noStrike" kern="1200" cap="none" spc="0" normalizeH="0" baseline="0" noProof="0" dirty="0">
                <a:ln>
                  <a:noFill/>
                </a:ln>
                <a:solidFill>
                  <a:srgbClr val="669900"/>
                </a:solidFill>
                <a:effectLst/>
                <a:uLnTx/>
                <a:uFillTx/>
                <a:latin typeface="Calibri"/>
                <a:ea typeface="+mn-ea"/>
                <a:cs typeface="Arial" panose="020B0604020202020204" pitchFamily="34" charset="0"/>
              </a:rPr>
              <a:t>Biodegradovatelnou povrchovou úpravu</a:t>
            </a:r>
          </a:p>
          <a:p>
            <a:pPr marL="285750" marR="0" lvl="0" indent="-285750" algn="l" defTabSz="914400" rtl="0" eaLnBrk="0" fontAlgn="base" latinLnBrk="0" hangingPunct="0">
              <a:lnSpc>
                <a:spcPct val="100000"/>
              </a:lnSpc>
              <a:spcBef>
                <a:spcPct val="0"/>
              </a:spcBef>
              <a:spcAft>
                <a:spcPct val="0"/>
              </a:spcAft>
              <a:buClrTx/>
              <a:buSzTx/>
              <a:buFont typeface="+mj-lt"/>
              <a:buAutoNum type="romanUcPeriod"/>
              <a:tabLst/>
              <a:defRPr/>
            </a:pPr>
            <a:endParaRPr kumimoji="0" lang="cs-CZ" sz="1400" b="1" i="0" u="none" strike="noStrike" kern="1200" cap="none" spc="0" normalizeH="0" baseline="0" noProof="0" dirty="0">
              <a:ln>
                <a:noFill/>
              </a:ln>
              <a:solidFill>
                <a:srgbClr val="C00000"/>
              </a:solidFill>
              <a:effectLst/>
              <a:uLnTx/>
              <a:uFillTx/>
              <a:latin typeface="Calibri"/>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sz="1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ve srovnání s použitím standardních komoditních hnojiv.</a:t>
            </a:r>
            <a:endParaRPr kumimoji="0" lang="cs-CZ" sz="11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nvGrpSpPr>
          <p:cNvPr id="15362" name="Skupina 1">
            <a:extLst>
              <a:ext uri="{FF2B5EF4-FFF2-40B4-BE49-F238E27FC236}">
                <a16:creationId xmlns:a16="http://schemas.microsoft.com/office/drawing/2014/main" id="{A088F551-B72D-4C0C-9B84-215C609E2689}"/>
              </a:ext>
            </a:extLst>
          </p:cNvPr>
          <p:cNvGrpSpPr>
            <a:grpSpLocks/>
          </p:cNvGrpSpPr>
          <p:nvPr/>
        </p:nvGrpSpPr>
        <p:grpSpPr bwMode="auto">
          <a:xfrm>
            <a:off x="119336" y="188913"/>
            <a:ext cx="9669296" cy="6488781"/>
            <a:chOff x="2528888" y="1516063"/>
            <a:chExt cx="7179495" cy="4456050"/>
          </a:xfrm>
        </p:grpSpPr>
        <p:sp>
          <p:nvSpPr>
            <p:cNvPr id="243" name="TextovéPole 143">
              <a:extLst>
                <a:ext uri="{FF2B5EF4-FFF2-40B4-BE49-F238E27FC236}">
                  <a16:creationId xmlns:a16="http://schemas.microsoft.com/office/drawing/2014/main" id="{2174CDF0-753B-40B1-8C5A-F28797ED3C96}"/>
                </a:ext>
              </a:extLst>
            </p:cNvPr>
            <p:cNvSpPr txBox="1">
              <a:spLocks noChangeArrowheads="1"/>
            </p:cNvSpPr>
            <p:nvPr/>
          </p:nvSpPr>
          <p:spPr bwMode="auto">
            <a:xfrm>
              <a:off x="2748131" y="3079390"/>
              <a:ext cx="790925" cy="169088"/>
            </a:xfrm>
            <a:prstGeom prst="rect">
              <a:avLst/>
            </a:prstGeom>
            <a:noFill/>
            <a:ln>
              <a:noFill/>
            </a:ln>
          </p:spPr>
          <p:txBody>
            <a:bodyPr>
              <a:spAutoFit/>
            </a:bodyPr>
            <a:lstStyle>
              <a:lvl1pPr>
                <a:spcBef>
                  <a:spcPct val="20000"/>
                </a:spcBef>
                <a:buBlip>
                  <a:blip r:embed="rId3"/>
                </a:buBlip>
                <a:defRPr sz="2400">
                  <a:solidFill>
                    <a:srgbClr val="63666A"/>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rgbClr val="63666A"/>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63666A"/>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altLang="cs-CZ" sz="1000" b="1" i="0" u="none" strike="noStrike" kern="1200" cap="none" spc="0" normalizeH="0" baseline="0" noProof="0">
                  <a:ln>
                    <a:noFill/>
                  </a:ln>
                  <a:solidFill>
                    <a:prstClr val="black"/>
                  </a:solidFill>
                  <a:effectLst/>
                  <a:uLnTx/>
                  <a:uFillTx/>
                  <a:latin typeface="Calibri"/>
                  <a:ea typeface="+mn-ea"/>
                  <a:cs typeface="Arial" panose="020B0604020202020204" pitchFamily="34" charset="0"/>
                </a:rPr>
                <a:t>N </a:t>
              </a:r>
              <a:r>
                <a:rPr kumimoji="0" lang="cs-CZ" altLang="cs-CZ" sz="1000" b="1" i="0" u="none" strike="noStrike" kern="1200" cap="none" spc="0" normalizeH="0" baseline="0" noProof="0">
                  <a:ln>
                    <a:noFill/>
                  </a:ln>
                  <a:solidFill>
                    <a:prstClr val="white">
                      <a:lumMod val="65000"/>
                    </a:prstClr>
                  </a:solidFill>
                  <a:effectLst/>
                  <a:uLnTx/>
                  <a:uFillTx/>
                  <a:latin typeface="Calibri"/>
                  <a:ea typeface="+mn-ea"/>
                  <a:cs typeface="Arial" panose="020B0604020202020204" pitchFamily="34" charset="0"/>
                </a:rPr>
                <a:t>(P K) </a:t>
              </a:r>
              <a:r>
                <a:rPr kumimoji="0" lang="cs-CZ" altLang="cs-CZ" sz="1000" b="1" i="0" u="none" strike="noStrike" kern="1200" cap="none" spc="0" normalizeH="0" baseline="0" noProof="0">
                  <a:ln>
                    <a:noFill/>
                  </a:ln>
                  <a:solidFill>
                    <a:prstClr val="black"/>
                  </a:solidFill>
                  <a:effectLst/>
                  <a:uLnTx/>
                  <a:uFillTx/>
                  <a:latin typeface="Calibri"/>
                  <a:ea typeface="+mn-ea"/>
                  <a:cs typeface="Arial" panose="020B0604020202020204" pitchFamily="34" charset="0"/>
                </a:rPr>
                <a:t>S  </a:t>
              </a:r>
              <a:r>
                <a:rPr kumimoji="0" lang="cs-CZ" altLang="cs-CZ" sz="1000" b="1" i="0" u="none" strike="noStrike" kern="1200" cap="none" spc="0" normalizeH="0" baseline="0" noProof="0">
                  <a:ln>
                    <a:noFill/>
                  </a:ln>
                  <a:solidFill>
                    <a:prstClr val="white">
                      <a:lumMod val="50000"/>
                    </a:prstClr>
                  </a:solidFill>
                  <a:effectLst/>
                  <a:uLnTx/>
                  <a:uFillTx/>
                  <a:latin typeface="Calibri"/>
                  <a:ea typeface="+mn-ea"/>
                  <a:cs typeface="Arial" panose="020B0604020202020204" pitchFamily="34" charset="0"/>
                </a:rPr>
                <a:t>Mg</a:t>
              </a:r>
            </a:p>
          </p:txBody>
        </p:sp>
        <p:sp>
          <p:nvSpPr>
            <p:cNvPr id="244" name="TextovéPole 144">
              <a:extLst>
                <a:ext uri="{FF2B5EF4-FFF2-40B4-BE49-F238E27FC236}">
                  <a16:creationId xmlns:a16="http://schemas.microsoft.com/office/drawing/2014/main" id="{1649173F-5F91-4997-8E43-D4CAE956575C}"/>
                </a:ext>
              </a:extLst>
            </p:cNvPr>
            <p:cNvSpPr txBox="1">
              <a:spLocks noChangeArrowheads="1"/>
            </p:cNvSpPr>
            <p:nvPr/>
          </p:nvSpPr>
          <p:spPr bwMode="auto">
            <a:xfrm>
              <a:off x="2528888" y="3527456"/>
              <a:ext cx="1195228" cy="380448"/>
            </a:xfrm>
            <a:prstGeom prst="rect">
              <a:avLst/>
            </a:prstGeom>
            <a:noFill/>
            <a:ln>
              <a:noFill/>
            </a:ln>
          </p:spPr>
          <p:txBody>
            <a:bodyPr>
              <a:spAutoFit/>
            </a:bodyPr>
            <a:lstStyle>
              <a:lvl1pPr>
                <a:spcBef>
                  <a:spcPct val="20000"/>
                </a:spcBef>
                <a:buBlip>
                  <a:blip r:embed="rId3"/>
                </a:buBlip>
                <a:defRPr sz="2400">
                  <a:solidFill>
                    <a:srgbClr val="63666A"/>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rgbClr val="63666A"/>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63666A"/>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altLang="cs-CZ" sz="10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N </a:t>
              </a:r>
              <a:r>
                <a:rPr kumimoji="0" lang="cs-CZ" altLang="cs-CZ" sz="1000" b="1" i="0" u="none" strike="noStrike" kern="1200" cap="none" spc="0" normalizeH="0" baseline="0" noProof="0" dirty="0">
                  <a:ln>
                    <a:noFill/>
                  </a:ln>
                  <a:solidFill>
                    <a:prstClr val="white">
                      <a:lumMod val="65000"/>
                    </a:prstClr>
                  </a:solidFill>
                  <a:effectLst/>
                  <a:uLnTx/>
                  <a:uFillTx/>
                  <a:latin typeface="Calibri"/>
                  <a:ea typeface="+mn-ea"/>
                  <a:cs typeface="Arial" panose="020B0604020202020204" pitchFamily="34" charset="0"/>
                </a:rPr>
                <a:t>(P K) </a:t>
              </a:r>
              <a:r>
                <a:rPr kumimoji="0" lang="cs-CZ" altLang="cs-CZ" sz="10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S Mg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altLang="cs-CZ" sz="10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altLang="cs-CZ" sz="1000" b="1"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Micronutrienty</a:t>
              </a:r>
              <a:endParaRPr kumimoji="0" lang="cs-CZ" altLang="cs-CZ" sz="10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nvGrpSpPr>
            <p:cNvPr id="15370" name="Skupina 2">
              <a:extLst>
                <a:ext uri="{FF2B5EF4-FFF2-40B4-BE49-F238E27FC236}">
                  <a16:creationId xmlns:a16="http://schemas.microsoft.com/office/drawing/2014/main" id="{4152FE82-6401-4106-9B7F-1F953D3CE997}"/>
                </a:ext>
              </a:extLst>
            </p:cNvPr>
            <p:cNvGrpSpPr>
              <a:grpSpLocks/>
            </p:cNvGrpSpPr>
            <p:nvPr/>
          </p:nvGrpSpPr>
          <p:grpSpPr bwMode="auto">
            <a:xfrm>
              <a:off x="2651476" y="4913083"/>
              <a:ext cx="6707443" cy="1059030"/>
              <a:chOff x="1127476" y="4913083"/>
              <a:chExt cx="6707443" cy="1059030"/>
            </a:xfrm>
          </p:grpSpPr>
          <p:sp>
            <p:nvSpPr>
              <p:cNvPr id="667" name="Ovál 666">
                <a:extLst>
                  <a:ext uri="{FF2B5EF4-FFF2-40B4-BE49-F238E27FC236}">
                    <a16:creationId xmlns:a16="http://schemas.microsoft.com/office/drawing/2014/main" id="{4CE91EC7-1DD2-422E-B64C-18E9F3655FD4}"/>
                  </a:ext>
                </a:extLst>
              </p:cNvPr>
              <p:cNvSpPr/>
              <p:nvPr/>
            </p:nvSpPr>
            <p:spPr bwMode="auto">
              <a:xfrm>
                <a:off x="1127476" y="5278295"/>
                <a:ext cx="219243" cy="220218"/>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cs-CZ" sz="600" b="1" i="0" u="none" strike="noStrike" kern="1200" cap="none" spc="0" normalizeH="0" baseline="-25000" noProof="0">
                  <a:ln>
                    <a:noFill/>
                  </a:ln>
                  <a:solidFill>
                    <a:prstClr val="black"/>
                  </a:solidFill>
                  <a:effectLst/>
                  <a:uLnTx/>
                  <a:uFillTx/>
                  <a:latin typeface="Calibri"/>
                  <a:ea typeface="+mn-ea"/>
                  <a:cs typeface="+mn-cs"/>
                </a:endParaRPr>
              </a:p>
            </p:txBody>
          </p:sp>
          <p:sp>
            <p:nvSpPr>
              <p:cNvPr id="669" name="TextovéPole 23">
                <a:extLst>
                  <a:ext uri="{FF2B5EF4-FFF2-40B4-BE49-F238E27FC236}">
                    <a16:creationId xmlns:a16="http://schemas.microsoft.com/office/drawing/2014/main" id="{1B93BC47-A155-45E0-8132-69905B94C27B}"/>
                  </a:ext>
                </a:extLst>
              </p:cNvPr>
              <p:cNvSpPr txBox="1">
                <a:spLocks noChangeArrowheads="1"/>
              </p:cNvSpPr>
              <p:nvPr/>
            </p:nvSpPr>
            <p:spPr bwMode="auto">
              <a:xfrm>
                <a:off x="1314893" y="5277205"/>
                <a:ext cx="1968472" cy="253632"/>
              </a:xfrm>
              <a:prstGeom prst="rect">
                <a:avLst/>
              </a:prstGeom>
              <a:noFill/>
              <a:ln>
                <a:noFill/>
              </a:ln>
            </p:spPr>
            <p:txBody>
              <a:bodyPr>
                <a:spAutoFit/>
              </a:bodyPr>
              <a:lstStyle>
                <a:lvl1pPr>
                  <a:spcBef>
                    <a:spcPct val="20000"/>
                  </a:spcBef>
                  <a:buBlip>
                    <a:blip r:embed="rId3"/>
                  </a:buBlip>
                  <a:defRPr sz="2400">
                    <a:solidFill>
                      <a:srgbClr val="63666A"/>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rgbClr val="63666A"/>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63666A"/>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altLang="cs-CZ" sz="900" b="1" i="0" u="none" strike="noStrike" kern="1200" cap="none" spc="0" normalizeH="0" baseline="0" noProof="0">
                    <a:ln>
                      <a:noFill/>
                    </a:ln>
                    <a:solidFill>
                      <a:prstClr val="black"/>
                    </a:solidFill>
                    <a:effectLst/>
                    <a:uLnTx/>
                    <a:uFillTx/>
                    <a:latin typeface="Calibri"/>
                    <a:ea typeface="+mn-ea"/>
                    <a:cs typeface="Arial" panose="020B0604020202020204" pitchFamily="34" charset="0"/>
                  </a:rPr>
                  <a:t>NH</a:t>
                </a:r>
                <a:r>
                  <a:rPr kumimoji="0" lang="cs-CZ" altLang="cs-CZ" sz="900" b="1" i="0" u="none" strike="noStrike" kern="1200" cap="none" spc="0" normalizeH="0" baseline="-25000" noProof="0">
                    <a:ln>
                      <a:noFill/>
                    </a:ln>
                    <a:solidFill>
                      <a:prstClr val="black"/>
                    </a:solidFill>
                    <a:effectLst/>
                    <a:uLnTx/>
                    <a:uFillTx/>
                    <a:latin typeface="Calibri"/>
                    <a:ea typeface="+mn-ea"/>
                    <a:cs typeface="Arial" panose="020B0604020202020204" pitchFamily="34" charset="0"/>
                  </a:rPr>
                  <a:t>4</a:t>
                </a:r>
                <a:r>
                  <a:rPr kumimoji="0" lang="cs-CZ" altLang="cs-CZ" sz="900" b="1" i="0" u="none" strike="noStrike" kern="1200" cap="none" spc="0" normalizeH="0" baseline="0" noProof="0">
                    <a:ln>
                      <a:noFill/>
                    </a:ln>
                    <a:solidFill>
                      <a:prstClr val="black"/>
                    </a:solidFill>
                    <a:effectLst/>
                    <a:uLnTx/>
                    <a:uFillTx/>
                    <a:latin typeface="Calibri"/>
                    <a:ea typeface="+mn-ea"/>
                    <a:cs typeface="Arial" panose="020B0604020202020204" pitchFamily="34" charset="0"/>
                  </a:rPr>
                  <a:t>NO</a:t>
                </a:r>
                <a:r>
                  <a:rPr kumimoji="0" lang="cs-CZ" altLang="cs-CZ" sz="900" b="1" i="0" u="none" strike="noStrike" kern="1200" cap="none" spc="0" normalizeH="0" baseline="-25000" noProof="0">
                    <a:ln>
                      <a:noFill/>
                    </a:ln>
                    <a:solidFill>
                      <a:prstClr val="black"/>
                    </a:solidFill>
                    <a:effectLst/>
                    <a:uLnTx/>
                    <a:uFillTx/>
                    <a:latin typeface="Calibri"/>
                    <a:ea typeface="+mn-ea"/>
                    <a:cs typeface="Arial" panose="020B0604020202020204" pitchFamily="34" charset="0"/>
                  </a:rPr>
                  <a:t>3</a:t>
                </a:r>
                <a:r>
                  <a:rPr kumimoji="0" lang="cs-CZ" altLang="cs-CZ" sz="900" b="1" i="0" u="none" strike="noStrike" kern="1200" cap="none" spc="0" normalizeH="0" baseline="30000" noProof="0">
                    <a:ln>
                      <a:noFill/>
                    </a:ln>
                    <a:solidFill>
                      <a:prstClr val="black"/>
                    </a:solidFill>
                    <a:effectLst/>
                    <a:uLnTx/>
                    <a:uFillTx/>
                    <a:latin typeface="Calibri"/>
                    <a:ea typeface="+mn-ea"/>
                    <a:cs typeface="Arial" panose="020B0604020202020204" pitchFamily="34" charset="0"/>
                  </a:rPr>
                  <a:t>  </a:t>
                </a:r>
                <a:r>
                  <a:rPr kumimoji="0" lang="cs-CZ" altLang="cs-CZ" sz="9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t>and/or </a:t>
                </a:r>
                <a:r>
                  <a:rPr kumimoji="0" lang="cs-CZ" altLang="cs-CZ" sz="900" b="1" i="0" u="none" strike="noStrike" kern="1200" cap="none" spc="0" normalizeH="0" baseline="0" noProof="0">
                    <a:ln>
                      <a:noFill/>
                    </a:ln>
                    <a:solidFill>
                      <a:prstClr val="black"/>
                    </a:solidFill>
                    <a:effectLst/>
                    <a:uLnTx/>
                    <a:uFillTx/>
                    <a:latin typeface="Calibri"/>
                    <a:ea typeface="+mn-ea"/>
                    <a:cs typeface="Arial" panose="020B0604020202020204" pitchFamily="34" charset="0"/>
                  </a:rPr>
                  <a:t>(NH4)</a:t>
                </a:r>
                <a:r>
                  <a:rPr kumimoji="0" lang="cs-CZ" altLang="cs-CZ" sz="900" b="1" i="0" u="none" strike="noStrike" kern="1200" cap="none" spc="0" normalizeH="0" baseline="-25000" noProof="0">
                    <a:ln>
                      <a:noFill/>
                    </a:ln>
                    <a:solidFill>
                      <a:prstClr val="black"/>
                    </a:solidFill>
                    <a:effectLst/>
                    <a:uLnTx/>
                    <a:uFillTx/>
                    <a:latin typeface="Calibri"/>
                    <a:ea typeface="+mn-ea"/>
                    <a:cs typeface="Arial" panose="020B0604020202020204" pitchFamily="34" charset="0"/>
                  </a:rPr>
                  <a:t>2</a:t>
                </a:r>
                <a:r>
                  <a:rPr kumimoji="0" lang="cs-CZ" altLang="cs-CZ" sz="900" b="1" i="0" u="none" strike="noStrike" kern="1200" cap="none" spc="0" normalizeH="0" baseline="0" noProof="0">
                    <a:ln>
                      <a:noFill/>
                    </a:ln>
                    <a:solidFill>
                      <a:prstClr val="black"/>
                    </a:solidFill>
                    <a:effectLst/>
                    <a:uLnTx/>
                    <a:uFillTx/>
                    <a:latin typeface="Calibri"/>
                    <a:ea typeface="+mn-ea"/>
                    <a:cs typeface="Arial" panose="020B0604020202020204" pitchFamily="34" charset="0"/>
                  </a:rPr>
                  <a:t>SO</a:t>
                </a:r>
                <a:r>
                  <a:rPr kumimoji="0" lang="cs-CZ" altLang="cs-CZ" sz="900" b="1" i="0" u="none" strike="noStrike" kern="1200" cap="none" spc="0" normalizeH="0" baseline="-25000" noProof="0">
                    <a:ln>
                      <a:noFill/>
                    </a:ln>
                    <a:solidFill>
                      <a:prstClr val="black"/>
                    </a:solidFill>
                    <a:effectLst/>
                    <a:uLnTx/>
                    <a:uFillTx/>
                    <a:latin typeface="Calibri"/>
                    <a:ea typeface="+mn-ea"/>
                    <a:cs typeface="Arial" panose="020B0604020202020204" pitchFamily="34" charset="0"/>
                  </a:rPr>
                  <a:t>4  </a:t>
                </a:r>
                <a:r>
                  <a:rPr kumimoji="0" lang="cs-CZ" altLang="cs-CZ" sz="9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t>+ </a:t>
                </a:r>
                <a:r>
                  <a:rPr kumimoji="0" lang="cs-CZ" altLang="cs-CZ" sz="900" b="1" i="0" u="none" strike="noStrike" kern="1200" cap="none" spc="0" normalizeH="0" baseline="0" noProof="0">
                    <a:ln>
                      <a:noFill/>
                    </a:ln>
                    <a:solidFill>
                      <a:srgbClr val="F79646">
                        <a:lumMod val="75000"/>
                      </a:srgbClr>
                    </a:solidFill>
                    <a:effectLst/>
                    <a:uLnTx/>
                    <a:uFillTx/>
                    <a:latin typeface="Calibri"/>
                    <a:ea typeface="+mn-ea"/>
                    <a:cs typeface="Arial" panose="020B0604020202020204" pitchFamily="34" charset="0"/>
                  </a:rPr>
                  <a:t>Limestone/ Dolomite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altLang="cs-CZ" sz="900" b="1" i="0" u="none" strike="noStrike" kern="1200" cap="none" spc="0" normalizeH="0" baseline="0" noProof="0">
                    <a:ln>
                      <a:noFill/>
                    </a:ln>
                    <a:solidFill>
                      <a:prstClr val="black"/>
                    </a:solidFill>
                    <a:effectLst/>
                    <a:uLnTx/>
                    <a:uFillTx/>
                    <a:latin typeface="Calibri"/>
                    <a:ea typeface="+mn-ea"/>
                    <a:cs typeface="Arial" panose="020B0604020202020204" pitchFamily="34" charset="0"/>
                  </a:rPr>
                  <a:t>Ca(NO</a:t>
                </a:r>
                <a:r>
                  <a:rPr kumimoji="0" lang="cs-CZ" altLang="cs-CZ" sz="900" b="1" i="0" u="none" strike="noStrike" kern="1200" cap="none" spc="0" normalizeH="0" baseline="-25000" noProof="0">
                    <a:ln>
                      <a:noFill/>
                    </a:ln>
                    <a:solidFill>
                      <a:prstClr val="black"/>
                    </a:solidFill>
                    <a:effectLst/>
                    <a:uLnTx/>
                    <a:uFillTx/>
                    <a:latin typeface="Calibri"/>
                    <a:ea typeface="+mn-ea"/>
                    <a:cs typeface="Arial" panose="020B0604020202020204" pitchFamily="34" charset="0"/>
                  </a:rPr>
                  <a:t>3</a:t>
                </a:r>
                <a:r>
                  <a:rPr kumimoji="0" lang="cs-CZ" altLang="cs-CZ" sz="900" b="1" i="0" u="none" strike="noStrike" kern="1200" cap="none" spc="0" normalizeH="0" baseline="0" noProof="0">
                    <a:ln>
                      <a:noFill/>
                    </a:ln>
                    <a:solidFill>
                      <a:prstClr val="black"/>
                    </a:solidFill>
                    <a:effectLst/>
                    <a:uLnTx/>
                    <a:uFillTx/>
                    <a:latin typeface="Calibri"/>
                    <a:ea typeface="+mn-ea"/>
                    <a:cs typeface="Arial" panose="020B0604020202020204" pitchFamily="34" charset="0"/>
                  </a:rPr>
                  <a:t>)</a:t>
                </a:r>
                <a:r>
                  <a:rPr kumimoji="0" lang="cs-CZ" altLang="cs-CZ" sz="900" b="1" i="0" u="none" strike="noStrike" kern="1200" cap="none" spc="0" normalizeH="0" baseline="-25000" noProof="0">
                    <a:ln>
                      <a:noFill/>
                    </a:ln>
                    <a:solidFill>
                      <a:prstClr val="black"/>
                    </a:solidFill>
                    <a:effectLst/>
                    <a:uLnTx/>
                    <a:uFillTx/>
                    <a:latin typeface="Calibri"/>
                    <a:ea typeface="+mn-ea"/>
                    <a:cs typeface="Arial" panose="020B0604020202020204" pitchFamily="34" charset="0"/>
                  </a:rPr>
                  <a:t>2 </a:t>
                </a:r>
                <a:r>
                  <a:rPr kumimoji="0" lang="cs-CZ" altLang="cs-CZ" sz="9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t>and/or </a:t>
                </a:r>
                <a:r>
                  <a:rPr kumimoji="0" lang="cs-CZ" altLang="cs-CZ" sz="900" b="1" i="0" u="none" strike="noStrike" kern="1200" cap="none" spc="0" normalizeH="0" baseline="0" noProof="0">
                    <a:ln>
                      <a:noFill/>
                    </a:ln>
                    <a:solidFill>
                      <a:prstClr val="black"/>
                    </a:solidFill>
                    <a:effectLst/>
                    <a:uLnTx/>
                    <a:uFillTx/>
                    <a:latin typeface="Calibri"/>
                    <a:ea typeface="+mn-ea"/>
                    <a:cs typeface="Arial" panose="020B0604020202020204" pitchFamily="34" charset="0"/>
                  </a:rPr>
                  <a:t>Urea</a:t>
                </a:r>
              </a:p>
            </p:txBody>
          </p:sp>
          <p:sp>
            <p:nvSpPr>
              <p:cNvPr id="671" name="TextovéPole 2">
                <a:extLst>
                  <a:ext uri="{FF2B5EF4-FFF2-40B4-BE49-F238E27FC236}">
                    <a16:creationId xmlns:a16="http://schemas.microsoft.com/office/drawing/2014/main" id="{DBEFAD3A-A571-4BCA-B68F-A85AD3E36DA0}"/>
                  </a:ext>
                </a:extLst>
              </p:cNvPr>
              <p:cNvSpPr txBox="1">
                <a:spLocks noChangeArrowheads="1"/>
              </p:cNvSpPr>
              <p:nvPr/>
            </p:nvSpPr>
            <p:spPr bwMode="auto">
              <a:xfrm>
                <a:off x="3573331" y="5268484"/>
                <a:ext cx="1298787" cy="158520"/>
              </a:xfrm>
              <a:prstGeom prst="rect">
                <a:avLst/>
              </a:prstGeom>
              <a:no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altLang="cs-CZ" sz="900" b="1" i="0" u="none" strike="noStrike" kern="1200" cap="none" spc="0" normalizeH="0" baseline="0" noProof="0">
                    <a:ln>
                      <a:noFill/>
                    </a:ln>
                    <a:solidFill>
                      <a:prstClr val="black"/>
                    </a:solidFill>
                    <a:effectLst/>
                    <a:uLnTx/>
                    <a:uFillTx/>
                    <a:latin typeface="Calibri"/>
                    <a:ea typeface="+mn-ea"/>
                    <a:cs typeface="Arial" panose="020B0604020202020204" pitchFamily="34" charset="0"/>
                  </a:rPr>
                  <a:t>Micronutrients</a:t>
                </a:r>
                <a:r>
                  <a:rPr kumimoji="0" lang="cs-CZ" altLang="cs-CZ" sz="9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t>  B, Zn, Mn, Fe, Cu</a:t>
                </a:r>
              </a:p>
            </p:txBody>
          </p:sp>
          <p:sp>
            <p:nvSpPr>
              <p:cNvPr id="676" name="Ovál 675">
                <a:extLst>
                  <a:ext uri="{FF2B5EF4-FFF2-40B4-BE49-F238E27FC236}">
                    <a16:creationId xmlns:a16="http://schemas.microsoft.com/office/drawing/2014/main" id="{E3EDB466-CFD5-4686-8169-115FE6261E20}"/>
                  </a:ext>
                </a:extLst>
              </p:cNvPr>
              <p:cNvSpPr/>
              <p:nvPr/>
            </p:nvSpPr>
            <p:spPr bwMode="auto">
              <a:xfrm>
                <a:off x="3497893" y="5319722"/>
                <a:ext cx="82511" cy="7413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cs-CZ" sz="1600" b="0" i="0" u="none" strike="noStrike" kern="1200" cap="none" spc="0" normalizeH="0" baseline="0" noProof="0">
                  <a:ln>
                    <a:noFill/>
                  </a:ln>
                  <a:solidFill>
                    <a:prstClr val="white"/>
                  </a:solidFill>
                  <a:effectLst/>
                  <a:uLnTx/>
                  <a:uFillTx/>
                  <a:latin typeface="Calibri"/>
                  <a:ea typeface="+mn-ea"/>
                  <a:cs typeface="+mn-cs"/>
                </a:endParaRPr>
              </a:p>
            </p:txBody>
          </p:sp>
          <p:cxnSp>
            <p:nvCxnSpPr>
              <p:cNvPr id="126" name="Přímá spojnice 125">
                <a:extLst>
                  <a:ext uri="{FF2B5EF4-FFF2-40B4-BE49-F238E27FC236}">
                    <a16:creationId xmlns:a16="http://schemas.microsoft.com/office/drawing/2014/main" id="{1F50F14A-6301-486C-85CC-F22591F54D0F}"/>
                  </a:ext>
                </a:extLst>
              </p:cNvPr>
              <p:cNvCxnSpPr/>
              <p:nvPr/>
            </p:nvCxnSpPr>
            <p:spPr bwMode="auto">
              <a:xfrm>
                <a:off x="6107591" y="5346977"/>
                <a:ext cx="225137" cy="0"/>
              </a:xfrm>
              <a:prstGeom prst="line">
                <a:avLst/>
              </a:prstGeom>
              <a:solidFill>
                <a:schemeClr val="bg1">
                  <a:lumMod val="95000"/>
                </a:schemeClr>
              </a:solidFill>
              <a:ln w="44450">
                <a:solidFill>
                  <a:schemeClr val="bg1">
                    <a:lumMod val="50000"/>
                  </a:schemeClr>
                </a:solidFill>
              </a:ln>
            </p:spPr>
          </p:cxnSp>
          <p:sp>
            <p:nvSpPr>
              <p:cNvPr id="690" name="TextovéPole 2">
                <a:extLst>
                  <a:ext uri="{FF2B5EF4-FFF2-40B4-BE49-F238E27FC236}">
                    <a16:creationId xmlns:a16="http://schemas.microsoft.com/office/drawing/2014/main" id="{43E7A7B1-8F22-4077-A07C-2C10F5C5C014}"/>
                  </a:ext>
                </a:extLst>
              </p:cNvPr>
              <p:cNvSpPr txBox="1">
                <a:spLocks noChangeArrowheads="1"/>
              </p:cNvSpPr>
              <p:nvPr/>
            </p:nvSpPr>
            <p:spPr bwMode="auto">
              <a:xfrm>
                <a:off x="6352766" y="5265213"/>
                <a:ext cx="1203568" cy="158520"/>
              </a:xfrm>
              <a:prstGeom prst="rect">
                <a:avLst/>
              </a:prstGeom>
              <a:no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altLang="cs-CZ" sz="9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Standardní Povrchová Úprava</a:t>
                </a:r>
                <a:endParaRPr kumimoji="0" lang="cs-CZ" altLang="cs-CZ" sz="9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nvGrpSpPr>
              <p:cNvPr id="15499" name="Skupina 48">
                <a:extLst>
                  <a:ext uri="{FF2B5EF4-FFF2-40B4-BE49-F238E27FC236}">
                    <a16:creationId xmlns:a16="http://schemas.microsoft.com/office/drawing/2014/main" id="{636F340A-71E3-4C4C-8D09-584E2EF11063}"/>
                  </a:ext>
                </a:extLst>
              </p:cNvPr>
              <p:cNvGrpSpPr>
                <a:grpSpLocks/>
              </p:cNvGrpSpPr>
              <p:nvPr/>
            </p:nvGrpSpPr>
            <p:grpSpPr bwMode="auto">
              <a:xfrm>
                <a:off x="6105235" y="5536681"/>
                <a:ext cx="1698723" cy="158520"/>
                <a:chOff x="6616313" y="6239766"/>
                <a:chExt cx="2265512" cy="211853"/>
              </a:xfrm>
            </p:grpSpPr>
            <p:cxnSp>
              <p:nvCxnSpPr>
                <p:cNvPr id="682" name="Přímá spojnice 681">
                  <a:extLst>
                    <a:ext uri="{FF2B5EF4-FFF2-40B4-BE49-F238E27FC236}">
                      <a16:creationId xmlns:a16="http://schemas.microsoft.com/office/drawing/2014/main" id="{264ADC42-910B-498D-B3D6-8DBC7639FB2D}"/>
                    </a:ext>
                  </a:extLst>
                </p:cNvPr>
                <p:cNvCxnSpPr/>
                <p:nvPr/>
              </p:nvCxnSpPr>
              <p:spPr bwMode="auto">
                <a:xfrm>
                  <a:off x="6616313" y="6341753"/>
                  <a:ext cx="298683" cy="0"/>
                </a:xfrm>
                <a:prstGeom prst="line">
                  <a:avLst/>
                </a:prstGeom>
                <a:solidFill>
                  <a:schemeClr val="bg1">
                    <a:lumMod val="95000"/>
                  </a:schemeClr>
                </a:solidFill>
                <a:ln w="44450">
                  <a:solidFill>
                    <a:schemeClr val="bg1">
                      <a:lumMod val="50000"/>
                    </a:schemeClr>
                  </a:solidFill>
                  <a:prstDash val="sysDash"/>
                </a:ln>
              </p:spPr>
            </p:cxnSp>
            <p:sp>
              <p:nvSpPr>
                <p:cNvPr id="692" name="TextovéPole 250">
                  <a:extLst>
                    <a:ext uri="{FF2B5EF4-FFF2-40B4-BE49-F238E27FC236}">
                      <a16:creationId xmlns:a16="http://schemas.microsoft.com/office/drawing/2014/main" id="{71E4A541-EDEC-4F21-B062-87394092332E}"/>
                    </a:ext>
                  </a:extLst>
                </p:cNvPr>
                <p:cNvSpPr txBox="1">
                  <a:spLocks noChangeArrowheads="1"/>
                </p:cNvSpPr>
                <p:nvPr/>
              </p:nvSpPr>
              <p:spPr bwMode="auto">
                <a:xfrm>
                  <a:off x="6951152" y="6239766"/>
                  <a:ext cx="1930673" cy="211853"/>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altLang="cs-CZ" sz="9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Standardní / </a:t>
                  </a:r>
                  <a:r>
                    <a:rPr kumimoji="0" lang="cs-CZ" altLang="cs-CZ" sz="900" b="1"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Advanced</a:t>
                  </a:r>
                  <a:r>
                    <a:rPr kumimoji="0" lang="cs-CZ" altLang="cs-CZ" sz="9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cs-CZ" altLang="cs-CZ" sz="900" b="1"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Coating</a:t>
                  </a:r>
                  <a:endParaRPr kumimoji="0" lang="cs-CZ" altLang="cs-CZ" sz="9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grpSp>
            <p:nvGrpSpPr>
              <p:cNvPr id="15500" name="Skupina 7">
                <a:extLst>
                  <a:ext uri="{FF2B5EF4-FFF2-40B4-BE49-F238E27FC236}">
                    <a16:creationId xmlns:a16="http://schemas.microsoft.com/office/drawing/2014/main" id="{C0000669-A854-46AC-A154-AFB0233A4E35}"/>
                  </a:ext>
                </a:extLst>
              </p:cNvPr>
              <p:cNvGrpSpPr>
                <a:grpSpLocks/>
              </p:cNvGrpSpPr>
              <p:nvPr/>
            </p:nvGrpSpPr>
            <p:grpSpPr bwMode="auto">
              <a:xfrm>
                <a:off x="1127476" y="5551930"/>
                <a:ext cx="2105204" cy="207135"/>
                <a:chOff x="-20679" y="6258526"/>
                <a:chExt cx="2806379" cy="276552"/>
              </a:xfrm>
            </p:grpSpPr>
            <p:sp>
              <p:nvSpPr>
                <p:cNvPr id="668" name="Ovál 667">
                  <a:extLst>
                    <a:ext uri="{FF2B5EF4-FFF2-40B4-BE49-F238E27FC236}">
                      <a16:creationId xmlns:a16="http://schemas.microsoft.com/office/drawing/2014/main" id="{F8860E92-42BD-4E47-B307-CA3FA20A7493}"/>
                    </a:ext>
                  </a:extLst>
                </p:cNvPr>
                <p:cNvSpPr/>
                <p:nvPr/>
              </p:nvSpPr>
              <p:spPr bwMode="auto">
                <a:xfrm>
                  <a:off x="-20679" y="6258526"/>
                  <a:ext cx="293836" cy="276552"/>
                </a:xfrm>
                <a:prstGeom prst="ellipse">
                  <a:avLst/>
                </a:prstGeom>
                <a:solidFill>
                  <a:srgbClr val="99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cs-CZ" sz="600" b="1" i="0" u="none" strike="noStrike" kern="1200" cap="none" spc="0" normalizeH="0" baseline="0" noProof="0">
                    <a:ln>
                      <a:noFill/>
                    </a:ln>
                    <a:solidFill>
                      <a:prstClr val="white"/>
                    </a:solidFill>
                    <a:effectLst/>
                    <a:uLnTx/>
                    <a:uFillTx/>
                    <a:latin typeface="Calibri"/>
                    <a:ea typeface="+mn-ea"/>
                    <a:cs typeface="+mn-cs"/>
                  </a:endParaRPr>
                </a:p>
              </p:txBody>
            </p:sp>
            <p:sp>
              <p:nvSpPr>
                <p:cNvPr id="670" name="TextovéPole 250">
                  <a:extLst>
                    <a:ext uri="{FF2B5EF4-FFF2-40B4-BE49-F238E27FC236}">
                      <a16:creationId xmlns:a16="http://schemas.microsoft.com/office/drawing/2014/main" id="{4A5BDABA-7F93-4AAD-A4DC-EA3D2B58EBAB}"/>
                    </a:ext>
                  </a:extLst>
                </p:cNvPr>
                <p:cNvSpPr txBox="1">
                  <a:spLocks noChangeArrowheads="1"/>
                </p:cNvSpPr>
                <p:nvPr/>
              </p:nvSpPr>
              <p:spPr bwMode="auto">
                <a:xfrm>
                  <a:off x="227590" y="6294914"/>
                  <a:ext cx="2558110" cy="211644"/>
                </a:xfrm>
                <a:prstGeom prst="rect">
                  <a:avLst/>
                </a:prstGeom>
                <a:noFill/>
                <a:ln>
                  <a:noFill/>
                </a:ln>
              </p:spPr>
              <p:txBody>
                <a:bodyPr>
                  <a:spAutoFit/>
                </a:bodyPr>
                <a:lstStyle>
                  <a:lvl1pPr>
                    <a:spcBef>
                      <a:spcPct val="20000"/>
                    </a:spcBef>
                    <a:buBlip>
                      <a:blip r:embed="rId3"/>
                    </a:buBlip>
                    <a:defRPr sz="2400">
                      <a:solidFill>
                        <a:srgbClr val="63666A"/>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rgbClr val="63666A"/>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63666A"/>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altLang="cs-CZ" sz="900" b="1" i="0" u="none" strike="noStrike" kern="1200" cap="none" spc="0" normalizeH="0" baseline="0" noProof="0">
                      <a:ln>
                        <a:noFill/>
                      </a:ln>
                      <a:solidFill>
                        <a:prstClr val="black"/>
                      </a:solidFill>
                      <a:effectLst/>
                      <a:uLnTx/>
                      <a:uFillTx/>
                      <a:latin typeface="Calibri"/>
                      <a:ea typeface="+mn-ea"/>
                      <a:cs typeface="Arial" panose="020B0604020202020204" pitchFamily="34" charset="0"/>
                    </a:rPr>
                    <a:t>NH</a:t>
                  </a:r>
                  <a:r>
                    <a:rPr kumimoji="0" lang="cs-CZ" altLang="cs-CZ" sz="900" b="1" i="0" u="none" strike="noStrike" kern="1200" cap="none" spc="0" normalizeH="0" baseline="-25000" noProof="0">
                      <a:ln>
                        <a:noFill/>
                      </a:ln>
                      <a:solidFill>
                        <a:prstClr val="black"/>
                      </a:solidFill>
                      <a:effectLst/>
                      <a:uLnTx/>
                      <a:uFillTx/>
                      <a:latin typeface="Calibri"/>
                      <a:ea typeface="+mn-ea"/>
                      <a:cs typeface="Arial" panose="020B0604020202020204" pitchFamily="34" charset="0"/>
                    </a:rPr>
                    <a:t>4</a:t>
                  </a:r>
                  <a:r>
                    <a:rPr kumimoji="0" lang="cs-CZ" altLang="cs-CZ" sz="900" b="1" i="0" u="none" strike="noStrike" kern="1200" cap="none" spc="0" normalizeH="0" baseline="0" noProof="0">
                      <a:ln>
                        <a:noFill/>
                      </a:ln>
                      <a:solidFill>
                        <a:prstClr val="black"/>
                      </a:solidFill>
                      <a:effectLst/>
                      <a:uLnTx/>
                      <a:uFillTx/>
                      <a:latin typeface="Calibri"/>
                      <a:ea typeface="+mn-ea"/>
                      <a:cs typeface="Arial" panose="020B0604020202020204" pitchFamily="34" charset="0"/>
                    </a:rPr>
                    <a:t>NO</a:t>
                  </a:r>
                  <a:r>
                    <a:rPr kumimoji="0" lang="cs-CZ" altLang="cs-CZ" sz="900" b="1" i="0" u="none" strike="noStrike" kern="1200" cap="none" spc="0" normalizeH="0" baseline="-25000" noProof="0">
                      <a:ln>
                        <a:noFill/>
                      </a:ln>
                      <a:solidFill>
                        <a:prstClr val="black"/>
                      </a:solidFill>
                      <a:effectLst/>
                      <a:uLnTx/>
                      <a:uFillTx/>
                      <a:latin typeface="Calibri"/>
                      <a:ea typeface="+mn-ea"/>
                      <a:cs typeface="Arial" panose="020B0604020202020204" pitchFamily="34" charset="0"/>
                    </a:rPr>
                    <a:t>3</a:t>
                  </a:r>
                  <a:r>
                    <a:rPr kumimoji="0" lang="cs-CZ" altLang="cs-CZ" sz="900" b="1" i="0" u="none" strike="noStrike" kern="1200" cap="none" spc="0" normalizeH="0" baseline="30000" noProof="0">
                      <a:ln>
                        <a:noFill/>
                      </a:ln>
                      <a:solidFill>
                        <a:prstClr val="black"/>
                      </a:solidFill>
                      <a:effectLst/>
                      <a:uLnTx/>
                      <a:uFillTx/>
                      <a:latin typeface="Calibri"/>
                      <a:ea typeface="+mn-ea"/>
                      <a:cs typeface="Arial" panose="020B0604020202020204" pitchFamily="34" charset="0"/>
                    </a:rPr>
                    <a:t>  </a:t>
                  </a:r>
                  <a:r>
                    <a:rPr kumimoji="0" lang="cs-CZ" altLang="cs-CZ" sz="9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t>and/or </a:t>
                  </a:r>
                  <a:r>
                    <a:rPr kumimoji="0" lang="cs-CZ" altLang="cs-CZ" sz="900" b="1" i="0" u="none" strike="noStrike" kern="1200" cap="none" spc="0" normalizeH="0" baseline="0" noProof="0">
                      <a:ln>
                        <a:noFill/>
                      </a:ln>
                      <a:solidFill>
                        <a:prstClr val="black"/>
                      </a:solidFill>
                      <a:effectLst/>
                      <a:uLnTx/>
                      <a:uFillTx/>
                      <a:latin typeface="Calibri"/>
                      <a:ea typeface="+mn-ea"/>
                      <a:cs typeface="Arial" panose="020B0604020202020204" pitchFamily="34" charset="0"/>
                    </a:rPr>
                    <a:t>(NH4)</a:t>
                  </a:r>
                  <a:r>
                    <a:rPr kumimoji="0" lang="cs-CZ" altLang="cs-CZ" sz="900" b="1" i="0" u="none" strike="noStrike" kern="1200" cap="none" spc="0" normalizeH="0" baseline="-25000" noProof="0">
                      <a:ln>
                        <a:noFill/>
                      </a:ln>
                      <a:solidFill>
                        <a:prstClr val="black"/>
                      </a:solidFill>
                      <a:effectLst/>
                      <a:uLnTx/>
                      <a:uFillTx/>
                      <a:latin typeface="Calibri"/>
                      <a:ea typeface="+mn-ea"/>
                      <a:cs typeface="Arial" panose="020B0604020202020204" pitchFamily="34" charset="0"/>
                    </a:rPr>
                    <a:t>2</a:t>
                  </a:r>
                  <a:r>
                    <a:rPr kumimoji="0" lang="cs-CZ" altLang="cs-CZ" sz="900" b="1" i="0" u="none" strike="noStrike" kern="1200" cap="none" spc="0" normalizeH="0" baseline="0" noProof="0">
                      <a:ln>
                        <a:noFill/>
                      </a:ln>
                      <a:solidFill>
                        <a:prstClr val="black"/>
                      </a:solidFill>
                      <a:effectLst/>
                      <a:uLnTx/>
                      <a:uFillTx/>
                      <a:latin typeface="Calibri"/>
                      <a:ea typeface="+mn-ea"/>
                      <a:cs typeface="Arial" panose="020B0604020202020204" pitchFamily="34" charset="0"/>
                    </a:rPr>
                    <a:t>SO</a:t>
                  </a:r>
                  <a:r>
                    <a:rPr kumimoji="0" lang="cs-CZ" altLang="cs-CZ" sz="900" b="1" i="0" u="none" strike="noStrike" kern="1200" cap="none" spc="0" normalizeH="0" baseline="-25000" noProof="0">
                      <a:ln>
                        <a:noFill/>
                      </a:ln>
                      <a:solidFill>
                        <a:prstClr val="black"/>
                      </a:solidFill>
                      <a:effectLst/>
                      <a:uLnTx/>
                      <a:uFillTx/>
                      <a:latin typeface="Calibri"/>
                      <a:ea typeface="+mn-ea"/>
                      <a:cs typeface="Arial" panose="020B0604020202020204" pitchFamily="34" charset="0"/>
                    </a:rPr>
                    <a:t>4  </a:t>
                  </a:r>
                  <a:r>
                    <a:rPr kumimoji="0" lang="cs-CZ" altLang="cs-CZ" sz="9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t>+ </a:t>
                  </a:r>
                  <a:r>
                    <a:rPr kumimoji="0" lang="cs-CZ" altLang="cs-CZ" sz="900" b="1" i="0" u="none" strike="noStrike" kern="1200" cap="none" spc="0" normalizeH="0" baseline="0" noProof="0">
                      <a:ln>
                        <a:noFill/>
                      </a:ln>
                      <a:solidFill>
                        <a:srgbClr val="009900"/>
                      </a:solidFill>
                      <a:effectLst/>
                      <a:uLnTx/>
                      <a:uFillTx/>
                      <a:latin typeface="Calibri"/>
                      <a:ea typeface="+mn-ea"/>
                      <a:cs typeface="Arial" panose="020B0604020202020204" pitchFamily="34" charset="0"/>
                    </a:rPr>
                    <a:t>Zeolite / Alginite</a:t>
                  </a:r>
                </a:p>
              </p:txBody>
            </p:sp>
          </p:grpSp>
          <p:grpSp>
            <p:nvGrpSpPr>
              <p:cNvPr id="15501" name="Skupina 47">
                <a:extLst>
                  <a:ext uri="{FF2B5EF4-FFF2-40B4-BE49-F238E27FC236}">
                    <a16:creationId xmlns:a16="http://schemas.microsoft.com/office/drawing/2014/main" id="{82672363-49F7-4076-A125-E10CE0E42026}"/>
                  </a:ext>
                </a:extLst>
              </p:cNvPr>
              <p:cNvGrpSpPr>
                <a:grpSpLocks/>
              </p:cNvGrpSpPr>
              <p:nvPr/>
            </p:nvGrpSpPr>
            <p:grpSpPr bwMode="auto">
              <a:xfrm>
                <a:off x="6105236" y="5813593"/>
                <a:ext cx="1376047" cy="158520"/>
                <a:chOff x="6616301" y="6608979"/>
                <a:chExt cx="1834679" cy="211261"/>
              </a:xfrm>
            </p:grpSpPr>
            <p:sp>
              <p:nvSpPr>
                <p:cNvPr id="193" name="TextovéPole 251">
                  <a:extLst>
                    <a:ext uri="{FF2B5EF4-FFF2-40B4-BE49-F238E27FC236}">
                      <a16:creationId xmlns:a16="http://schemas.microsoft.com/office/drawing/2014/main" id="{9756DD9C-5FA2-455C-BD41-5D9586CB6D8C}"/>
                    </a:ext>
                  </a:extLst>
                </p:cNvPr>
                <p:cNvSpPr txBox="1">
                  <a:spLocks noChangeArrowheads="1"/>
                </p:cNvSpPr>
                <p:nvPr/>
              </p:nvSpPr>
              <p:spPr bwMode="auto">
                <a:xfrm>
                  <a:off x="6955765" y="6608979"/>
                  <a:ext cx="1495215" cy="211261"/>
                </a:xfrm>
                <a:prstGeom prst="rect">
                  <a:avLst/>
                </a:prstGeom>
                <a:no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altLang="cs-CZ" sz="9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Inhibitor Povrchová Úprava</a:t>
                  </a:r>
                  <a:endParaRPr kumimoji="0" lang="cs-CZ" altLang="cs-CZ" sz="9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cxnSp>
              <p:nvCxnSpPr>
                <p:cNvPr id="192" name="Přímá spojnice 191">
                  <a:extLst>
                    <a:ext uri="{FF2B5EF4-FFF2-40B4-BE49-F238E27FC236}">
                      <a16:creationId xmlns:a16="http://schemas.microsoft.com/office/drawing/2014/main" id="{40040F8D-5F38-40C5-B9E2-54E08E4C6F9D}"/>
                    </a:ext>
                  </a:extLst>
                </p:cNvPr>
                <p:cNvCxnSpPr/>
                <p:nvPr/>
              </p:nvCxnSpPr>
              <p:spPr bwMode="auto">
                <a:xfrm>
                  <a:off x="6616301" y="6710682"/>
                  <a:ext cx="298603" cy="0"/>
                </a:xfrm>
                <a:prstGeom prst="line">
                  <a:avLst/>
                </a:prstGeom>
                <a:solidFill>
                  <a:schemeClr val="bg1">
                    <a:lumMod val="95000"/>
                  </a:schemeClr>
                </a:solidFill>
                <a:ln w="44450">
                  <a:solidFill>
                    <a:srgbClr val="FF0000"/>
                  </a:solidFill>
                  <a:prstDash val="solid"/>
                </a:ln>
              </p:spPr>
            </p:cxnSp>
          </p:grpSp>
          <p:grpSp>
            <p:nvGrpSpPr>
              <p:cNvPr id="15502" name="Skupina 53">
                <a:extLst>
                  <a:ext uri="{FF2B5EF4-FFF2-40B4-BE49-F238E27FC236}">
                    <a16:creationId xmlns:a16="http://schemas.microsoft.com/office/drawing/2014/main" id="{15D5CF73-FDCC-4461-9B39-4E0FE73DAB34}"/>
                  </a:ext>
                </a:extLst>
              </p:cNvPr>
              <p:cNvGrpSpPr>
                <a:grpSpLocks/>
              </p:cNvGrpSpPr>
              <p:nvPr/>
            </p:nvGrpSpPr>
            <p:grpSpPr bwMode="auto">
              <a:xfrm>
                <a:off x="6105235" y="5681651"/>
                <a:ext cx="1197511" cy="158519"/>
                <a:chOff x="6616312" y="6432562"/>
                <a:chExt cx="1595344" cy="211260"/>
              </a:xfrm>
            </p:grpSpPr>
            <p:sp>
              <p:nvSpPr>
                <p:cNvPr id="693" name="TextovéPole 251">
                  <a:extLst>
                    <a:ext uri="{FF2B5EF4-FFF2-40B4-BE49-F238E27FC236}">
                      <a16:creationId xmlns:a16="http://schemas.microsoft.com/office/drawing/2014/main" id="{6B1456D4-FB4E-456B-9E7C-BFDA1D45957B}"/>
                    </a:ext>
                  </a:extLst>
                </p:cNvPr>
                <p:cNvSpPr txBox="1">
                  <a:spLocks noChangeArrowheads="1"/>
                </p:cNvSpPr>
                <p:nvPr/>
              </p:nvSpPr>
              <p:spPr bwMode="auto">
                <a:xfrm>
                  <a:off x="6955501" y="6432562"/>
                  <a:ext cx="1256155" cy="211260"/>
                </a:xfrm>
                <a:prstGeom prst="rect">
                  <a:avLst/>
                </a:prstGeom>
                <a:no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altLang="cs-CZ" sz="9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CRF Povrchová Úprava</a:t>
                  </a:r>
                  <a:endParaRPr kumimoji="0" lang="cs-CZ" altLang="cs-CZ" sz="9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cxnSp>
              <p:nvCxnSpPr>
                <p:cNvPr id="683" name="Přímá spojnice 682">
                  <a:extLst>
                    <a:ext uri="{FF2B5EF4-FFF2-40B4-BE49-F238E27FC236}">
                      <a16:creationId xmlns:a16="http://schemas.microsoft.com/office/drawing/2014/main" id="{5B2A463B-3F3D-473B-991F-4059B37C89F0}"/>
                    </a:ext>
                  </a:extLst>
                </p:cNvPr>
                <p:cNvCxnSpPr/>
                <p:nvPr/>
              </p:nvCxnSpPr>
              <p:spPr bwMode="auto">
                <a:xfrm>
                  <a:off x="6616312" y="6534265"/>
                  <a:ext cx="298360" cy="0"/>
                </a:xfrm>
                <a:prstGeom prst="line">
                  <a:avLst/>
                </a:prstGeom>
                <a:solidFill>
                  <a:schemeClr val="bg1">
                    <a:lumMod val="95000"/>
                  </a:schemeClr>
                </a:solidFill>
                <a:ln w="44450">
                  <a:solidFill>
                    <a:srgbClr val="009900"/>
                  </a:solidFill>
                  <a:prstDash val="sysDash"/>
                </a:ln>
              </p:spPr>
            </p:cxnSp>
          </p:grpSp>
          <p:grpSp>
            <p:nvGrpSpPr>
              <p:cNvPr id="15503" name="Skupina 61">
                <a:extLst>
                  <a:ext uri="{FF2B5EF4-FFF2-40B4-BE49-F238E27FC236}">
                    <a16:creationId xmlns:a16="http://schemas.microsoft.com/office/drawing/2014/main" id="{F7E9A967-0A6A-436E-B1FA-4B1DA65D81A9}"/>
                  </a:ext>
                </a:extLst>
              </p:cNvPr>
              <p:cNvGrpSpPr>
                <a:grpSpLocks/>
              </p:cNvGrpSpPr>
              <p:nvPr/>
            </p:nvGrpSpPr>
            <p:grpSpPr bwMode="auto">
              <a:xfrm>
                <a:off x="3501429" y="5404771"/>
                <a:ext cx="821978" cy="158520"/>
                <a:chOff x="3144045" y="6063886"/>
                <a:chExt cx="1096659" cy="211261"/>
              </a:xfrm>
            </p:grpSpPr>
            <p:sp>
              <p:nvSpPr>
                <p:cNvPr id="672" name="TextovéPole 249">
                  <a:extLst>
                    <a:ext uri="{FF2B5EF4-FFF2-40B4-BE49-F238E27FC236}">
                      <a16:creationId xmlns:a16="http://schemas.microsoft.com/office/drawing/2014/main" id="{668E71D3-AC5F-468B-8968-2BA6FF9DA95A}"/>
                    </a:ext>
                  </a:extLst>
                </p:cNvPr>
                <p:cNvSpPr txBox="1">
                  <a:spLocks noChangeArrowheads="1"/>
                </p:cNvSpPr>
                <p:nvPr/>
              </p:nvSpPr>
              <p:spPr bwMode="auto">
                <a:xfrm>
                  <a:off x="3241548" y="6063886"/>
                  <a:ext cx="999156" cy="211261"/>
                </a:xfrm>
                <a:prstGeom prst="rect">
                  <a:avLst/>
                </a:prstGeom>
                <a:no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altLang="cs-CZ" sz="900" b="1" i="0" u="none" strike="noStrike" kern="1200" cap="none" spc="0" normalizeH="0" baseline="0" noProof="0">
                      <a:ln>
                        <a:noFill/>
                      </a:ln>
                      <a:solidFill>
                        <a:prstClr val="black"/>
                      </a:solidFill>
                      <a:effectLst/>
                      <a:uLnTx/>
                      <a:uFillTx/>
                      <a:latin typeface="Calibri"/>
                      <a:ea typeface="+mn-ea"/>
                      <a:cs typeface="Arial" panose="020B0604020202020204" pitchFamily="34" charset="0"/>
                    </a:rPr>
                    <a:t>Inhibitors (IN/IU)</a:t>
                  </a:r>
                </a:p>
              </p:txBody>
            </p:sp>
            <p:sp>
              <p:nvSpPr>
                <p:cNvPr id="677" name="Ovál 676">
                  <a:extLst>
                    <a:ext uri="{FF2B5EF4-FFF2-40B4-BE49-F238E27FC236}">
                      <a16:creationId xmlns:a16="http://schemas.microsoft.com/office/drawing/2014/main" id="{EC412650-CB1C-491E-9CF9-08764494F32A}"/>
                    </a:ext>
                  </a:extLst>
                </p:cNvPr>
                <p:cNvSpPr/>
                <p:nvPr/>
              </p:nvSpPr>
              <p:spPr bwMode="auto">
                <a:xfrm>
                  <a:off x="3144045" y="6129267"/>
                  <a:ext cx="105365" cy="10315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cs-CZ" sz="16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5504" name="Skupina 95">
                <a:extLst>
                  <a:ext uri="{FF2B5EF4-FFF2-40B4-BE49-F238E27FC236}">
                    <a16:creationId xmlns:a16="http://schemas.microsoft.com/office/drawing/2014/main" id="{09711E4E-40FE-43ED-8EC1-E267614A1EF9}"/>
                  </a:ext>
                </a:extLst>
              </p:cNvPr>
              <p:cNvGrpSpPr>
                <a:grpSpLocks/>
              </p:cNvGrpSpPr>
              <p:nvPr/>
            </p:nvGrpSpPr>
            <p:grpSpPr bwMode="auto">
              <a:xfrm>
                <a:off x="3501429" y="5539928"/>
                <a:ext cx="2368014" cy="158519"/>
                <a:chOff x="3144045" y="6244656"/>
                <a:chExt cx="3158284" cy="211260"/>
              </a:xfrm>
            </p:grpSpPr>
            <p:sp>
              <p:nvSpPr>
                <p:cNvPr id="673" name="TextovéPole 250">
                  <a:extLst>
                    <a:ext uri="{FF2B5EF4-FFF2-40B4-BE49-F238E27FC236}">
                      <a16:creationId xmlns:a16="http://schemas.microsoft.com/office/drawing/2014/main" id="{F5311B08-5DF9-421D-AB3E-F21E7D742C5D}"/>
                    </a:ext>
                  </a:extLst>
                </p:cNvPr>
                <p:cNvSpPr txBox="1">
                  <a:spLocks noChangeArrowheads="1"/>
                </p:cNvSpPr>
                <p:nvPr/>
              </p:nvSpPr>
              <p:spPr bwMode="auto">
                <a:xfrm>
                  <a:off x="3252519" y="6244656"/>
                  <a:ext cx="3049810" cy="211260"/>
                </a:xfrm>
                <a:prstGeom prst="rect">
                  <a:avLst/>
                </a:prstGeom>
                <a:no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altLang="cs-CZ" sz="900" b="1" i="0" u="none" strike="noStrike" kern="1200" cap="none" spc="0" normalizeH="0" baseline="0" noProof="0">
                      <a:ln>
                        <a:noFill/>
                      </a:ln>
                      <a:solidFill>
                        <a:prstClr val="black"/>
                      </a:solidFill>
                      <a:effectLst/>
                      <a:uLnTx/>
                      <a:uFillTx/>
                      <a:latin typeface="Calibri"/>
                      <a:ea typeface="+mn-ea"/>
                      <a:cs typeface="Arial" panose="020B0604020202020204" pitchFamily="34" charset="0"/>
                    </a:rPr>
                    <a:t>Biostimulants / Organic matter  </a:t>
                  </a:r>
                  <a:r>
                    <a:rPr kumimoji="0" lang="cs-CZ" altLang="cs-CZ" sz="9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t>Humic acids, Fytohormons …</a:t>
                  </a:r>
                </a:p>
              </p:txBody>
            </p:sp>
            <p:sp>
              <p:nvSpPr>
                <p:cNvPr id="679" name="Ovál 678">
                  <a:extLst>
                    <a:ext uri="{FF2B5EF4-FFF2-40B4-BE49-F238E27FC236}">
                      <a16:creationId xmlns:a16="http://schemas.microsoft.com/office/drawing/2014/main" id="{DFA45E7D-D4D9-445E-ADF0-C5A0BBE31A38}"/>
                    </a:ext>
                  </a:extLst>
                </p:cNvPr>
                <p:cNvSpPr/>
                <p:nvPr/>
              </p:nvSpPr>
              <p:spPr bwMode="auto">
                <a:xfrm>
                  <a:off x="3144045" y="6286790"/>
                  <a:ext cx="110047" cy="1104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sz="300" b="1" i="0" u="none" strike="noStrike" kern="1200" cap="none" spc="0" normalizeH="0" baseline="0" noProof="0">
                      <a:ln>
                        <a:noFill/>
                      </a:ln>
                      <a:solidFill>
                        <a:prstClr val="black"/>
                      </a:solidFill>
                      <a:effectLst/>
                      <a:uLnTx/>
                      <a:uFillTx/>
                      <a:latin typeface="Calibri"/>
                      <a:ea typeface="+mn-ea"/>
                      <a:cs typeface="+mn-cs"/>
                    </a:rPr>
                    <a:t>Org</a:t>
                  </a:r>
                  <a:endParaRPr kumimoji="0" lang="cs-CZ" sz="1100" b="1"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505" name="Skupina 97">
                <a:extLst>
                  <a:ext uri="{FF2B5EF4-FFF2-40B4-BE49-F238E27FC236}">
                    <a16:creationId xmlns:a16="http://schemas.microsoft.com/office/drawing/2014/main" id="{83D8B2FD-1143-4E5B-BC1A-EA1CE782B62B}"/>
                  </a:ext>
                </a:extLst>
              </p:cNvPr>
              <p:cNvGrpSpPr>
                <a:grpSpLocks/>
              </p:cNvGrpSpPr>
              <p:nvPr/>
            </p:nvGrpSpPr>
            <p:grpSpPr bwMode="auto">
              <a:xfrm>
                <a:off x="3480213" y="5684951"/>
                <a:ext cx="1295428" cy="158520"/>
                <a:chOff x="3116814" y="6437456"/>
                <a:chExt cx="1726842" cy="211261"/>
              </a:xfrm>
            </p:grpSpPr>
            <p:sp>
              <p:nvSpPr>
                <p:cNvPr id="674" name="TextovéPole 251">
                  <a:extLst>
                    <a:ext uri="{FF2B5EF4-FFF2-40B4-BE49-F238E27FC236}">
                      <a16:creationId xmlns:a16="http://schemas.microsoft.com/office/drawing/2014/main" id="{388B13F9-23C5-478B-91A8-D320E1B12C94}"/>
                    </a:ext>
                  </a:extLst>
                </p:cNvPr>
                <p:cNvSpPr txBox="1">
                  <a:spLocks noChangeArrowheads="1"/>
                </p:cNvSpPr>
                <p:nvPr/>
              </p:nvSpPr>
              <p:spPr bwMode="auto">
                <a:xfrm>
                  <a:off x="3250372" y="6437456"/>
                  <a:ext cx="1593284" cy="211261"/>
                </a:xfrm>
                <a:prstGeom prst="rect">
                  <a:avLst/>
                </a:prstGeom>
                <a:no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altLang="cs-CZ" sz="900" b="1" i="0" u="none" strike="noStrike" kern="1200" cap="none" spc="0" normalizeH="0" baseline="0" noProof="0">
                      <a:ln>
                        <a:noFill/>
                      </a:ln>
                      <a:solidFill>
                        <a:prstClr val="black"/>
                      </a:solidFill>
                      <a:effectLst/>
                      <a:uLnTx/>
                      <a:uFillTx/>
                      <a:latin typeface="Calibri"/>
                      <a:ea typeface="+mn-ea"/>
                      <a:cs typeface="Arial" panose="020B0604020202020204" pitchFamily="34" charset="0"/>
                    </a:rPr>
                    <a:t>Circular matter   </a:t>
                  </a:r>
                  <a:r>
                    <a:rPr kumimoji="0" lang="cs-CZ" altLang="cs-CZ" sz="9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t>Biochar ………</a:t>
                  </a:r>
                </a:p>
              </p:txBody>
            </p:sp>
            <p:sp>
              <p:nvSpPr>
                <p:cNvPr id="680" name="Výbuch 2 679">
                  <a:extLst>
                    <a:ext uri="{FF2B5EF4-FFF2-40B4-BE49-F238E27FC236}">
                      <a16:creationId xmlns:a16="http://schemas.microsoft.com/office/drawing/2014/main" id="{8F2AFC59-0AA2-4276-8584-0CC9063266B4}"/>
                    </a:ext>
                  </a:extLst>
                </p:cNvPr>
                <p:cNvSpPr/>
                <p:nvPr/>
              </p:nvSpPr>
              <p:spPr bwMode="auto">
                <a:xfrm>
                  <a:off x="3116814" y="6466514"/>
                  <a:ext cx="130415" cy="135120"/>
                </a:xfrm>
                <a:prstGeom prst="irregularSeal2">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cs-CZ" sz="16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5506" name="Skupina 41">
                <a:extLst>
                  <a:ext uri="{FF2B5EF4-FFF2-40B4-BE49-F238E27FC236}">
                    <a16:creationId xmlns:a16="http://schemas.microsoft.com/office/drawing/2014/main" id="{597998D1-CA3B-45F3-9F63-63C16A1E0F96}"/>
                  </a:ext>
                </a:extLst>
              </p:cNvPr>
              <p:cNvGrpSpPr>
                <a:grpSpLocks/>
              </p:cNvGrpSpPr>
              <p:nvPr/>
            </p:nvGrpSpPr>
            <p:grpSpPr bwMode="auto">
              <a:xfrm>
                <a:off x="6105244" y="5404771"/>
                <a:ext cx="1729675" cy="158520"/>
                <a:chOff x="6616316" y="6063886"/>
                <a:chExt cx="2304834" cy="211261"/>
              </a:xfrm>
            </p:grpSpPr>
            <p:cxnSp>
              <p:nvCxnSpPr>
                <p:cNvPr id="681" name="Přímá spojnice 680">
                  <a:extLst>
                    <a:ext uri="{FF2B5EF4-FFF2-40B4-BE49-F238E27FC236}">
                      <a16:creationId xmlns:a16="http://schemas.microsoft.com/office/drawing/2014/main" id="{F187EF1F-9ED5-472D-9A01-619587171E36}"/>
                    </a:ext>
                  </a:extLst>
                </p:cNvPr>
                <p:cNvCxnSpPr/>
                <p:nvPr/>
              </p:nvCxnSpPr>
              <p:spPr bwMode="auto">
                <a:xfrm>
                  <a:off x="6616316" y="6174307"/>
                  <a:ext cx="298430" cy="0"/>
                </a:xfrm>
                <a:prstGeom prst="line">
                  <a:avLst/>
                </a:prstGeom>
                <a:solidFill>
                  <a:schemeClr val="bg1">
                    <a:lumMod val="95000"/>
                  </a:schemeClr>
                </a:solidFill>
                <a:ln w="44450">
                  <a:solidFill>
                    <a:srgbClr val="66FF33"/>
                  </a:solidFill>
                </a:ln>
              </p:spPr>
            </p:cxnSp>
            <p:sp>
              <p:nvSpPr>
                <p:cNvPr id="691" name="TextovéPole 249">
                  <a:extLst>
                    <a:ext uri="{FF2B5EF4-FFF2-40B4-BE49-F238E27FC236}">
                      <a16:creationId xmlns:a16="http://schemas.microsoft.com/office/drawing/2014/main" id="{34AD2093-A0CB-4561-ADC8-B8416A679087}"/>
                    </a:ext>
                  </a:extLst>
                </p:cNvPr>
                <p:cNvSpPr txBox="1">
                  <a:spLocks noChangeArrowheads="1"/>
                </p:cNvSpPr>
                <p:nvPr/>
              </p:nvSpPr>
              <p:spPr bwMode="auto">
                <a:xfrm>
                  <a:off x="6938307" y="6063886"/>
                  <a:ext cx="1982843" cy="211261"/>
                </a:xfrm>
                <a:prstGeom prst="rect">
                  <a:avLst/>
                </a:prstGeom>
                <a:no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altLang="cs-CZ" sz="9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Biodegradovatelná Povrchová Úprava</a:t>
                  </a:r>
                </a:p>
              </p:txBody>
            </p:sp>
          </p:grpSp>
          <p:sp>
            <p:nvSpPr>
              <p:cNvPr id="151" name="TextovéPole 144">
                <a:extLst>
                  <a:ext uri="{FF2B5EF4-FFF2-40B4-BE49-F238E27FC236}">
                    <a16:creationId xmlns:a16="http://schemas.microsoft.com/office/drawing/2014/main" id="{C39B1DAD-8A60-464E-A023-27A74260E331}"/>
                  </a:ext>
                </a:extLst>
              </p:cNvPr>
              <p:cNvSpPr txBox="1">
                <a:spLocks noChangeArrowheads="1"/>
              </p:cNvSpPr>
              <p:nvPr/>
            </p:nvSpPr>
            <p:spPr bwMode="auto">
              <a:xfrm>
                <a:off x="1213522" y="4913083"/>
                <a:ext cx="1924859" cy="174372"/>
              </a:xfrm>
              <a:prstGeom prst="rect">
                <a:avLst/>
              </a:prstGeom>
              <a:noFill/>
              <a:ln w="6350">
                <a:solidFill>
                  <a:schemeClr val="accent1">
                    <a:shade val="95000"/>
                    <a:satMod val="105000"/>
                  </a:schemeClr>
                </a:solidFill>
              </a:ln>
            </p:spPr>
            <p:txBody>
              <a:bodyPr>
                <a:spAutoFit/>
              </a:bodyPr>
              <a:lstStyle>
                <a:lvl1pPr>
                  <a:spcBef>
                    <a:spcPct val="20000"/>
                  </a:spcBef>
                  <a:buBlip>
                    <a:blip r:embed="rId3"/>
                  </a:buBlip>
                  <a:defRPr sz="2400">
                    <a:solidFill>
                      <a:srgbClr val="63666A"/>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rgbClr val="63666A"/>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63666A"/>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altLang="cs-CZ" sz="1050" b="0" i="0" u="none" strike="noStrike" kern="1200" cap="none" spc="0" normalizeH="0" baseline="0" noProof="0" dirty="0">
                    <a:ln>
                      <a:noFill/>
                    </a:ln>
                    <a:solidFill>
                      <a:srgbClr val="EEECE1">
                        <a:lumMod val="25000"/>
                      </a:srgbClr>
                    </a:solidFill>
                    <a:effectLst/>
                    <a:uLnTx/>
                    <a:uFillTx/>
                    <a:latin typeface="Calibri"/>
                    <a:ea typeface="+mn-ea"/>
                    <a:cs typeface="Arial" panose="020B0604020202020204" pitchFamily="34" charset="0"/>
                  </a:rPr>
                  <a:t>Základní Granule</a:t>
                </a:r>
              </a:p>
            </p:txBody>
          </p:sp>
          <p:sp>
            <p:nvSpPr>
              <p:cNvPr id="152" name="TextovéPole 144">
                <a:extLst>
                  <a:ext uri="{FF2B5EF4-FFF2-40B4-BE49-F238E27FC236}">
                    <a16:creationId xmlns:a16="http://schemas.microsoft.com/office/drawing/2014/main" id="{B3D47B4C-1183-4539-9238-5ACE6AEE25D7}"/>
                  </a:ext>
                </a:extLst>
              </p:cNvPr>
              <p:cNvSpPr txBox="1">
                <a:spLocks noChangeArrowheads="1"/>
              </p:cNvSpPr>
              <p:nvPr/>
            </p:nvSpPr>
            <p:spPr bwMode="auto">
              <a:xfrm>
                <a:off x="3497893" y="4913083"/>
                <a:ext cx="1877710" cy="174372"/>
              </a:xfrm>
              <a:prstGeom prst="rect">
                <a:avLst/>
              </a:prstGeom>
              <a:noFill/>
              <a:ln w="6350">
                <a:solidFill>
                  <a:schemeClr val="accent1">
                    <a:shade val="95000"/>
                    <a:satMod val="105000"/>
                  </a:schemeClr>
                </a:solidFill>
              </a:ln>
            </p:spPr>
            <p:txBody>
              <a:bodyPr>
                <a:spAutoFit/>
              </a:bodyPr>
              <a:lstStyle>
                <a:defPPr>
                  <a:defRPr lang="cs-CZ"/>
                </a:defPPr>
                <a:lvl1pPr algn="ctr">
                  <a:buFontTx/>
                  <a:buNone/>
                  <a:defRPr sz="1100">
                    <a:solidFill>
                      <a:schemeClr val="bg2">
                        <a:lumMod val="25000"/>
                      </a:schemeClr>
                    </a:solidFill>
                    <a:latin typeface="Calibri" panose="020F0502020204030204" pitchFamily="34" charset="0"/>
                  </a:defRPr>
                </a:lvl1pPr>
                <a:lvl2pPr marL="742950" indent="-285750">
                  <a:spcBef>
                    <a:spcPct val="20000"/>
                  </a:spcBef>
                  <a:buFont typeface="Arial" panose="020B0604020202020204" pitchFamily="34" charset="0"/>
                  <a:buChar char="–"/>
                  <a:defRPr sz="2000">
                    <a:solidFill>
                      <a:srgbClr val="63666A"/>
                    </a:solidFill>
                    <a:latin typeface="Calibri" panose="020F0502020204030204" pitchFamily="34" charset="0"/>
                  </a:defRPr>
                </a:lvl2pPr>
                <a:lvl3pPr marL="1143000" indent="-228600">
                  <a:spcBef>
                    <a:spcPct val="20000"/>
                  </a:spcBef>
                  <a:buFont typeface="Arial" panose="020B0604020202020204" pitchFamily="34" charset="0"/>
                  <a:buChar char="•"/>
                  <a:defRPr>
                    <a:solidFill>
                      <a:srgbClr val="63666A"/>
                    </a:solidFill>
                    <a:latin typeface="Calibri" panose="020F0502020204030204" pitchFamily="34" charset="0"/>
                  </a:defRPr>
                </a:lvl3pPr>
                <a:lvl4pPr marL="1600200" indent="-228600">
                  <a:spcBef>
                    <a:spcPct val="20000"/>
                  </a:spcBef>
                  <a:buFont typeface="Arial" panose="020B0604020202020204" pitchFamily="34" charset="0"/>
                  <a:buChar char="–"/>
                  <a:defRPr sz="1600">
                    <a:solidFill>
                      <a:srgbClr val="63666A"/>
                    </a:solidFill>
                    <a:latin typeface="Calibri" panose="020F0502020204030204" pitchFamily="34" charset="0"/>
                  </a:defRPr>
                </a:lvl4pPr>
                <a:lvl5pPr marL="2057400" indent="-228600">
                  <a:spcBef>
                    <a:spcPct val="20000"/>
                  </a:spcBef>
                  <a:buFont typeface="Arial" panose="020B0604020202020204" pitchFamily="34" charset="0"/>
                  <a:buChar char="»"/>
                  <a:defRPr sz="1600">
                    <a:solidFill>
                      <a:srgbClr val="63666A"/>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altLang="cs-CZ" sz="1050" b="0" i="0" u="none" strike="noStrike" kern="1200" cap="none" spc="0" normalizeH="0" baseline="0" noProof="0" dirty="0">
                    <a:ln>
                      <a:noFill/>
                    </a:ln>
                    <a:solidFill>
                      <a:srgbClr val="EEECE1">
                        <a:lumMod val="25000"/>
                      </a:srgbClr>
                    </a:solidFill>
                    <a:effectLst/>
                    <a:uLnTx/>
                    <a:uFillTx/>
                    <a:latin typeface="Calibri"/>
                    <a:ea typeface="+mn-ea"/>
                    <a:cs typeface="Arial" panose="020B0604020202020204" pitchFamily="34" charset="0"/>
                  </a:rPr>
                  <a:t>„Příslušenství“</a:t>
                </a:r>
              </a:p>
            </p:txBody>
          </p:sp>
          <p:sp>
            <p:nvSpPr>
              <p:cNvPr id="153" name="TextovéPole 144">
                <a:extLst>
                  <a:ext uri="{FF2B5EF4-FFF2-40B4-BE49-F238E27FC236}">
                    <a16:creationId xmlns:a16="http://schemas.microsoft.com/office/drawing/2014/main" id="{529ACFE6-788E-4200-B646-9836E1AD3A2D}"/>
                  </a:ext>
                </a:extLst>
              </p:cNvPr>
              <p:cNvSpPr txBox="1">
                <a:spLocks noChangeArrowheads="1"/>
              </p:cNvSpPr>
              <p:nvPr/>
            </p:nvSpPr>
            <p:spPr bwMode="auto">
              <a:xfrm>
                <a:off x="6089911" y="4913083"/>
                <a:ext cx="1598352" cy="174372"/>
              </a:xfrm>
              <a:prstGeom prst="rect">
                <a:avLst/>
              </a:prstGeom>
              <a:noFill/>
              <a:ln w="6350">
                <a:solidFill>
                  <a:schemeClr val="accent1">
                    <a:shade val="95000"/>
                    <a:satMod val="105000"/>
                  </a:schemeClr>
                </a:solidFill>
              </a:ln>
            </p:spPr>
            <p:txBody>
              <a:bodyPr>
                <a:spAutoFit/>
              </a:bodyPr>
              <a:lstStyle>
                <a:defPPr>
                  <a:defRPr lang="cs-CZ"/>
                </a:defPPr>
                <a:lvl1pPr algn="ctr">
                  <a:buFontTx/>
                  <a:buNone/>
                  <a:defRPr sz="1100">
                    <a:solidFill>
                      <a:schemeClr val="bg2">
                        <a:lumMod val="25000"/>
                      </a:schemeClr>
                    </a:solidFill>
                    <a:latin typeface="Calibri" panose="020F0502020204030204" pitchFamily="34" charset="0"/>
                  </a:defRPr>
                </a:lvl1pPr>
                <a:lvl2pPr marL="742950" indent="-285750">
                  <a:spcBef>
                    <a:spcPct val="20000"/>
                  </a:spcBef>
                  <a:buFont typeface="Arial" panose="020B0604020202020204" pitchFamily="34" charset="0"/>
                  <a:buChar char="–"/>
                  <a:defRPr sz="2000">
                    <a:solidFill>
                      <a:srgbClr val="63666A"/>
                    </a:solidFill>
                    <a:latin typeface="Calibri" panose="020F0502020204030204" pitchFamily="34" charset="0"/>
                  </a:defRPr>
                </a:lvl2pPr>
                <a:lvl3pPr marL="1143000" indent="-228600">
                  <a:spcBef>
                    <a:spcPct val="20000"/>
                  </a:spcBef>
                  <a:buFont typeface="Arial" panose="020B0604020202020204" pitchFamily="34" charset="0"/>
                  <a:buChar char="•"/>
                  <a:defRPr>
                    <a:solidFill>
                      <a:srgbClr val="63666A"/>
                    </a:solidFill>
                    <a:latin typeface="Calibri" panose="020F0502020204030204" pitchFamily="34" charset="0"/>
                  </a:defRPr>
                </a:lvl3pPr>
                <a:lvl4pPr marL="1600200" indent="-228600">
                  <a:spcBef>
                    <a:spcPct val="20000"/>
                  </a:spcBef>
                  <a:buFont typeface="Arial" panose="020B0604020202020204" pitchFamily="34" charset="0"/>
                  <a:buChar char="–"/>
                  <a:defRPr sz="1600">
                    <a:solidFill>
                      <a:srgbClr val="63666A"/>
                    </a:solidFill>
                    <a:latin typeface="Calibri" panose="020F0502020204030204" pitchFamily="34" charset="0"/>
                  </a:defRPr>
                </a:lvl4pPr>
                <a:lvl5pPr marL="2057400" indent="-228600">
                  <a:spcBef>
                    <a:spcPct val="20000"/>
                  </a:spcBef>
                  <a:buFont typeface="Arial" panose="020B0604020202020204" pitchFamily="34" charset="0"/>
                  <a:buChar char="»"/>
                  <a:defRPr sz="1600">
                    <a:solidFill>
                      <a:srgbClr val="63666A"/>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altLang="cs-CZ" sz="1050" b="0" i="0" u="none" strike="noStrike" kern="1200" cap="none" spc="0" normalizeH="0" baseline="0" noProof="0" dirty="0">
                    <a:ln>
                      <a:noFill/>
                    </a:ln>
                    <a:solidFill>
                      <a:srgbClr val="EEECE1">
                        <a:lumMod val="25000"/>
                      </a:srgbClr>
                    </a:solidFill>
                    <a:effectLst/>
                    <a:uLnTx/>
                    <a:uFillTx/>
                    <a:latin typeface="Calibri"/>
                    <a:ea typeface="+mn-ea"/>
                    <a:cs typeface="Arial" panose="020B0604020202020204" pitchFamily="34" charset="0"/>
                  </a:rPr>
                  <a:t>Povrchová úprava</a:t>
                </a:r>
              </a:p>
            </p:txBody>
          </p:sp>
        </p:grpSp>
        <p:cxnSp>
          <p:nvCxnSpPr>
            <p:cNvPr id="163" name="Přímá spojnice 162">
              <a:extLst>
                <a:ext uri="{FF2B5EF4-FFF2-40B4-BE49-F238E27FC236}">
                  <a16:creationId xmlns:a16="http://schemas.microsoft.com/office/drawing/2014/main" id="{A0D6499F-6ED5-41EB-BD81-F1C2EBFFDD63}"/>
                </a:ext>
              </a:extLst>
            </p:cNvPr>
            <p:cNvCxnSpPr/>
            <p:nvPr/>
          </p:nvCxnSpPr>
          <p:spPr bwMode="auto">
            <a:xfrm flipV="1">
              <a:off x="2758739" y="4508624"/>
              <a:ext cx="6131731" cy="10902"/>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nvGrpSpPr>
            <p:cNvPr id="15372" name="Skupina 196">
              <a:extLst>
                <a:ext uri="{FF2B5EF4-FFF2-40B4-BE49-F238E27FC236}">
                  <a16:creationId xmlns:a16="http://schemas.microsoft.com/office/drawing/2014/main" id="{C019B18C-7DD3-4151-B931-C3445D01AF46}"/>
                </a:ext>
              </a:extLst>
            </p:cNvPr>
            <p:cNvGrpSpPr>
              <a:grpSpLocks/>
            </p:cNvGrpSpPr>
            <p:nvPr/>
          </p:nvGrpSpPr>
          <p:grpSpPr bwMode="auto">
            <a:xfrm>
              <a:off x="3689913" y="2132856"/>
              <a:ext cx="5162551" cy="2097123"/>
              <a:chOff x="2163762" y="1586708"/>
              <a:chExt cx="5162551" cy="2097930"/>
            </a:xfrm>
          </p:grpSpPr>
          <p:grpSp>
            <p:nvGrpSpPr>
              <p:cNvPr id="15374" name="Skupina 96">
                <a:extLst>
                  <a:ext uri="{FF2B5EF4-FFF2-40B4-BE49-F238E27FC236}">
                    <a16:creationId xmlns:a16="http://schemas.microsoft.com/office/drawing/2014/main" id="{DC4D2243-E94A-48E3-AF95-8C2259554BC8}"/>
                  </a:ext>
                </a:extLst>
              </p:cNvPr>
              <p:cNvGrpSpPr>
                <a:grpSpLocks/>
              </p:cNvGrpSpPr>
              <p:nvPr/>
            </p:nvGrpSpPr>
            <p:grpSpPr bwMode="auto">
              <a:xfrm>
                <a:off x="6773863" y="2955925"/>
                <a:ext cx="525462" cy="490538"/>
                <a:chOff x="7507288" y="2798763"/>
                <a:chExt cx="700087" cy="654050"/>
              </a:xfrm>
            </p:grpSpPr>
            <p:sp>
              <p:nvSpPr>
                <p:cNvPr id="347" name="Ovál 346">
                  <a:extLst>
                    <a:ext uri="{FF2B5EF4-FFF2-40B4-BE49-F238E27FC236}">
                      <a16:creationId xmlns:a16="http://schemas.microsoft.com/office/drawing/2014/main" id="{2F78B7FB-295D-45D7-AF46-9B94028DF6BC}"/>
                    </a:ext>
                  </a:extLst>
                </p:cNvPr>
                <p:cNvSpPr/>
                <p:nvPr/>
              </p:nvSpPr>
              <p:spPr bwMode="auto">
                <a:xfrm>
                  <a:off x="7507175" y="2798423"/>
                  <a:ext cx="700419" cy="654362"/>
                </a:xfrm>
                <a:prstGeom prst="ellipse">
                  <a:avLst/>
                </a:prstGeom>
                <a:noFill/>
                <a:ln w="38100" cap="flat" cmpd="sng" algn="ctr">
                  <a:solidFill>
                    <a:sysClr val="window" lastClr="FFFFFF">
                      <a:lumMod val="50000"/>
                    </a:sysClr>
                  </a:solidFill>
                  <a:prstDash val="sys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6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348" name="Ovál 347">
                  <a:extLst>
                    <a:ext uri="{FF2B5EF4-FFF2-40B4-BE49-F238E27FC236}">
                      <a16:creationId xmlns:a16="http://schemas.microsoft.com/office/drawing/2014/main" id="{832EAF97-0034-4D1E-A1FF-E07C24EB54D7}"/>
                    </a:ext>
                  </a:extLst>
                </p:cNvPr>
                <p:cNvSpPr/>
                <p:nvPr/>
              </p:nvSpPr>
              <p:spPr bwMode="auto">
                <a:xfrm>
                  <a:off x="7574704" y="2884218"/>
                  <a:ext cx="552797" cy="494407"/>
                </a:xfrm>
                <a:prstGeom prst="ellipse">
                  <a:avLst/>
                </a:prstGeom>
                <a:solidFill>
                  <a:srgbClr val="F79646">
                    <a:lumMod val="40000"/>
                    <a:lumOff val="6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8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nvGrpSpPr>
                <p:cNvPr id="15490" name="Skupina 245">
                  <a:extLst>
                    <a:ext uri="{FF2B5EF4-FFF2-40B4-BE49-F238E27FC236}">
                      <a16:creationId xmlns:a16="http://schemas.microsoft.com/office/drawing/2014/main" id="{869DEC0F-9FED-4F33-A2A5-FDD8033E11B0}"/>
                    </a:ext>
                  </a:extLst>
                </p:cNvPr>
                <p:cNvGrpSpPr>
                  <a:grpSpLocks/>
                </p:cNvGrpSpPr>
                <p:nvPr/>
              </p:nvGrpSpPr>
              <p:grpSpPr bwMode="auto">
                <a:xfrm>
                  <a:off x="7815681" y="2943426"/>
                  <a:ext cx="227012" cy="287338"/>
                  <a:chOff x="7837488" y="2952750"/>
                  <a:chExt cx="227012" cy="287338"/>
                </a:xfrm>
              </p:grpSpPr>
              <p:sp>
                <p:nvSpPr>
                  <p:cNvPr id="350" name="Výbuch 2 246">
                    <a:extLst>
                      <a:ext uri="{FF2B5EF4-FFF2-40B4-BE49-F238E27FC236}">
                        <a16:creationId xmlns:a16="http://schemas.microsoft.com/office/drawing/2014/main" id="{7E875113-BBBD-4780-B000-0F5AA6623CB1}"/>
                      </a:ext>
                    </a:extLst>
                  </p:cNvPr>
                  <p:cNvSpPr/>
                  <p:nvPr/>
                </p:nvSpPr>
                <p:spPr bwMode="auto">
                  <a:xfrm>
                    <a:off x="7836790" y="2951708"/>
                    <a:ext cx="131918" cy="135235"/>
                  </a:xfrm>
                  <a:prstGeom prst="irregularSeal2">
                    <a:avLst/>
                  </a:prstGeom>
                  <a:solidFill>
                    <a:sysClr val="windowText" lastClr="000000"/>
                  </a:solidFill>
                  <a:ln w="25400" cap="flat" cmpd="sng" algn="ctr">
                    <a:solidFill>
                      <a:sysClr val="window" lastClr="FFFFFF">
                        <a:lumMod val="75000"/>
                      </a:sys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351" name="Výbuch 2 248">
                    <a:extLst>
                      <a:ext uri="{FF2B5EF4-FFF2-40B4-BE49-F238E27FC236}">
                        <a16:creationId xmlns:a16="http://schemas.microsoft.com/office/drawing/2014/main" id="{3E8CA954-E454-41E6-9346-17DBCCA845E3}"/>
                      </a:ext>
                    </a:extLst>
                  </p:cNvPr>
                  <p:cNvSpPr/>
                  <p:nvPr/>
                </p:nvSpPr>
                <p:spPr bwMode="auto">
                  <a:xfrm>
                    <a:off x="7932586" y="3104392"/>
                    <a:ext cx="131918" cy="135235"/>
                  </a:xfrm>
                  <a:prstGeom prst="irregularSeal2">
                    <a:avLst/>
                  </a:prstGeom>
                  <a:solidFill>
                    <a:sysClr val="windowText" lastClr="000000"/>
                  </a:solidFill>
                  <a:ln w="25400" cap="flat" cmpd="sng" algn="ctr">
                    <a:solidFill>
                      <a:sysClr val="window" lastClr="FFFFFF">
                        <a:lumMod val="75000"/>
                      </a:sys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grpSp>
          <p:grpSp>
            <p:nvGrpSpPr>
              <p:cNvPr id="15375" name="Skupina 60">
                <a:extLst>
                  <a:ext uri="{FF2B5EF4-FFF2-40B4-BE49-F238E27FC236}">
                    <a16:creationId xmlns:a16="http://schemas.microsoft.com/office/drawing/2014/main" id="{80102223-D866-4F26-87BE-E393ED830E95}"/>
                  </a:ext>
                </a:extLst>
              </p:cNvPr>
              <p:cNvGrpSpPr>
                <a:grpSpLocks/>
              </p:cNvGrpSpPr>
              <p:nvPr/>
            </p:nvGrpSpPr>
            <p:grpSpPr bwMode="auto">
              <a:xfrm>
                <a:off x="6170613" y="2952750"/>
                <a:ext cx="523875" cy="490538"/>
                <a:chOff x="6702425" y="2794000"/>
                <a:chExt cx="700088" cy="654050"/>
              </a:xfrm>
            </p:grpSpPr>
            <p:sp>
              <p:nvSpPr>
                <p:cNvPr id="341" name="Ovál 340">
                  <a:extLst>
                    <a:ext uri="{FF2B5EF4-FFF2-40B4-BE49-F238E27FC236}">
                      <a16:creationId xmlns:a16="http://schemas.microsoft.com/office/drawing/2014/main" id="{536562C6-CC98-42A1-9D1D-1B465610B217}"/>
                    </a:ext>
                  </a:extLst>
                </p:cNvPr>
                <p:cNvSpPr/>
                <p:nvPr/>
              </p:nvSpPr>
              <p:spPr bwMode="auto">
                <a:xfrm>
                  <a:off x="6780728" y="2877872"/>
                  <a:ext cx="556048" cy="495861"/>
                </a:xfrm>
                <a:prstGeom prst="ellipse">
                  <a:avLst/>
                </a:prstGeom>
                <a:solidFill>
                  <a:srgbClr val="F79646">
                    <a:lumMod val="40000"/>
                    <a:lumOff val="6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8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342" name="Ovál 341">
                  <a:extLst>
                    <a:ext uri="{FF2B5EF4-FFF2-40B4-BE49-F238E27FC236}">
                      <a16:creationId xmlns:a16="http://schemas.microsoft.com/office/drawing/2014/main" id="{B5C17471-11F1-40E3-8F51-A27A825CA15A}"/>
                    </a:ext>
                  </a:extLst>
                </p:cNvPr>
                <p:cNvSpPr/>
                <p:nvPr/>
              </p:nvSpPr>
              <p:spPr bwMode="auto">
                <a:xfrm>
                  <a:off x="6701968" y="2793532"/>
                  <a:ext cx="700967" cy="654362"/>
                </a:xfrm>
                <a:prstGeom prst="ellipse">
                  <a:avLst/>
                </a:prstGeom>
                <a:noFill/>
                <a:ln w="38100" cap="flat" cmpd="sng" algn="ctr">
                  <a:solidFill>
                    <a:sysClr val="window" lastClr="FFFFFF">
                      <a:lumMod val="50000"/>
                    </a:sysClr>
                  </a:solidFill>
                  <a:prstDash val="sys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6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nvGrpSpPr>
                <p:cNvPr id="15484" name="Skupina 234">
                  <a:extLst>
                    <a:ext uri="{FF2B5EF4-FFF2-40B4-BE49-F238E27FC236}">
                      <a16:creationId xmlns:a16="http://schemas.microsoft.com/office/drawing/2014/main" id="{2F7AAF86-8406-4A78-B72D-32780CE0760C}"/>
                    </a:ext>
                  </a:extLst>
                </p:cNvPr>
                <p:cNvGrpSpPr>
                  <a:grpSpLocks/>
                </p:cNvGrpSpPr>
                <p:nvPr/>
              </p:nvGrpSpPr>
              <p:grpSpPr bwMode="auto">
                <a:xfrm>
                  <a:off x="7002564" y="3000549"/>
                  <a:ext cx="239713" cy="230187"/>
                  <a:chOff x="7023100" y="2224088"/>
                  <a:chExt cx="239713" cy="230187"/>
                </a:xfrm>
              </p:grpSpPr>
              <p:sp>
                <p:nvSpPr>
                  <p:cNvPr id="344" name="Ovál 343">
                    <a:extLst>
                      <a:ext uri="{FF2B5EF4-FFF2-40B4-BE49-F238E27FC236}">
                        <a16:creationId xmlns:a16="http://schemas.microsoft.com/office/drawing/2014/main" id="{8DB6B205-C283-4F81-8996-EC0DA751F6D4}"/>
                      </a:ext>
                    </a:extLst>
                  </p:cNvPr>
                  <p:cNvSpPr/>
                  <p:nvPr/>
                </p:nvSpPr>
                <p:spPr bwMode="auto">
                  <a:xfrm>
                    <a:off x="7021793" y="2223559"/>
                    <a:ext cx="72459" cy="58166"/>
                  </a:xfrm>
                  <a:prstGeom prst="ellipse">
                    <a:avLst/>
                  </a:prstGeom>
                  <a:solidFill>
                    <a:sysClr val="window" lastClr="FFFFFF"/>
                  </a:solidFill>
                  <a:ln w="25400" cap="flat" cmpd="sng" algn="ctr">
                    <a:solidFill>
                      <a:srgbClr val="4F81BD">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200" b="1" i="0" u="none" strike="noStrike" kern="0" cap="none" spc="0" normalizeH="0" baseline="0" noProof="0">
                        <a:ln>
                          <a:noFill/>
                        </a:ln>
                        <a:solidFill>
                          <a:prstClr val="black"/>
                        </a:solidFill>
                        <a:effectLst/>
                        <a:uLnTx/>
                        <a:uFillTx/>
                        <a:latin typeface="Calibri"/>
                        <a:ea typeface="+mn-ea"/>
                        <a:cs typeface="Arial" panose="020B0604020202020204" pitchFamily="34" charset="0"/>
                      </a:rPr>
                      <a:t>Org</a:t>
                    </a:r>
                    <a:endParaRPr kumimoji="0" lang="cs-CZ" sz="1000" b="1" i="0" u="none" strike="noStrike" kern="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345" name="Ovál 344">
                    <a:extLst>
                      <a:ext uri="{FF2B5EF4-FFF2-40B4-BE49-F238E27FC236}">
                        <a16:creationId xmlns:a16="http://schemas.microsoft.com/office/drawing/2014/main" id="{D92E7BD6-FAAA-4FC3-B6CC-8E141A44EE5D}"/>
                      </a:ext>
                    </a:extLst>
                  </p:cNvPr>
                  <p:cNvSpPr/>
                  <p:nvPr/>
                </p:nvSpPr>
                <p:spPr bwMode="auto">
                  <a:xfrm>
                    <a:off x="7092677" y="2310807"/>
                    <a:ext cx="74035" cy="52349"/>
                  </a:xfrm>
                  <a:prstGeom prst="ellipse">
                    <a:avLst/>
                  </a:prstGeom>
                  <a:solidFill>
                    <a:sysClr val="window" lastClr="FFFFFF"/>
                  </a:solidFill>
                  <a:ln w="25400" cap="flat" cmpd="sng" algn="ctr">
                    <a:solidFill>
                      <a:srgbClr val="4F81BD">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200" b="1" i="0" u="none" strike="noStrike" kern="0" cap="none" spc="0" normalizeH="0" baseline="0" noProof="0">
                        <a:ln>
                          <a:noFill/>
                        </a:ln>
                        <a:solidFill>
                          <a:prstClr val="black"/>
                        </a:solidFill>
                        <a:effectLst/>
                        <a:uLnTx/>
                        <a:uFillTx/>
                        <a:latin typeface="Calibri"/>
                        <a:ea typeface="+mn-ea"/>
                        <a:cs typeface="Arial" panose="020B0604020202020204" pitchFamily="34" charset="0"/>
                      </a:rPr>
                      <a:t>Org</a:t>
                    </a:r>
                    <a:endParaRPr kumimoji="0" lang="cs-CZ" sz="1000" b="1" i="0" u="none" strike="noStrike" kern="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346" name="Ovál 345">
                    <a:extLst>
                      <a:ext uri="{FF2B5EF4-FFF2-40B4-BE49-F238E27FC236}">
                        <a16:creationId xmlns:a16="http://schemas.microsoft.com/office/drawing/2014/main" id="{68E4A942-B340-4566-A656-70D41A6F6031}"/>
                      </a:ext>
                    </a:extLst>
                  </p:cNvPr>
                  <p:cNvSpPr/>
                  <p:nvPr/>
                </p:nvSpPr>
                <p:spPr bwMode="auto">
                  <a:xfrm>
                    <a:off x="7190340" y="2389330"/>
                    <a:ext cx="70885" cy="58166"/>
                  </a:xfrm>
                  <a:prstGeom prst="ellipse">
                    <a:avLst/>
                  </a:prstGeom>
                  <a:solidFill>
                    <a:sysClr val="window" lastClr="FFFFFF"/>
                  </a:solidFill>
                  <a:ln w="25400" cap="flat" cmpd="sng" algn="ctr">
                    <a:solidFill>
                      <a:srgbClr val="4F81BD">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200" b="1" i="0" u="none" strike="noStrike" kern="0" cap="none" spc="0" normalizeH="0" baseline="0" noProof="0">
                        <a:ln>
                          <a:noFill/>
                        </a:ln>
                        <a:solidFill>
                          <a:prstClr val="black"/>
                        </a:solidFill>
                        <a:effectLst/>
                        <a:uLnTx/>
                        <a:uFillTx/>
                        <a:latin typeface="Calibri"/>
                        <a:ea typeface="+mn-ea"/>
                        <a:cs typeface="Arial" panose="020B0604020202020204" pitchFamily="34" charset="0"/>
                      </a:rPr>
                      <a:t>Org</a:t>
                    </a:r>
                    <a:endParaRPr kumimoji="0" lang="cs-CZ" sz="1000" b="1" i="0" u="none" strike="noStrike" kern="0" cap="none" spc="0" normalizeH="0" baseline="0" noProof="0">
                      <a:ln>
                        <a:noFill/>
                      </a:ln>
                      <a:solidFill>
                        <a:prstClr val="black"/>
                      </a:solidFill>
                      <a:effectLst/>
                      <a:uLnTx/>
                      <a:uFillTx/>
                      <a:latin typeface="Calibri"/>
                      <a:ea typeface="+mn-ea"/>
                      <a:cs typeface="Arial" panose="020B0604020202020204" pitchFamily="34" charset="0"/>
                    </a:endParaRPr>
                  </a:p>
                </p:txBody>
              </p:sp>
            </p:grpSp>
          </p:grpSp>
          <p:sp>
            <p:nvSpPr>
              <p:cNvPr id="200" name="TextovéPole 19">
                <a:extLst>
                  <a:ext uri="{FF2B5EF4-FFF2-40B4-BE49-F238E27FC236}">
                    <a16:creationId xmlns:a16="http://schemas.microsoft.com/office/drawing/2014/main" id="{2399059A-EF12-4334-AC2B-89FD2C211DF9}"/>
                  </a:ext>
                </a:extLst>
              </p:cNvPr>
              <p:cNvSpPr txBox="1">
                <a:spLocks noChangeArrowheads="1"/>
              </p:cNvSpPr>
              <p:nvPr/>
            </p:nvSpPr>
            <p:spPr bwMode="auto">
              <a:xfrm>
                <a:off x="2164961" y="1859936"/>
                <a:ext cx="713129" cy="348878"/>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altLang="cs-CZ" sz="9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Standardní Povrchová Úprava</a:t>
                </a:r>
              </a:p>
            </p:txBody>
          </p:sp>
          <p:sp>
            <p:nvSpPr>
              <p:cNvPr id="201" name="Ovál 200">
                <a:extLst>
                  <a:ext uri="{FF2B5EF4-FFF2-40B4-BE49-F238E27FC236}">
                    <a16:creationId xmlns:a16="http://schemas.microsoft.com/office/drawing/2014/main" id="{C8C0CB6F-5FD9-4893-A7B7-0AA2DEFED2A5}"/>
                  </a:ext>
                </a:extLst>
              </p:cNvPr>
              <p:cNvSpPr/>
              <p:nvPr/>
            </p:nvSpPr>
            <p:spPr bwMode="auto">
              <a:xfrm>
                <a:off x="2273403" y="2376559"/>
                <a:ext cx="525712" cy="490773"/>
              </a:xfrm>
              <a:prstGeom prst="ellipse">
                <a:avLst/>
              </a:prstGeom>
              <a:noFill/>
              <a:ln w="38100" cap="flat" cmpd="sng" algn="ctr">
                <a:solidFill>
                  <a:sysClr val="window" lastClr="FFFFFF">
                    <a:lumMod val="50000"/>
                  </a:sys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6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02" name="Ovál 201">
                <a:extLst>
                  <a:ext uri="{FF2B5EF4-FFF2-40B4-BE49-F238E27FC236}">
                    <a16:creationId xmlns:a16="http://schemas.microsoft.com/office/drawing/2014/main" id="{CCD0DBE9-25F2-43D9-B50D-C50F41251540}"/>
                  </a:ext>
                </a:extLst>
              </p:cNvPr>
              <p:cNvSpPr/>
              <p:nvPr/>
            </p:nvSpPr>
            <p:spPr bwMode="auto">
              <a:xfrm>
                <a:off x="2322910" y="2440904"/>
                <a:ext cx="416090" cy="370806"/>
              </a:xfrm>
              <a:prstGeom prst="ellipse">
                <a:avLst/>
              </a:prstGeom>
              <a:solidFill>
                <a:srgbClr val="F79646">
                  <a:lumMod val="40000"/>
                  <a:lumOff val="6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8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nvGrpSpPr>
              <p:cNvPr id="15379" name="Skupina 38">
                <a:extLst>
                  <a:ext uri="{FF2B5EF4-FFF2-40B4-BE49-F238E27FC236}">
                    <a16:creationId xmlns:a16="http://schemas.microsoft.com/office/drawing/2014/main" id="{0861616C-713D-46FD-B2F2-F768BFAE73E5}"/>
                  </a:ext>
                </a:extLst>
              </p:cNvPr>
              <p:cNvGrpSpPr>
                <a:grpSpLocks/>
              </p:cNvGrpSpPr>
              <p:nvPr/>
            </p:nvGrpSpPr>
            <p:grpSpPr bwMode="auto">
              <a:xfrm>
                <a:off x="2276475" y="2978150"/>
                <a:ext cx="525463" cy="495300"/>
                <a:chOff x="1509713" y="2794000"/>
                <a:chExt cx="700087" cy="660400"/>
              </a:xfrm>
            </p:grpSpPr>
            <p:sp>
              <p:nvSpPr>
                <p:cNvPr id="339" name="Ovál 338">
                  <a:extLst>
                    <a:ext uri="{FF2B5EF4-FFF2-40B4-BE49-F238E27FC236}">
                      <a16:creationId xmlns:a16="http://schemas.microsoft.com/office/drawing/2014/main" id="{14559394-95CF-4CFA-9352-C1090B139E7C}"/>
                    </a:ext>
                  </a:extLst>
                </p:cNvPr>
                <p:cNvSpPr/>
                <p:nvPr/>
              </p:nvSpPr>
              <p:spPr bwMode="auto">
                <a:xfrm>
                  <a:off x="1510331" y="2794564"/>
                  <a:ext cx="698848" cy="660180"/>
                </a:xfrm>
                <a:prstGeom prst="ellipse">
                  <a:avLst/>
                </a:prstGeom>
                <a:noFill/>
                <a:ln w="38100" cap="flat" cmpd="sng" algn="ctr">
                  <a:solidFill>
                    <a:sysClr val="window" lastClr="FFFFFF">
                      <a:lumMod val="50000"/>
                    </a:sys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6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340" name="Ovál 339">
                  <a:extLst>
                    <a:ext uri="{FF2B5EF4-FFF2-40B4-BE49-F238E27FC236}">
                      <a16:creationId xmlns:a16="http://schemas.microsoft.com/office/drawing/2014/main" id="{FD236BB3-EA7F-4DD1-B607-7B758FDDB37D}"/>
                    </a:ext>
                  </a:extLst>
                </p:cNvPr>
                <p:cNvSpPr/>
                <p:nvPr/>
              </p:nvSpPr>
              <p:spPr bwMode="auto">
                <a:xfrm>
                  <a:off x="1584143" y="2887629"/>
                  <a:ext cx="552797" cy="494408"/>
                </a:xfrm>
                <a:prstGeom prst="ellipse">
                  <a:avLst/>
                </a:prstGeom>
                <a:solidFill>
                  <a:srgbClr val="F79646">
                    <a:lumMod val="40000"/>
                    <a:lumOff val="6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8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sp>
            <p:nvSpPr>
              <p:cNvPr id="213" name="Ovál 212">
                <a:extLst>
                  <a:ext uri="{FF2B5EF4-FFF2-40B4-BE49-F238E27FC236}">
                    <a16:creationId xmlns:a16="http://schemas.microsoft.com/office/drawing/2014/main" id="{3D1FD87B-E14E-41AC-80C1-0A02E5DF16A2}"/>
                  </a:ext>
                </a:extLst>
              </p:cNvPr>
              <p:cNvSpPr/>
              <p:nvPr/>
            </p:nvSpPr>
            <p:spPr bwMode="auto">
              <a:xfrm>
                <a:off x="2954707" y="2406005"/>
                <a:ext cx="526890" cy="490773"/>
              </a:xfrm>
              <a:prstGeom prst="ellipse">
                <a:avLst/>
              </a:prstGeom>
              <a:noFill/>
              <a:ln w="38100" cap="flat" cmpd="sng" algn="ctr">
                <a:solidFill>
                  <a:srgbClr val="66FF33"/>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6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14" name="Ovál 213">
                <a:extLst>
                  <a:ext uri="{FF2B5EF4-FFF2-40B4-BE49-F238E27FC236}">
                    <a16:creationId xmlns:a16="http://schemas.microsoft.com/office/drawing/2014/main" id="{754EE76E-E6FC-4DFA-A458-8503DCB509DD}"/>
                  </a:ext>
                </a:extLst>
              </p:cNvPr>
              <p:cNvSpPr/>
              <p:nvPr/>
            </p:nvSpPr>
            <p:spPr bwMode="auto">
              <a:xfrm>
                <a:off x="3003034" y="2471441"/>
                <a:ext cx="418448" cy="369716"/>
              </a:xfrm>
              <a:prstGeom prst="ellipse">
                <a:avLst/>
              </a:prstGeom>
              <a:solidFill>
                <a:srgbClr val="F79646">
                  <a:lumMod val="40000"/>
                  <a:lumOff val="6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8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15" name="TextovéPole 1">
                <a:extLst>
                  <a:ext uri="{FF2B5EF4-FFF2-40B4-BE49-F238E27FC236}">
                    <a16:creationId xmlns:a16="http://schemas.microsoft.com/office/drawing/2014/main" id="{815AFFBA-9618-4521-A06A-6D9517E380CE}"/>
                  </a:ext>
                </a:extLst>
              </p:cNvPr>
              <p:cNvSpPr txBox="1">
                <a:spLocks noChangeArrowheads="1"/>
              </p:cNvSpPr>
              <p:nvPr/>
            </p:nvSpPr>
            <p:spPr bwMode="auto">
              <a:xfrm>
                <a:off x="4384501" y="1857431"/>
                <a:ext cx="297798" cy="169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sz="2400">
                    <a:solidFill>
                      <a:srgbClr val="63666A"/>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rgbClr val="63666A"/>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63666A"/>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cs-CZ" altLang="cs-CZ" sz="1000" b="0" i="0" u="none" strike="noStrike" kern="0" cap="none" spc="0" normalizeH="0" baseline="0" noProof="0">
                    <a:ln>
                      <a:noFill/>
                    </a:ln>
                    <a:solidFill>
                      <a:prstClr val="black"/>
                    </a:solidFill>
                    <a:effectLst/>
                    <a:uLnTx/>
                    <a:uFillTx/>
                    <a:latin typeface="Calibri"/>
                    <a:ea typeface="+mn-ea"/>
                    <a:cs typeface="Arial" panose="020B0604020202020204" pitchFamily="34" charset="0"/>
                  </a:rPr>
                  <a:t>SRF </a:t>
                </a:r>
              </a:p>
            </p:txBody>
          </p:sp>
          <p:sp>
            <p:nvSpPr>
              <p:cNvPr id="219" name="TextovéPole 218">
                <a:extLst>
                  <a:ext uri="{FF2B5EF4-FFF2-40B4-BE49-F238E27FC236}">
                    <a16:creationId xmlns:a16="http://schemas.microsoft.com/office/drawing/2014/main" id="{EF60E206-1BF1-45EB-A261-385D9862AD1B}"/>
                  </a:ext>
                </a:extLst>
              </p:cNvPr>
              <p:cNvSpPr txBox="1"/>
              <p:nvPr/>
            </p:nvSpPr>
            <p:spPr bwMode="auto">
              <a:xfrm>
                <a:off x="3449772" y="3526057"/>
                <a:ext cx="768529" cy="158581"/>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900" b="1" i="0" u="none" strike="noStrike" kern="0" cap="none" spc="0" normalizeH="0" baseline="0" noProof="0">
                    <a:ln>
                      <a:noFill/>
                    </a:ln>
                    <a:solidFill>
                      <a:srgbClr val="009900"/>
                    </a:solidFill>
                    <a:effectLst/>
                    <a:uLnTx/>
                    <a:uFillTx/>
                    <a:latin typeface="Calibri"/>
                    <a:ea typeface="+mn-ea"/>
                    <a:cs typeface="Arial" panose="020B0604020202020204" pitchFamily="34" charset="0"/>
                  </a:rPr>
                  <a:t>„Wash &amp; Go”</a:t>
                </a:r>
              </a:p>
            </p:txBody>
          </p:sp>
          <p:sp>
            <p:nvSpPr>
              <p:cNvPr id="220" name="Ovál 219">
                <a:extLst>
                  <a:ext uri="{FF2B5EF4-FFF2-40B4-BE49-F238E27FC236}">
                    <a16:creationId xmlns:a16="http://schemas.microsoft.com/office/drawing/2014/main" id="{869D0C1F-5B40-4A35-8DCA-B23D2F80E8D3}"/>
                  </a:ext>
                </a:extLst>
              </p:cNvPr>
              <p:cNvSpPr/>
              <p:nvPr/>
            </p:nvSpPr>
            <p:spPr bwMode="auto">
              <a:xfrm>
                <a:off x="3573538" y="2401643"/>
                <a:ext cx="525712" cy="491863"/>
              </a:xfrm>
              <a:prstGeom prst="ellipse">
                <a:avLst/>
              </a:prstGeom>
              <a:noFill/>
              <a:ln w="38100" cap="flat" cmpd="sng" algn="ctr">
                <a:solidFill>
                  <a:srgbClr val="FF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6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21" name="Ovál 220">
                <a:extLst>
                  <a:ext uri="{FF2B5EF4-FFF2-40B4-BE49-F238E27FC236}">
                    <a16:creationId xmlns:a16="http://schemas.microsoft.com/office/drawing/2014/main" id="{D7C6B58F-4959-4BF2-83BF-6BCFA0B618A4}"/>
                  </a:ext>
                </a:extLst>
              </p:cNvPr>
              <p:cNvSpPr/>
              <p:nvPr/>
            </p:nvSpPr>
            <p:spPr bwMode="auto">
              <a:xfrm>
                <a:off x="3623044" y="2474714"/>
                <a:ext cx="416091" cy="369715"/>
              </a:xfrm>
              <a:prstGeom prst="ellipse">
                <a:avLst/>
              </a:prstGeom>
              <a:solidFill>
                <a:srgbClr val="F79646">
                  <a:lumMod val="40000"/>
                  <a:lumOff val="6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8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nvGrpSpPr>
              <p:cNvPr id="15386" name="Skupina 46">
                <a:extLst>
                  <a:ext uri="{FF2B5EF4-FFF2-40B4-BE49-F238E27FC236}">
                    <a16:creationId xmlns:a16="http://schemas.microsoft.com/office/drawing/2014/main" id="{A8FC0B4C-69C6-46F6-9201-7A62E206B3E8}"/>
                  </a:ext>
                </a:extLst>
              </p:cNvPr>
              <p:cNvGrpSpPr>
                <a:grpSpLocks/>
              </p:cNvGrpSpPr>
              <p:nvPr/>
            </p:nvGrpSpPr>
            <p:grpSpPr bwMode="auto">
              <a:xfrm>
                <a:off x="2951163" y="2982913"/>
                <a:ext cx="1141412" cy="503237"/>
                <a:chOff x="2409269" y="2833976"/>
                <a:chExt cx="1523582" cy="671513"/>
              </a:xfrm>
            </p:grpSpPr>
            <p:sp>
              <p:nvSpPr>
                <p:cNvPr id="335" name="Ovál 334">
                  <a:extLst>
                    <a:ext uri="{FF2B5EF4-FFF2-40B4-BE49-F238E27FC236}">
                      <a16:creationId xmlns:a16="http://schemas.microsoft.com/office/drawing/2014/main" id="{9AC65D13-3C1E-416C-8F82-CC7E83D7C06D}"/>
                    </a:ext>
                  </a:extLst>
                </p:cNvPr>
                <p:cNvSpPr/>
                <p:nvPr/>
              </p:nvSpPr>
              <p:spPr bwMode="auto">
                <a:xfrm>
                  <a:off x="2409279" y="2850014"/>
                  <a:ext cx="701732" cy="660702"/>
                </a:xfrm>
                <a:prstGeom prst="ellipse">
                  <a:avLst/>
                </a:prstGeom>
                <a:noFill/>
                <a:ln w="38100" cap="flat" cmpd="sng" algn="ctr">
                  <a:solidFill>
                    <a:srgbClr val="66FF33"/>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6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336" name="Ovál 335">
                  <a:extLst>
                    <a:ext uri="{FF2B5EF4-FFF2-40B4-BE49-F238E27FC236}">
                      <a16:creationId xmlns:a16="http://schemas.microsoft.com/office/drawing/2014/main" id="{FBB53F9D-E9FB-4D27-9498-C472BE61DC3D}"/>
                    </a:ext>
                  </a:extLst>
                </p:cNvPr>
                <p:cNvSpPr/>
                <p:nvPr/>
              </p:nvSpPr>
              <p:spPr bwMode="auto">
                <a:xfrm>
                  <a:off x="2494242" y="2932966"/>
                  <a:ext cx="552260" cy="499164"/>
                </a:xfrm>
                <a:prstGeom prst="ellipse">
                  <a:avLst/>
                </a:prstGeom>
                <a:solidFill>
                  <a:srgbClr val="F79646">
                    <a:lumMod val="40000"/>
                    <a:lumOff val="6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8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337" name="Ovál 336">
                  <a:extLst>
                    <a:ext uri="{FF2B5EF4-FFF2-40B4-BE49-F238E27FC236}">
                      <a16:creationId xmlns:a16="http://schemas.microsoft.com/office/drawing/2014/main" id="{CBD4ADDB-FACD-479E-8023-8A5902F1BAAE}"/>
                    </a:ext>
                  </a:extLst>
                </p:cNvPr>
                <p:cNvSpPr/>
                <p:nvPr/>
              </p:nvSpPr>
              <p:spPr bwMode="auto">
                <a:xfrm>
                  <a:off x="3309258" y="2921324"/>
                  <a:ext cx="555407" cy="497710"/>
                </a:xfrm>
                <a:prstGeom prst="ellipse">
                  <a:avLst/>
                </a:prstGeom>
                <a:solidFill>
                  <a:srgbClr val="F79646">
                    <a:lumMod val="40000"/>
                    <a:lumOff val="6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8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338" name="Ovál 337">
                  <a:extLst>
                    <a:ext uri="{FF2B5EF4-FFF2-40B4-BE49-F238E27FC236}">
                      <a16:creationId xmlns:a16="http://schemas.microsoft.com/office/drawing/2014/main" id="{A417763C-3380-4E41-A168-6AE324359B70}"/>
                    </a:ext>
                  </a:extLst>
                </p:cNvPr>
                <p:cNvSpPr/>
                <p:nvPr/>
              </p:nvSpPr>
              <p:spPr bwMode="auto">
                <a:xfrm>
                  <a:off x="3230588" y="2834006"/>
                  <a:ext cx="701732" cy="659246"/>
                </a:xfrm>
                <a:prstGeom prst="ellipse">
                  <a:avLst/>
                </a:prstGeom>
                <a:noFill/>
                <a:ln w="38100" cap="flat" cmpd="sng" algn="ctr">
                  <a:solidFill>
                    <a:srgbClr val="FF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6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grpSp>
            <p:nvGrpSpPr>
              <p:cNvPr id="15387" name="Skupina 45">
                <a:extLst>
                  <a:ext uri="{FF2B5EF4-FFF2-40B4-BE49-F238E27FC236}">
                    <a16:creationId xmlns:a16="http://schemas.microsoft.com/office/drawing/2014/main" id="{3CA221E4-3D56-4D15-9DDC-541EABA1CF5F}"/>
                  </a:ext>
                </a:extLst>
              </p:cNvPr>
              <p:cNvGrpSpPr>
                <a:grpSpLocks/>
              </p:cNvGrpSpPr>
              <p:nvPr/>
            </p:nvGrpSpPr>
            <p:grpSpPr bwMode="auto">
              <a:xfrm>
                <a:off x="3114675" y="3159125"/>
                <a:ext cx="769938" cy="185738"/>
                <a:chOff x="2628900" y="3068638"/>
                <a:chExt cx="1026138" cy="247648"/>
              </a:xfrm>
            </p:grpSpPr>
            <p:grpSp>
              <p:nvGrpSpPr>
                <p:cNvPr id="15468" name="Skupina 44">
                  <a:extLst>
                    <a:ext uri="{FF2B5EF4-FFF2-40B4-BE49-F238E27FC236}">
                      <a16:creationId xmlns:a16="http://schemas.microsoft.com/office/drawing/2014/main" id="{7FE79927-BE1A-450E-9F7E-4E78BF4452DD}"/>
                    </a:ext>
                  </a:extLst>
                </p:cNvPr>
                <p:cNvGrpSpPr>
                  <a:grpSpLocks/>
                </p:cNvGrpSpPr>
                <p:nvPr/>
              </p:nvGrpSpPr>
              <p:grpSpPr bwMode="auto">
                <a:xfrm>
                  <a:off x="2628900" y="3068638"/>
                  <a:ext cx="239713" cy="238125"/>
                  <a:chOff x="2628900" y="3068638"/>
                  <a:chExt cx="239713" cy="238125"/>
                </a:xfrm>
              </p:grpSpPr>
              <p:sp>
                <p:nvSpPr>
                  <p:cNvPr id="332" name="Ovál 331">
                    <a:extLst>
                      <a:ext uri="{FF2B5EF4-FFF2-40B4-BE49-F238E27FC236}">
                        <a16:creationId xmlns:a16="http://schemas.microsoft.com/office/drawing/2014/main" id="{79902BE4-3B16-4498-AB91-C7B6436F9E00}"/>
                      </a:ext>
                    </a:extLst>
                  </p:cNvPr>
                  <p:cNvSpPr/>
                  <p:nvPr/>
                </p:nvSpPr>
                <p:spPr bwMode="auto">
                  <a:xfrm>
                    <a:off x="2629351" y="3069290"/>
                    <a:ext cx="64409" cy="58165"/>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333" name="Ovál 332">
                    <a:extLst>
                      <a:ext uri="{FF2B5EF4-FFF2-40B4-BE49-F238E27FC236}">
                        <a16:creationId xmlns:a16="http://schemas.microsoft.com/office/drawing/2014/main" id="{14BB296A-58DB-456B-90FF-C94BA5AEDE88}"/>
                      </a:ext>
                    </a:extLst>
                  </p:cNvPr>
                  <p:cNvSpPr/>
                  <p:nvPr/>
                </p:nvSpPr>
                <p:spPr bwMode="auto">
                  <a:xfrm>
                    <a:off x="2718895" y="3157991"/>
                    <a:ext cx="65980" cy="61073"/>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334" name="Ovál 333">
                    <a:extLst>
                      <a:ext uri="{FF2B5EF4-FFF2-40B4-BE49-F238E27FC236}">
                        <a16:creationId xmlns:a16="http://schemas.microsoft.com/office/drawing/2014/main" id="{1EBEA38C-6804-4156-A8ED-66033FF65A9C}"/>
                      </a:ext>
                    </a:extLst>
                  </p:cNvPr>
                  <p:cNvSpPr/>
                  <p:nvPr/>
                </p:nvSpPr>
                <p:spPr bwMode="auto">
                  <a:xfrm>
                    <a:off x="2810010" y="3248147"/>
                    <a:ext cx="64410" cy="66890"/>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grpSp>
              <p:nvGrpSpPr>
                <p:cNvPr id="15469" name="Skupina 43">
                  <a:extLst>
                    <a:ext uri="{FF2B5EF4-FFF2-40B4-BE49-F238E27FC236}">
                      <a16:creationId xmlns:a16="http://schemas.microsoft.com/office/drawing/2014/main" id="{40035124-D7BB-4888-BA32-A5FA9263CAC6}"/>
                    </a:ext>
                  </a:extLst>
                </p:cNvPr>
                <p:cNvGrpSpPr>
                  <a:grpSpLocks/>
                </p:cNvGrpSpPr>
                <p:nvPr/>
              </p:nvGrpSpPr>
              <p:grpSpPr bwMode="auto">
                <a:xfrm>
                  <a:off x="3415326" y="3078161"/>
                  <a:ext cx="239712" cy="238125"/>
                  <a:chOff x="3415326" y="3078161"/>
                  <a:chExt cx="239712" cy="238125"/>
                </a:xfrm>
              </p:grpSpPr>
              <p:sp>
                <p:nvSpPr>
                  <p:cNvPr id="329" name="Ovál 328">
                    <a:extLst>
                      <a:ext uri="{FF2B5EF4-FFF2-40B4-BE49-F238E27FC236}">
                        <a16:creationId xmlns:a16="http://schemas.microsoft.com/office/drawing/2014/main" id="{A1B8D1EB-B478-46E0-B73F-1597E9BC1F63}"/>
                      </a:ext>
                    </a:extLst>
                  </p:cNvPr>
                  <p:cNvSpPr/>
                  <p:nvPr/>
                </p:nvSpPr>
                <p:spPr bwMode="auto">
                  <a:xfrm>
                    <a:off x="3414827" y="3050387"/>
                    <a:ext cx="64409" cy="91610"/>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330" name="Ovál 329">
                    <a:extLst>
                      <a:ext uri="{FF2B5EF4-FFF2-40B4-BE49-F238E27FC236}">
                        <a16:creationId xmlns:a16="http://schemas.microsoft.com/office/drawing/2014/main" id="{31A3E1FA-1954-4BF7-A7AF-02971DDAB840}"/>
                      </a:ext>
                    </a:extLst>
                  </p:cNvPr>
                  <p:cNvSpPr/>
                  <p:nvPr/>
                </p:nvSpPr>
                <p:spPr bwMode="auto">
                  <a:xfrm>
                    <a:off x="3504371" y="3171079"/>
                    <a:ext cx="64410" cy="56710"/>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331" name="Ovál 330">
                    <a:extLst>
                      <a:ext uri="{FF2B5EF4-FFF2-40B4-BE49-F238E27FC236}">
                        <a16:creationId xmlns:a16="http://schemas.microsoft.com/office/drawing/2014/main" id="{BF890A53-3952-48EF-ACD3-D56035B199F7}"/>
                      </a:ext>
                    </a:extLst>
                  </p:cNvPr>
                  <p:cNvSpPr/>
                  <p:nvPr/>
                </p:nvSpPr>
                <p:spPr bwMode="auto">
                  <a:xfrm>
                    <a:off x="3593916" y="3256872"/>
                    <a:ext cx="61267" cy="59619"/>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grpSp>
          <p:sp>
            <p:nvSpPr>
              <p:cNvPr id="227" name="TextovéPole 244">
                <a:extLst>
                  <a:ext uri="{FF2B5EF4-FFF2-40B4-BE49-F238E27FC236}">
                    <a16:creationId xmlns:a16="http://schemas.microsoft.com/office/drawing/2014/main" id="{636B09F1-CD2D-4B05-923D-07AD05E6B587}"/>
                  </a:ext>
                </a:extLst>
              </p:cNvPr>
              <p:cNvSpPr txBox="1">
                <a:spLocks noChangeArrowheads="1"/>
              </p:cNvSpPr>
              <p:nvPr/>
            </p:nvSpPr>
            <p:spPr bwMode="auto">
              <a:xfrm>
                <a:off x="5046945" y="1861793"/>
                <a:ext cx="283515" cy="169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sz="2400">
                    <a:solidFill>
                      <a:srgbClr val="63666A"/>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rgbClr val="63666A"/>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63666A"/>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cs-CZ" altLang="cs-CZ" sz="1000" b="0" i="0" u="none" strike="noStrike" kern="0" cap="none" spc="0" normalizeH="0" baseline="0" noProof="0">
                    <a:ln>
                      <a:noFill/>
                    </a:ln>
                    <a:solidFill>
                      <a:prstClr val="black"/>
                    </a:solidFill>
                    <a:effectLst/>
                    <a:uLnTx/>
                    <a:uFillTx/>
                    <a:latin typeface="Calibri"/>
                    <a:ea typeface="+mn-ea"/>
                    <a:cs typeface="Arial" panose="020B0604020202020204" pitchFamily="34" charset="0"/>
                  </a:rPr>
                  <a:t>CRF</a:t>
                </a:r>
              </a:p>
            </p:txBody>
          </p:sp>
          <p:sp>
            <p:nvSpPr>
              <p:cNvPr id="231" name="TextovéPole 245">
                <a:extLst>
                  <a:ext uri="{FF2B5EF4-FFF2-40B4-BE49-F238E27FC236}">
                    <a16:creationId xmlns:a16="http://schemas.microsoft.com/office/drawing/2014/main" id="{087C675F-24B7-4788-B99F-594214DD1B7A}"/>
                  </a:ext>
                </a:extLst>
              </p:cNvPr>
              <p:cNvSpPr txBox="1">
                <a:spLocks noChangeArrowheads="1"/>
              </p:cNvSpPr>
              <p:nvPr/>
            </p:nvSpPr>
            <p:spPr bwMode="auto">
              <a:xfrm>
                <a:off x="5506648" y="1874880"/>
                <a:ext cx="612937" cy="27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sz="2400">
                    <a:solidFill>
                      <a:srgbClr val="63666A"/>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rgbClr val="63666A"/>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63666A"/>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cs-CZ" altLang="cs-CZ" sz="10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Inhibitory </a:t>
                </a:r>
                <a:br>
                  <a:rPr kumimoji="0" lang="cs-CZ" altLang="cs-CZ" sz="10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br>
                <a:r>
                  <a:rPr kumimoji="0" lang="cs-CZ" altLang="cs-CZ" sz="10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 IN / IU )</a:t>
                </a:r>
              </a:p>
            </p:txBody>
          </p:sp>
          <p:sp>
            <p:nvSpPr>
              <p:cNvPr id="235" name="Ovál 234">
                <a:extLst>
                  <a:ext uri="{FF2B5EF4-FFF2-40B4-BE49-F238E27FC236}">
                    <a16:creationId xmlns:a16="http://schemas.microsoft.com/office/drawing/2014/main" id="{3DD9176F-0C93-45FC-89CC-D8559685BD4F}"/>
                  </a:ext>
                </a:extLst>
              </p:cNvPr>
              <p:cNvSpPr/>
              <p:nvPr/>
            </p:nvSpPr>
            <p:spPr bwMode="auto">
              <a:xfrm>
                <a:off x="6165556" y="2371106"/>
                <a:ext cx="528069" cy="490773"/>
              </a:xfrm>
              <a:prstGeom prst="ellipse">
                <a:avLst/>
              </a:prstGeom>
              <a:noFill/>
              <a:ln w="38100" cap="flat" cmpd="thickThin" algn="ctr">
                <a:solidFill>
                  <a:sysClr val="window" lastClr="FFFFFF">
                    <a:lumMod val="50000"/>
                  </a:sysClr>
                </a:solidFill>
                <a:prstDash val="sys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6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39" name="Ovál 238">
                <a:extLst>
                  <a:ext uri="{FF2B5EF4-FFF2-40B4-BE49-F238E27FC236}">
                    <a16:creationId xmlns:a16="http://schemas.microsoft.com/office/drawing/2014/main" id="{5FB1EDEC-70A2-4250-971F-3114B07C825F}"/>
                  </a:ext>
                </a:extLst>
              </p:cNvPr>
              <p:cNvSpPr/>
              <p:nvPr/>
            </p:nvSpPr>
            <p:spPr bwMode="auto">
              <a:xfrm>
                <a:off x="6218598" y="2436542"/>
                <a:ext cx="413733" cy="371897"/>
              </a:xfrm>
              <a:prstGeom prst="ellipse">
                <a:avLst/>
              </a:prstGeom>
              <a:solidFill>
                <a:srgbClr val="F79646">
                  <a:lumMod val="40000"/>
                  <a:lumOff val="6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8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nvGrpSpPr>
              <p:cNvPr id="15392" name="Skupina 59">
                <a:extLst>
                  <a:ext uri="{FF2B5EF4-FFF2-40B4-BE49-F238E27FC236}">
                    <a16:creationId xmlns:a16="http://schemas.microsoft.com/office/drawing/2014/main" id="{AE6CE42C-BB51-43E7-95D1-AFBF5F50AC78}"/>
                  </a:ext>
                </a:extLst>
              </p:cNvPr>
              <p:cNvGrpSpPr>
                <a:grpSpLocks/>
              </p:cNvGrpSpPr>
              <p:nvPr/>
            </p:nvGrpSpPr>
            <p:grpSpPr bwMode="auto">
              <a:xfrm>
                <a:off x="6410325" y="2525713"/>
                <a:ext cx="179388" cy="173037"/>
                <a:chOff x="7023100" y="2224088"/>
                <a:chExt cx="239713" cy="230187"/>
              </a:xfrm>
            </p:grpSpPr>
            <p:sp>
              <p:nvSpPr>
                <p:cNvPr id="324" name="Ovál 323">
                  <a:extLst>
                    <a:ext uri="{FF2B5EF4-FFF2-40B4-BE49-F238E27FC236}">
                      <a16:creationId xmlns:a16="http://schemas.microsoft.com/office/drawing/2014/main" id="{A6DB60AF-529C-4956-8148-897EA5753970}"/>
                    </a:ext>
                  </a:extLst>
                </p:cNvPr>
                <p:cNvSpPr/>
                <p:nvPr/>
              </p:nvSpPr>
              <p:spPr bwMode="auto">
                <a:xfrm>
                  <a:off x="7023643" y="2224432"/>
                  <a:ext cx="72455" cy="58032"/>
                </a:xfrm>
                <a:prstGeom prst="ellipse">
                  <a:avLst/>
                </a:prstGeom>
                <a:solidFill>
                  <a:sysClr val="window" lastClr="FFFFFF"/>
                </a:solidFill>
                <a:ln w="25400" cap="flat" cmpd="sng" algn="ctr">
                  <a:solidFill>
                    <a:srgbClr val="4F81BD">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200" b="1" i="0" u="none" strike="noStrike" kern="0" cap="none" spc="0" normalizeH="0" baseline="0" noProof="0">
                      <a:ln>
                        <a:noFill/>
                      </a:ln>
                      <a:solidFill>
                        <a:prstClr val="black"/>
                      </a:solidFill>
                      <a:effectLst/>
                      <a:uLnTx/>
                      <a:uFillTx/>
                      <a:latin typeface="Calibri"/>
                      <a:ea typeface="+mn-ea"/>
                      <a:cs typeface="Arial" panose="020B0604020202020204" pitchFamily="34" charset="0"/>
                    </a:rPr>
                    <a:t>Org</a:t>
                  </a:r>
                  <a:endParaRPr kumimoji="0" lang="cs-CZ" sz="1000" b="1" i="0" u="none" strike="noStrike" kern="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325" name="Ovál 324">
                  <a:extLst>
                    <a:ext uri="{FF2B5EF4-FFF2-40B4-BE49-F238E27FC236}">
                      <a16:creationId xmlns:a16="http://schemas.microsoft.com/office/drawing/2014/main" id="{E4B1CC5D-1813-4258-823B-3EB4F7D0C201}"/>
                    </a:ext>
                  </a:extLst>
                </p:cNvPr>
                <p:cNvSpPr/>
                <p:nvPr/>
              </p:nvSpPr>
              <p:spPr bwMode="auto">
                <a:xfrm>
                  <a:off x="7092947" y="2310030"/>
                  <a:ext cx="74030" cy="59483"/>
                </a:xfrm>
                <a:prstGeom prst="ellipse">
                  <a:avLst/>
                </a:prstGeom>
                <a:solidFill>
                  <a:sysClr val="window" lastClr="FFFFFF"/>
                </a:solidFill>
                <a:ln w="25400" cap="flat" cmpd="sng" algn="ctr">
                  <a:solidFill>
                    <a:srgbClr val="4F81BD">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200" b="1" i="0" u="none" strike="noStrike" kern="0" cap="none" spc="0" normalizeH="0" baseline="0" noProof="0">
                      <a:ln>
                        <a:noFill/>
                      </a:ln>
                      <a:solidFill>
                        <a:prstClr val="black"/>
                      </a:solidFill>
                      <a:effectLst/>
                      <a:uLnTx/>
                      <a:uFillTx/>
                      <a:latin typeface="Calibri"/>
                      <a:ea typeface="+mn-ea"/>
                      <a:cs typeface="Arial" panose="020B0604020202020204" pitchFamily="34" charset="0"/>
                    </a:rPr>
                    <a:t>Org</a:t>
                  </a:r>
                  <a:endParaRPr kumimoji="0" lang="cs-CZ" sz="1000" b="1" i="0" u="none" strike="noStrike" kern="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326" name="Ovál 325">
                  <a:extLst>
                    <a:ext uri="{FF2B5EF4-FFF2-40B4-BE49-F238E27FC236}">
                      <a16:creationId xmlns:a16="http://schemas.microsoft.com/office/drawing/2014/main" id="{3AB8E580-2C3A-48C9-9A7F-7470105ACB8E}"/>
                    </a:ext>
                  </a:extLst>
                </p:cNvPr>
                <p:cNvSpPr/>
                <p:nvPr/>
              </p:nvSpPr>
              <p:spPr bwMode="auto">
                <a:xfrm>
                  <a:off x="7190604" y="2395627"/>
                  <a:ext cx="72455" cy="63835"/>
                </a:xfrm>
                <a:prstGeom prst="ellipse">
                  <a:avLst/>
                </a:prstGeom>
                <a:solidFill>
                  <a:sysClr val="window" lastClr="FFFFFF"/>
                </a:solidFill>
                <a:ln w="25400" cap="flat" cmpd="sng" algn="ctr">
                  <a:solidFill>
                    <a:srgbClr val="4F81BD">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200" b="1" i="0" u="none" strike="noStrike" kern="0" cap="none" spc="0" normalizeH="0" baseline="0" noProof="0">
                      <a:ln>
                        <a:noFill/>
                      </a:ln>
                      <a:solidFill>
                        <a:prstClr val="black"/>
                      </a:solidFill>
                      <a:effectLst/>
                      <a:uLnTx/>
                      <a:uFillTx/>
                      <a:latin typeface="Calibri"/>
                      <a:ea typeface="+mn-ea"/>
                      <a:cs typeface="Arial" panose="020B0604020202020204" pitchFamily="34" charset="0"/>
                    </a:rPr>
                    <a:t>Org</a:t>
                  </a:r>
                  <a:endParaRPr kumimoji="0" lang="cs-CZ" sz="1000" b="1" i="0" u="none" strike="noStrike" kern="0" cap="none" spc="0" normalizeH="0" baseline="0" noProof="0">
                    <a:ln>
                      <a:noFill/>
                    </a:ln>
                    <a:solidFill>
                      <a:prstClr val="black"/>
                    </a:solidFill>
                    <a:effectLst/>
                    <a:uLnTx/>
                    <a:uFillTx/>
                    <a:latin typeface="Calibri"/>
                    <a:ea typeface="+mn-ea"/>
                    <a:cs typeface="Arial" panose="020B0604020202020204" pitchFamily="34" charset="0"/>
                  </a:endParaRPr>
                </a:p>
              </p:txBody>
            </p:sp>
          </p:grpSp>
          <p:sp>
            <p:nvSpPr>
              <p:cNvPr id="241" name="TextovéPole 245">
                <a:extLst>
                  <a:ext uri="{FF2B5EF4-FFF2-40B4-BE49-F238E27FC236}">
                    <a16:creationId xmlns:a16="http://schemas.microsoft.com/office/drawing/2014/main" id="{729469B0-A998-4472-BDDF-E76D9329267C}"/>
                  </a:ext>
                </a:extLst>
              </p:cNvPr>
              <p:cNvSpPr txBox="1">
                <a:spLocks noChangeArrowheads="1"/>
              </p:cNvSpPr>
              <p:nvPr/>
            </p:nvSpPr>
            <p:spPr bwMode="auto">
              <a:xfrm>
                <a:off x="6048455" y="1862883"/>
                <a:ext cx="669152" cy="27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sz="2400">
                    <a:solidFill>
                      <a:srgbClr val="63666A"/>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rgbClr val="63666A"/>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63666A"/>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cs-CZ" altLang="cs-CZ" sz="10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Biostimulanty</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cs-CZ" altLang="cs-CZ" sz="1000" b="0" i="0" u="none" strike="noStrike" kern="0" cap="none" spc="0" normalizeH="0" baseline="0" noProof="0" dirty="0" err="1">
                    <a:ln>
                      <a:noFill/>
                    </a:ln>
                    <a:solidFill>
                      <a:prstClr val="black"/>
                    </a:solidFill>
                    <a:effectLst/>
                    <a:uLnTx/>
                    <a:uFillTx/>
                    <a:latin typeface="Calibri"/>
                    <a:ea typeface="+mn-ea"/>
                    <a:cs typeface="Arial" panose="020B0604020202020204" pitchFamily="34" charset="0"/>
                  </a:rPr>
                  <a:t>Org</a:t>
                </a:r>
                <a:r>
                  <a:rPr kumimoji="0" lang="cs-CZ" altLang="cs-CZ" sz="10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cs-CZ" altLang="cs-CZ" sz="1000" b="0" i="0" u="none" strike="noStrike" kern="0" cap="none" spc="0" normalizeH="0" baseline="0" noProof="0" dirty="0" err="1">
                    <a:ln>
                      <a:noFill/>
                    </a:ln>
                    <a:solidFill>
                      <a:prstClr val="black"/>
                    </a:solidFill>
                    <a:effectLst/>
                    <a:uLnTx/>
                    <a:uFillTx/>
                    <a:latin typeface="Calibri"/>
                    <a:ea typeface="+mn-ea"/>
                    <a:cs typeface="Arial" panose="020B0604020202020204" pitchFamily="34" charset="0"/>
                  </a:rPr>
                  <a:t>matter</a:t>
                </a:r>
                <a:endParaRPr kumimoji="0" lang="cs-CZ" altLang="cs-CZ" sz="1000" b="0" i="0" u="none" strike="noStrike" kern="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246" name="Ovál 245">
                <a:extLst>
                  <a:ext uri="{FF2B5EF4-FFF2-40B4-BE49-F238E27FC236}">
                    <a16:creationId xmlns:a16="http://schemas.microsoft.com/office/drawing/2014/main" id="{AF22BA52-B8C5-4C73-A769-0D3FE85AC544}"/>
                  </a:ext>
                </a:extLst>
              </p:cNvPr>
              <p:cNvSpPr/>
              <p:nvPr/>
            </p:nvSpPr>
            <p:spPr bwMode="auto">
              <a:xfrm>
                <a:off x="6837430" y="2436542"/>
                <a:ext cx="416090" cy="371897"/>
              </a:xfrm>
              <a:prstGeom prst="ellipse">
                <a:avLst/>
              </a:prstGeom>
              <a:solidFill>
                <a:srgbClr val="F79646">
                  <a:lumMod val="40000"/>
                  <a:lumOff val="6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8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50" name="Ovál 249">
                <a:extLst>
                  <a:ext uri="{FF2B5EF4-FFF2-40B4-BE49-F238E27FC236}">
                    <a16:creationId xmlns:a16="http://schemas.microsoft.com/office/drawing/2014/main" id="{32CCF320-3D6B-4BF2-9D20-E4E7F77F8BBD}"/>
                  </a:ext>
                </a:extLst>
              </p:cNvPr>
              <p:cNvSpPr/>
              <p:nvPr/>
            </p:nvSpPr>
            <p:spPr bwMode="auto">
              <a:xfrm>
                <a:off x="6787923" y="2371106"/>
                <a:ext cx="525712" cy="490773"/>
              </a:xfrm>
              <a:prstGeom prst="ellipse">
                <a:avLst/>
              </a:prstGeom>
              <a:noFill/>
              <a:ln w="38100" cap="flat" cmpd="sng" algn="ctr">
                <a:solidFill>
                  <a:sysClr val="window" lastClr="FFFFFF">
                    <a:lumMod val="50000"/>
                  </a:sysClr>
                </a:solidFill>
                <a:prstDash val="sys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6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51" name="TextovéPole 245">
                <a:extLst>
                  <a:ext uri="{FF2B5EF4-FFF2-40B4-BE49-F238E27FC236}">
                    <a16:creationId xmlns:a16="http://schemas.microsoft.com/office/drawing/2014/main" id="{2EFE08ED-5C45-48D0-88CF-6177F6431094}"/>
                  </a:ext>
                </a:extLst>
              </p:cNvPr>
              <p:cNvSpPr txBox="1">
                <a:spLocks noChangeArrowheads="1"/>
              </p:cNvSpPr>
              <p:nvPr/>
            </p:nvSpPr>
            <p:spPr bwMode="auto">
              <a:xfrm>
                <a:off x="6766706" y="1857431"/>
                <a:ext cx="524533" cy="169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sz="2400">
                    <a:solidFill>
                      <a:srgbClr val="63666A"/>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rgbClr val="63666A"/>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63666A"/>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cs-CZ" altLang="cs-CZ" sz="1000" b="0" i="0" u="none" strike="noStrike" kern="0" cap="none" spc="0" normalizeH="0" baseline="0" noProof="0">
                    <a:ln>
                      <a:noFill/>
                    </a:ln>
                    <a:solidFill>
                      <a:prstClr val="black"/>
                    </a:solidFill>
                    <a:effectLst/>
                    <a:uLnTx/>
                    <a:uFillTx/>
                    <a:latin typeface="Calibri"/>
                    <a:ea typeface="+mn-ea"/>
                    <a:cs typeface="Arial" panose="020B0604020202020204" pitchFamily="34" charset="0"/>
                  </a:rPr>
                  <a:t>Circular</a:t>
                </a:r>
              </a:p>
            </p:txBody>
          </p:sp>
          <p:sp>
            <p:nvSpPr>
              <p:cNvPr id="252" name="TextovéPole 19">
                <a:extLst>
                  <a:ext uri="{FF2B5EF4-FFF2-40B4-BE49-F238E27FC236}">
                    <a16:creationId xmlns:a16="http://schemas.microsoft.com/office/drawing/2014/main" id="{0878F6D9-C3A6-4531-9CAD-774F72F08768}"/>
                  </a:ext>
                </a:extLst>
              </p:cNvPr>
              <p:cNvSpPr txBox="1">
                <a:spLocks noChangeArrowheads="1"/>
              </p:cNvSpPr>
              <p:nvPr/>
            </p:nvSpPr>
            <p:spPr bwMode="auto">
              <a:xfrm>
                <a:off x="2764969" y="2099756"/>
                <a:ext cx="795640" cy="148009"/>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altLang="cs-CZ" sz="8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Biodegradovatelná </a:t>
                </a:r>
              </a:p>
            </p:txBody>
          </p:sp>
          <p:grpSp>
            <p:nvGrpSpPr>
              <p:cNvPr id="15398" name="Skupina 35">
                <a:extLst>
                  <a:ext uri="{FF2B5EF4-FFF2-40B4-BE49-F238E27FC236}">
                    <a16:creationId xmlns:a16="http://schemas.microsoft.com/office/drawing/2014/main" id="{FB9C52B6-E885-459B-9CDB-0B97616B93F6}"/>
                  </a:ext>
                </a:extLst>
              </p:cNvPr>
              <p:cNvGrpSpPr>
                <a:grpSpLocks/>
              </p:cNvGrpSpPr>
              <p:nvPr/>
            </p:nvGrpSpPr>
            <p:grpSpPr bwMode="auto">
              <a:xfrm>
                <a:off x="2163762" y="1586960"/>
                <a:ext cx="681321" cy="1910301"/>
                <a:chOff x="1362593" y="974006"/>
                <a:chExt cx="907935" cy="2546971"/>
              </a:xfrm>
            </p:grpSpPr>
            <p:sp>
              <p:nvSpPr>
                <p:cNvPr id="320" name="TextovéPole 319">
                  <a:extLst>
                    <a:ext uri="{FF2B5EF4-FFF2-40B4-BE49-F238E27FC236}">
                      <a16:creationId xmlns:a16="http://schemas.microsoft.com/office/drawing/2014/main" id="{00144730-2D1E-4CE5-809B-D69738F4491A}"/>
                    </a:ext>
                  </a:extLst>
                </p:cNvPr>
                <p:cNvSpPr txBox="1"/>
                <p:nvPr/>
              </p:nvSpPr>
              <p:spPr bwMode="auto">
                <a:xfrm flipH="1">
                  <a:off x="1364188" y="974006"/>
                  <a:ext cx="906340" cy="215795"/>
                </a:xfrm>
                <a:prstGeom prst="rect">
                  <a:avLst/>
                </a:prstGeom>
                <a:solidFill>
                  <a:sysClr val="window" lastClr="FFFFFF">
                    <a:lumMod val="95000"/>
                  </a:sysClr>
                </a:solidFill>
                <a:ln>
                  <a:solidFill>
                    <a:srgbClr val="4F81BD">
                      <a:shade val="50000"/>
                    </a:srgbClr>
                  </a:solid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900" b="1"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Komodity</a:t>
                  </a:r>
                </a:p>
              </p:txBody>
            </p:sp>
            <p:cxnSp>
              <p:nvCxnSpPr>
                <p:cNvPr id="15463" name="Přímá spojnice 320">
                  <a:extLst>
                    <a:ext uri="{FF2B5EF4-FFF2-40B4-BE49-F238E27FC236}">
                      <a16:creationId xmlns:a16="http://schemas.microsoft.com/office/drawing/2014/main" id="{4B26CFCE-922C-4709-9F54-8E27853D0DC6}"/>
                    </a:ext>
                  </a:extLst>
                </p:cNvPr>
                <p:cNvCxnSpPr>
                  <a:cxnSpLocks noChangeShapeType="1"/>
                </p:cNvCxnSpPr>
                <p:nvPr/>
              </p:nvCxnSpPr>
              <p:spPr bwMode="auto">
                <a:xfrm flipH="1">
                  <a:off x="1362593" y="985308"/>
                  <a:ext cx="2115" cy="2535669"/>
                </a:xfrm>
                <a:prstGeom prst="line">
                  <a:avLst/>
                </a:prstGeom>
                <a:noFill/>
                <a:ln w="9525" algn="ctr">
                  <a:solidFill>
                    <a:srgbClr val="4A7EBB"/>
                  </a:solidFill>
                  <a:round/>
                  <a:headEnd/>
                  <a:tailEnd/>
                </a:ln>
                <a:extLst>
                  <a:ext uri="{909E8E84-426E-40DD-AFC4-6F175D3DCCD1}">
                    <a14:hiddenFill xmlns:a14="http://schemas.microsoft.com/office/drawing/2010/main">
                      <a:noFill/>
                    </a14:hiddenFill>
                  </a:ext>
                </a:extLst>
              </p:spPr>
            </p:cxnSp>
            <p:cxnSp>
              <p:nvCxnSpPr>
                <p:cNvPr id="15464" name="Přímá spojnice 322">
                  <a:extLst>
                    <a:ext uri="{FF2B5EF4-FFF2-40B4-BE49-F238E27FC236}">
                      <a16:creationId xmlns:a16="http://schemas.microsoft.com/office/drawing/2014/main" id="{83378F61-F6E5-4C2C-88E7-4B84ABF5AC0B}"/>
                    </a:ext>
                  </a:extLst>
                </p:cNvPr>
                <p:cNvCxnSpPr>
                  <a:cxnSpLocks noChangeShapeType="1"/>
                </p:cNvCxnSpPr>
                <p:nvPr/>
              </p:nvCxnSpPr>
              <p:spPr bwMode="auto">
                <a:xfrm flipH="1">
                  <a:off x="2261687" y="981075"/>
                  <a:ext cx="2116" cy="2535669"/>
                </a:xfrm>
                <a:prstGeom prst="line">
                  <a:avLst/>
                </a:prstGeom>
                <a:noFill/>
                <a:ln w="9525" algn="ctr">
                  <a:solidFill>
                    <a:srgbClr val="4A7EBB"/>
                  </a:solidFill>
                  <a:round/>
                  <a:headEnd/>
                  <a:tailEnd/>
                </a:ln>
                <a:extLst>
                  <a:ext uri="{909E8E84-426E-40DD-AFC4-6F175D3DCCD1}">
                    <a14:hiddenFill xmlns:a14="http://schemas.microsoft.com/office/drawing/2010/main">
                      <a:noFill/>
                    </a14:hiddenFill>
                  </a:ext>
                </a:extLst>
              </p:spPr>
            </p:cxnSp>
          </p:grpSp>
          <p:sp>
            <p:nvSpPr>
              <p:cNvPr id="254" name="Ovál 253">
                <a:extLst>
                  <a:ext uri="{FF2B5EF4-FFF2-40B4-BE49-F238E27FC236}">
                    <a16:creationId xmlns:a16="http://schemas.microsoft.com/office/drawing/2014/main" id="{C4DB2844-851F-4E6F-9304-A727FC5A6772}"/>
                  </a:ext>
                </a:extLst>
              </p:cNvPr>
              <p:cNvSpPr/>
              <p:nvPr/>
            </p:nvSpPr>
            <p:spPr bwMode="auto">
              <a:xfrm>
                <a:off x="4224194" y="2376559"/>
                <a:ext cx="525712" cy="490773"/>
              </a:xfrm>
              <a:prstGeom prst="ellipse">
                <a:avLst/>
              </a:prstGeom>
              <a:noFill/>
              <a:ln w="38100" cap="flat" cmpd="thickThin" algn="ctr">
                <a:solidFill>
                  <a:sysClr val="window" lastClr="FFFFFF">
                    <a:lumMod val="50000"/>
                  </a:sysClr>
                </a:solidFill>
                <a:prstDash val="sys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6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55" name="Ovál 254">
                <a:extLst>
                  <a:ext uri="{FF2B5EF4-FFF2-40B4-BE49-F238E27FC236}">
                    <a16:creationId xmlns:a16="http://schemas.microsoft.com/office/drawing/2014/main" id="{2BFFC1AB-3AF8-4591-AAFD-372DFF76FCAF}"/>
                  </a:ext>
                </a:extLst>
              </p:cNvPr>
              <p:cNvSpPr/>
              <p:nvPr/>
            </p:nvSpPr>
            <p:spPr bwMode="auto">
              <a:xfrm>
                <a:off x="4227731" y="2957851"/>
                <a:ext cx="523354" cy="490773"/>
              </a:xfrm>
              <a:prstGeom prst="ellipse">
                <a:avLst/>
              </a:prstGeom>
              <a:noFill/>
              <a:ln w="38100" cap="flat" cmpd="thickThin" algn="ctr">
                <a:solidFill>
                  <a:sysClr val="window" lastClr="FFFFFF">
                    <a:lumMod val="50000"/>
                  </a:sysClr>
                </a:solidFill>
                <a:prstDash val="sys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6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56" name="Ovál 255">
                <a:extLst>
                  <a:ext uri="{FF2B5EF4-FFF2-40B4-BE49-F238E27FC236}">
                    <a16:creationId xmlns:a16="http://schemas.microsoft.com/office/drawing/2014/main" id="{F448CBAA-B393-4167-B3F5-C51B4F2DAAA9}"/>
                  </a:ext>
                </a:extLst>
              </p:cNvPr>
              <p:cNvSpPr/>
              <p:nvPr/>
            </p:nvSpPr>
            <p:spPr bwMode="auto">
              <a:xfrm>
                <a:off x="4277237" y="3022198"/>
                <a:ext cx="416090" cy="370806"/>
              </a:xfrm>
              <a:prstGeom prst="ellipse">
                <a:avLst/>
              </a:prstGeom>
              <a:solidFill>
                <a:srgbClr val="CCFFCC"/>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8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57" name="Ovál 256">
                <a:extLst>
                  <a:ext uri="{FF2B5EF4-FFF2-40B4-BE49-F238E27FC236}">
                    <a16:creationId xmlns:a16="http://schemas.microsoft.com/office/drawing/2014/main" id="{C41C1977-4304-4A68-BA30-DEEB3A9F1221}"/>
                  </a:ext>
                </a:extLst>
              </p:cNvPr>
              <p:cNvSpPr/>
              <p:nvPr/>
            </p:nvSpPr>
            <p:spPr bwMode="auto">
              <a:xfrm>
                <a:off x="4274880" y="2440904"/>
                <a:ext cx="414911" cy="370806"/>
              </a:xfrm>
              <a:prstGeom prst="ellipse">
                <a:avLst/>
              </a:prstGeom>
              <a:solidFill>
                <a:srgbClr val="CCFFCC"/>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800" b="1" i="0" u="none" strike="noStrike" kern="0" cap="none" spc="0" normalizeH="0" baseline="0" noProof="0">
                    <a:ln>
                      <a:noFill/>
                    </a:ln>
                    <a:solidFill>
                      <a:prstClr val="white"/>
                    </a:solidFill>
                    <a:effectLst/>
                    <a:uLnTx/>
                    <a:uFillTx/>
                    <a:latin typeface="Calibri"/>
                    <a:ea typeface="+mn-ea"/>
                    <a:cs typeface="Arial" panose="020B0604020202020204" pitchFamily="34" charset="0"/>
                  </a:rPr>
                  <a:t>                                         </a:t>
                </a:r>
              </a:p>
            </p:txBody>
          </p:sp>
          <p:grpSp>
            <p:nvGrpSpPr>
              <p:cNvPr id="15403" name="Skupina 58">
                <a:extLst>
                  <a:ext uri="{FF2B5EF4-FFF2-40B4-BE49-F238E27FC236}">
                    <a16:creationId xmlns:a16="http://schemas.microsoft.com/office/drawing/2014/main" id="{2938A1F3-1765-4E94-B831-46F3E780F5C0}"/>
                  </a:ext>
                </a:extLst>
              </p:cNvPr>
              <p:cNvGrpSpPr>
                <a:grpSpLocks/>
              </p:cNvGrpSpPr>
              <p:nvPr/>
            </p:nvGrpSpPr>
            <p:grpSpPr bwMode="auto">
              <a:xfrm>
                <a:off x="5532438" y="2952750"/>
                <a:ext cx="523875" cy="490538"/>
                <a:chOff x="5852203" y="2794000"/>
                <a:chExt cx="700088" cy="654050"/>
              </a:xfrm>
            </p:grpSpPr>
            <p:sp>
              <p:nvSpPr>
                <p:cNvPr id="315" name="Ovál 314">
                  <a:extLst>
                    <a:ext uri="{FF2B5EF4-FFF2-40B4-BE49-F238E27FC236}">
                      <a16:creationId xmlns:a16="http://schemas.microsoft.com/office/drawing/2014/main" id="{1E34E6AC-B8DA-4E0C-91FB-BC99C5C8C6A0}"/>
                    </a:ext>
                  </a:extLst>
                </p:cNvPr>
                <p:cNvSpPr/>
                <p:nvPr/>
              </p:nvSpPr>
              <p:spPr bwMode="auto">
                <a:xfrm>
                  <a:off x="5924852" y="2886597"/>
                  <a:ext cx="559199" cy="495861"/>
                </a:xfrm>
                <a:prstGeom prst="ellipse">
                  <a:avLst/>
                </a:prstGeom>
                <a:solidFill>
                  <a:srgbClr val="F79646">
                    <a:lumMod val="40000"/>
                    <a:lumOff val="6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8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316" name="Ovál 315">
                  <a:extLst>
                    <a:ext uri="{FF2B5EF4-FFF2-40B4-BE49-F238E27FC236}">
                      <a16:creationId xmlns:a16="http://schemas.microsoft.com/office/drawing/2014/main" id="{D5BE6D63-95C9-4FAD-A1E0-B9A21EA6CD22}"/>
                    </a:ext>
                  </a:extLst>
                </p:cNvPr>
                <p:cNvSpPr/>
                <p:nvPr/>
              </p:nvSpPr>
              <p:spPr bwMode="auto">
                <a:xfrm>
                  <a:off x="5852393" y="2793532"/>
                  <a:ext cx="705693" cy="654362"/>
                </a:xfrm>
                <a:prstGeom prst="ellipse">
                  <a:avLst/>
                </a:prstGeom>
                <a:noFill/>
                <a:ln w="38100" cap="flat" cmpd="sng" algn="ctr">
                  <a:solidFill>
                    <a:sysClr val="window" lastClr="FFFFFF">
                      <a:lumMod val="50000"/>
                    </a:sysClr>
                  </a:solidFill>
                  <a:prstDash val="sys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6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317" name="Ovál 316">
                  <a:extLst>
                    <a:ext uri="{FF2B5EF4-FFF2-40B4-BE49-F238E27FC236}">
                      <a16:creationId xmlns:a16="http://schemas.microsoft.com/office/drawing/2014/main" id="{B44034AA-E498-4861-8993-F8D63A9683DC}"/>
                    </a:ext>
                  </a:extLst>
                </p:cNvPr>
                <p:cNvSpPr/>
                <p:nvPr/>
              </p:nvSpPr>
              <p:spPr bwMode="auto">
                <a:xfrm>
                  <a:off x="6151682" y="3001473"/>
                  <a:ext cx="64584" cy="58166"/>
                </a:xfrm>
                <a:prstGeom prst="ellipse">
                  <a:avLst/>
                </a:prstGeom>
                <a:solidFill>
                  <a:srgbClr val="FF000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318" name="Ovál 317">
                  <a:extLst>
                    <a:ext uri="{FF2B5EF4-FFF2-40B4-BE49-F238E27FC236}">
                      <a16:creationId xmlns:a16="http://schemas.microsoft.com/office/drawing/2014/main" id="{0487FDFC-EF7F-409E-AA01-8132B7D3B65B}"/>
                    </a:ext>
                  </a:extLst>
                </p:cNvPr>
                <p:cNvSpPr/>
                <p:nvPr/>
              </p:nvSpPr>
              <p:spPr bwMode="auto">
                <a:xfrm>
                  <a:off x="6241469" y="3090176"/>
                  <a:ext cx="63008" cy="59619"/>
                </a:xfrm>
                <a:prstGeom prst="ellipse">
                  <a:avLst/>
                </a:prstGeom>
                <a:solidFill>
                  <a:srgbClr val="FF000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319" name="Ovál 318">
                  <a:extLst>
                    <a:ext uri="{FF2B5EF4-FFF2-40B4-BE49-F238E27FC236}">
                      <a16:creationId xmlns:a16="http://schemas.microsoft.com/office/drawing/2014/main" id="{4AD740B8-D27A-46E5-9BB2-1C547864FBDB}"/>
                    </a:ext>
                  </a:extLst>
                </p:cNvPr>
                <p:cNvSpPr/>
                <p:nvPr/>
              </p:nvSpPr>
              <p:spPr bwMode="auto">
                <a:xfrm>
                  <a:off x="6334406" y="3178878"/>
                  <a:ext cx="64584" cy="59620"/>
                </a:xfrm>
                <a:prstGeom prst="ellipse">
                  <a:avLst/>
                </a:prstGeom>
                <a:solidFill>
                  <a:srgbClr val="FF000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sp>
            <p:nvSpPr>
              <p:cNvPr id="259" name="Ovál 258">
                <a:extLst>
                  <a:ext uri="{FF2B5EF4-FFF2-40B4-BE49-F238E27FC236}">
                    <a16:creationId xmlns:a16="http://schemas.microsoft.com/office/drawing/2014/main" id="{E1E82276-C0A2-4AB7-80AB-ABE105475BD8}"/>
                  </a:ext>
                </a:extLst>
              </p:cNvPr>
              <p:cNvSpPr/>
              <p:nvPr/>
            </p:nvSpPr>
            <p:spPr bwMode="auto">
              <a:xfrm>
                <a:off x="4992723" y="2450720"/>
                <a:ext cx="325328" cy="296645"/>
              </a:xfrm>
              <a:prstGeom prst="ellipse">
                <a:avLst/>
              </a:prstGeom>
              <a:solidFill>
                <a:srgbClr val="F79646">
                  <a:lumMod val="40000"/>
                  <a:lumOff val="6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nvGrpSpPr>
              <p:cNvPr id="15405" name="Skupina 50">
                <a:extLst>
                  <a:ext uri="{FF2B5EF4-FFF2-40B4-BE49-F238E27FC236}">
                    <a16:creationId xmlns:a16="http://schemas.microsoft.com/office/drawing/2014/main" id="{7E063F5E-B709-42DA-BA96-2F42EEB23343}"/>
                  </a:ext>
                </a:extLst>
              </p:cNvPr>
              <p:cNvGrpSpPr>
                <a:grpSpLocks/>
              </p:cNvGrpSpPr>
              <p:nvPr/>
            </p:nvGrpSpPr>
            <p:grpSpPr bwMode="auto">
              <a:xfrm>
                <a:off x="4875213" y="2339975"/>
                <a:ext cx="561975" cy="528638"/>
                <a:chOff x="4976364" y="1976438"/>
                <a:chExt cx="749300" cy="704850"/>
              </a:xfrm>
            </p:grpSpPr>
            <p:sp>
              <p:nvSpPr>
                <p:cNvPr id="312" name="Ovál 311">
                  <a:extLst>
                    <a:ext uri="{FF2B5EF4-FFF2-40B4-BE49-F238E27FC236}">
                      <a16:creationId xmlns:a16="http://schemas.microsoft.com/office/drawing/2014/main" id="{E1EF230D-FDFE-4707-B368-CE64E39C1801}"/>
                    </a:ext>
                  </a:extLst>
                </p:cNvPr>
                <p:cNvSpPr/>
                <p:nvPr/>
              </p:nvSpPr>
              <p:spPr bwMode="auto">
                <a:xfrm>
                  <a:off x="5074894" y="2063024"/>
                  <a:ext cx="545357" cy="522036"/>
                </a:xfrm>
                <a:prstGeom prst="ellipse">
                  <a:avLst/>
                </a:prstGeom>
                <a:noFill/>
                <a:ln w="25400" cap="flat" cmpd="sng" algn="ctr">
                  <a:solidFill>
                    <a:srgbClr val="00B050"/>
                  </a:solidFill>
                  <a:prstDash val="sys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313" name="Ovál 312">
                  <a:extLst>
                    <a:ext uri="{FF2B5EF4-FFF2-40B4-BE49-F238E27FC236}">
                      <a16:creationId xmlns:a16="http://schemas.microsoft.com/office/drawing/2014/main" id="{5E8B4BAD-730C-442B-A4E9-63E1D8E4F067}"/>
                    </a:ext>
                  </a:extLst>
                </p:cNvPr>
                <p:cNvSpPr/>
                <p:nvPr/>
              </p:nvSpPr>
              <p:spPr bwMode="auto">
                <a:xfrm>
                  <a:off x="5018316" y="2019400"/>
                  <a:ext cx="660087" cy="615101"/>
                </a:xfrm>
                <a:prstGeom prst="ellipse">
                  <a:avLst/>
                </a:prstGeom>
                <a:noFill/>
                <a:ln w="25400" cap="flat" cmpd="sng" algn="ctr">
                  <a:solidFill>
                    <a:srgbClr val="00B050"/>
                  </a:solidFill>
                  <a:prstDash val="sys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314" name="Ovál 313">
                  <a:extLst>
                    <a:ext uri="{FF2B5EF4-FFF2-40B4-BE49-F238E27FC236}">
                      <a16:creationId xmlns:a16="http://schemas.microsoft.com/office/drawing/2014/main" id="{42649759-5F5A-44B9-ABAA-64BB3E7C6A6E}"/>
                    </a:ext>
                  </a:extLst>
                </p:cNvPr>
                <p:cNvSpPr/>
                <p:nvPr/>
              </p:nvSpPr>
              <p:spPr bwMode="auto">
                <a:xfrm>
                  <a:off x="4975881" y="1981592"/>
                  <a:ext cx="749670" cy="699441"/>
                </a:xfrm>
                <a:prstGeom prst="ellipse">
                  <a:avLst/>
                </a:prstGeom>
                <a:noFill/>
                <a:ln w="25400" cap="flat" cmpd="sng" algn="ctr">
                  <a:solidFill>
                    <a:srgbClr val="00B050"/>
                  </a:solidFill>
                  <a:prstDash val="sys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sp>
            <p:nvSpPr>
              <p:cNvPr id="261" name="Ovál 260">
                <a:extLst>
                  <a:ext uri="{FF2B5EF4-FFF2-40B4-BE49-F238E27FC236}">
                    <a16:creationId xmlns:a16="http://schemas.microsoft.com/office/drawing/2014/main" id="{9BDC2A67-785E-4128-B9D3-634C03663679}"/>
                  </a:ext>
                </a:extLst>
              </p:cNvPr>
              <p:cNvSpPr/>
              <p:nvPr/>
            </p:nvSpPr>
            <p:spPr bwMode="auto">
              <a:xfrm>
                <a:off x="5587980" y="2432180"/>
                <a:ext cx="414911" cy="369716"/>
              </a:xfrm>
              <a:prstGeom prst="ellipse">
                <a:avLst/>
              </a:prstGeom>
              <a:solidFill>
                <a:srgbClr val="F79646">
                  <a:lumMod val="40000"/>
                  <a:lumOff val="6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8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62" name="Ovál 261">
                <a:extLst>
                  <a:ext uri="{FF2B5EF4-FFF2-40B4-BE49-F238E27FC236}">
                    <a16:creationId xmlns:a16="http://schemas.microsoft.com/office/drawing/2014/main" id="{563A7CD0-3B6C-4D55-B9D7-05E04E2F6D1E}"/>
                  </a:ext>
                </a:extLst>
              </p:cNvPr>
              <p:cNvSpPr/>
              <p:nvPr/>
            </p:nvSpPr>
            <p:spPr bwMode="auto">
              <a:xfrm>
                <a:off x="5540831" y="2371106"/>
                <a:ext cx="525712" cy="490773"/>
              </a:xfrm>
              <a:prstGeom prst="ellipse">
                <a:avLst/>
              </a:prstGeom>
              <a:noFill/>
              <a:ln w="38100" cap="flat" cmpd="sng" algn="ctr">
                <a:solidFill>
                  <a:sysClr val="window" lastClr="FFFFFF">
                    <a:lumMod val="50000"/>
                  </a:sysClr>
                </a:solidFill>
                <a:prstDash val="sys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6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nvGrpSpPr>
              <p:cNvPr id="15408" name="Skupina 52">
                <a:extLst>
                  <a:ext uri="{FF2B5EF4-FFF2-40B4-BE49-F238E27FC236}">
                    <a16:creationId xmlns:a16="http://schemas.microsoft.com/office/drawing/2014/main" id="{8352C6EC-A407-4250-82D7-60809E37A292}"/>
                  </a:ext>
                </a:extLst>
              </p:cNvPr>
              <p:cNvGrpSpPr>
                <a:grpSpLocks/>
              </p:cNvGrpSpPr>
              <p:nvPr/>
            </p:nvGrpSpPr>
            <p:grpSpPr bwMode="auto">
              <a:xfrm>
                <a:off x="4873625" y="2946400"/>
                <a:ext cx="558800" cy="528638"/>
                <a:chOff x="4973189" y="2827338"/>
                <a:chExt cx="746125" cy="704850"/>
              </a:xfrm>
            </p:grpSpPr>
            <p:sp>
              <p:nvSpPr>
                <p:cNvPr id="308" name="Ovál 307">
                  <a:extLst>
                    <a:ext uri="{FF2B5EF4-FFF2-40B4-BE49-F238E27FC236}">
                      <a16:creationId xmlns:a16="http://schemas.microsoft.com/office/drawing/2014/main" id="{637F7ACB-B50E-4EBC-A0B3-1FC26761F9A6}"/>
                    </a:ext>
                  </a:extLst>
                </p:cNvPr>
                <p:cNvSpPr/>
                <p:nvPr/>
              </p:nvSpPr>
              <p:spPr bwMode="auto">
                <a:xfrm>
                  <a:off x="5070832" y="2921130"/>
                  <a:ext cx="544558" cy="522037"/>
                </a:xfrm>
                <a:prstGeom prst="ellipse">
                  <a:avLst/>
                </a:prstGeom>
                <a:noFill/>
                <a:ln w="25400" cap="flat" cmpd="sng" algn="ctr">
                  <a:solidFill>
                    <a:srgbClr val="00B050"/>
                  </a:solidFill>
                  <a:prstDash val="sys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309" name="Ovál 308">
                  <a:extLst>
                    <a:ext uri="{FF2B5EF4-FFF2-40B4-BE49-F238E27FC236}">
                      <a16:creationId xmlns:a16="http://schemas.microsoft.com/office/drawing/2014/main" id="{5F2ECF73-1501-47EF-9C64-9BFB246EDE35}"/>
                    </a:ext>
                  </a:extLst>
                </p:cNvPr>
                <p:cNvSpPr/>
                <p:nvPr/>
              </p:nvSpPr>
              <p:spPr bwMode="auto">
                <a:xfrm>
                  <a:off x="5127491" y="2982204"/>
                  <a:ext cx="432813" cy="395526"/>
                </a:xfrm>
                <a:prstGeom prst="ellipse">
                  <a:avLst/>
                </a:prstGeom>
                <a:solidFill>
                  <a:srgbClr val="F79646">
                    <a:lumMod val="40000"/>
                    <a:lumOff val="6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310" name="Ovál 309">
                  <a:extLst>
                    <a:ext uri="{FF2B5EF4-FFF2-40B4-BE49-F238E27FC236}">
                      <a16:creationId xmlns:a16="http://schemas.microsoft.com/office/drawing/2014/main" id="{8041A3D7-5926-40F5-ADDF-E7B73C790F02}"/>
                    </a:ext>
                  </a:extLst>
                </p:cNvPr>
                <p:cNvSpPr/>
                <p:nvPr/>
              </p:nvSpPr>
              <p:spPr bwMode="auto">
                <a:xfrm>
                  <a:off x="5017321" y="2871690"/>
                  <a:ext cx="657876" cy="619464"/>
                </a:xfrm>
                <a:prstGeom prst="ellipse">
                  <a:avLst/>
                </a:prstGeom>
                <a:noFill/>
                <a:ln w="25400" cap="flat" cmpd="sng" algn="ctr">
                  <a:solidFill>
                    <a:srgbClr val="00B050"/>
                  </a:solidFill>
                  <a:prstDash val="sys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311" name="Ovál 310">
                  <a:extLst>
                    <a:ext uri="{FF2B5EF4-FFF2-40B4-BE49-F238E27FC236}">
                      <a16:creationId xmlns:a16="http://schemas.microsoft.com/office/drawing/2014/main" id="{3A9AE073-CF72-4062-B8B6-081C8FB7198B}"/>
                    </a:ext>
                  </a:extLst>
                </p:cNvPr>
                <p:cNvSpPr/>
                <p:nvPr/>
              </p:nvSpPr>
              <p:spPr bwMode="auto">
                <a:xfrm>
                  <a:off x="4973252" y="2828065"/>
                  <a:ext cx="746013" cy="703804"/>
                </a:xfrm>
                <a:prstGeom prst="ellipse">
                  <a:avLst/>
                </a:prstGeom>
                <a:noFill/>
                <a:ln w="25400" cap="flat" cmpd="sng" algn="ctr">
                  <a:solidFill>
                    <a:srgbClr val="00B050"/>
                  </a:solidFill>
                  <a:prstDash val="sys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grpSp>
            <p:nvGrpSpPr>
              <p:cNvPr id="15409" name="Skupina 40">
                <a:extLst>
                  <a:ext uri="{FF2B5EF4-FFF2-40B4-BE49-F238E27FC236}">
                    <a16:creationId xmlns:a16="http://schemas.microsoft.com/office/drawing/2014/main" id="{467FF207-8B92-4FC1-A9F7-D7C44F35E0C6}"/>
                  </a:ext>
                </a:extLst>
              </p:cNvPr>
              <p:cNvGrpSpPr>
                <a:grpSpLocks/>
              </p:cNvGrpSpPr>
              <p:nvPr/>
            </p:nvGrpSpPr>
            <p:grpSpPr bwMode="auto">
              <a:xfrm>
                <a:off x="2842728" y="1586708"/>
                <a:ext cx="4483585" cy="1916112"/>
                <a:chOff x="2312341" y="981075"/>
                <a:chExt cx="5977584" cy="2554706"/>
              </a:xfrm>
            </p:grpSpPr>
            <p:cxnSp>
              <p:nvCxnSpPr>
                <p:cNvPr id="15443" name="Přímá spojnice 299">
                  <a:extLst>
                    <a:ext uri="{FF2B5EF4-FFF2-40B4-BE49-F238E27FC236}">
                      <a16:creationId xmlns:a16="http://schemas.microsoft.com/office/drawing/2014/main" id="{8ED8CC96-A8AA-4DF6-8701-ED5F65DA494E}"/>
                    </a:ext>
                  </a:extLst>
                </p:cNvPr>
                <p:cNvCxnSpPr>
                  <a:cxnSpLocks noChangeShapeType="1"/>
                </p:cNvCxnSpPr>
                <p:nvPr/>
              </p:nvCxnSpPr>
              <p:spPr bwMode="auto">
                <a:xfrm>
                  <a:off x="5788247" y="1232947"/>
                  <a:ext cx="0" cy="2298601"/>
                </a:xfrm>
                <a:prstGeom prst="line">
                  <a:avLst/>
                </a:prstGeom>
                <a:noFill/>
                <a:ln w="9525" algn="ctr">
                  <a:solidFill>
                    <a:srgbClr val="4A7EBB"/>
                  </a:solidFill>
                  <a:round/>
                  <a:headEnd/>
                  <a:tailEnd/>
                </a:ln>
                <a:extLst>
                  <a:ext uri="{909E8E84-426E-40DD-AFC4-6F175D3DCCD1}">
                    <a14:hiddenFill xmlns:a14="http://schemas.microsoft.com/office/drawing/2010/main">
                      <a:noFill/>
                    </a14:hiddenFill>
                  </a:ext>
                </a:extLst>
              </p:spPr>
            </p:cxnSp>
            <p:cxnSp>
              <p:nvCxnSpPr>
                <p:cNvPr id="15444" name="Přímá spojnice 300">
                  <a:extLst>
                    <a:ext uri="{FF2B5EF4-FFF2-40B4-BE49-F238E27FC236}">
                      <a16:creationId xmlns:a16="http://schemas.microsoft.com/office/drawing/2014/main" id="{FC952E3E-55D4-434D-A8CF-4B2C4150F496}"/>
                    </a:ext>
                  </a:extLst>
                </p:cNvPr>
                <p:cNvCxnSpPr>
                  <a:cxnSpLocks noChangeShapeType="1"/>
                </p:cNvCxnSpPr>
                <p:nvPr/>
              </p:nvCxnSpPr>
              <p:spPr bwMode="auto">
                <a:xfrm flipH="1">
                  <a:off x="4023103" y="998008"/>
                  <a:ext cx="2116" cy="2535657"/>
                </a:xfrm>
                <a:prstGeom prst="line">
                  <a:avLst/>
                </a:prstGeom>
                <a:noFill/>
                <a:ln w="9525" algn="ctr">
                  <a:solidFill>
                    <a:srgbClr val="4A7EBB"/>
                  </a:solidFill>
                  <a:round/>
                  <a:headEnd/>
                  <a:tailEnd/>
                </a:ln>
                <a:extLst>
                  <a:ext uri="{909E8E84-426E-40DD-AFC4-6F175D3DCCD1}">
                    <a14:hiddenFill xmlns:a14="http://schemas.microsoft.com/office/drawing/2010/main">
                      <a:noFill/>
                    </a14:hiddenFill>
                  </a:ext>
                </a:extLst>
              </p:spPr>
            </p:cxnSp>
            <p:cxnSp>
              <p:nvCxnSpPr>
                <p:cNvPr id="15445" name="Přímá spojnice 302">
                  <a:extLst>
                    <a:ext uri="{FF2B5EF4-FFF2-40B4-BE49-F238E27FC236}">
                      <a16:creationId xmlns:a16="http://schemas.microsoft.com/office/drawing/2014/main" id="{6A9AE452-644C-4FF2-BDFE-AABBCE4FA4C0}"/>
                    </a:ext>
                  </a:extLst>
                </p:cNvPr>
                <p:cNvCxnSpPr>
                  <a:cxnSpLocks noChangeShapeType="1"/>
                </p:cNvCxnSpPr>
                <p:nvPr/>
              </p:nvCxnSpPr>
              <p:spPr bwMode="auto">
                <a:xfrm flipH="1">
                  <a:off x="4901441" y="998008"/>
                  <a:ext cx="0" cy="2537773"/>
                </a:xfrm>
                <a:prstGeom prst="line">
                  <a:avLst/>
                </a:prstGeom>
                <a:noFill/>
                <a:ln w="9525" algn="ctr">
                  <a:solidFill>
                    <a:srgbClr val="4A7EBB"/>
                  </a:solidFill>
                  <a:round/>
                  <a:headEnd/>
                  <a:tailEnd/>
                </a:ln>
                <a:extLst>
                  <a:ext uri="{909E8E84-426E-40DD-AFC4-6F175D3DCCD1}">
                    <a14:hiddenFill xmlns:a14="http://schemas.microsoft.com/office/drawing/2010/main">
                      <a:noFill/>
                    </a14:hiddenFill>
                  </a:ext>
                </a:extLst>
              </p:spPr>
            </p:cxnSp>
            <p:cxnSp>
              <p:nvCxnSpPr>
                <p:cNvPr id="15446" name="Přímá spojnice 303">
                  <a:extLst>
                    <a:ext uri="{FF2B5EF4-FFF2-40B4-BE49-F238E27FC236}">
                      <a16:creationId xmlns:a16="http://schemas.microsoft.com/office/drawing/2014/main" id="{A3EAA561-D154-4295-82BC-AE5F5D774B8D}"/>
                    </a:ext>
                  </a:extLst>
                </p:cNvPr>
                <p:cNvCxnSpPr>
                  <a:cxnSpLocks noChangeShapeType="1"/>
                </p:cNvCxnSpPr>
                <p:nvPr/>
              </p:nvCxnSpPr>
              <p:spPr bwMode="auto">
                <a:xfrm flipH="1">
                  <a:off x="6630605" y="983191"/>
                  <a:ext cx="4233" cy="2535657"/>
                </a:xfrm>
                <a:prstGeom prst="line">
                  <a:avLst/>
                </a:prstGeom>
                <a:noFill/>
                <a:ln w="9525" algn="ctr">
                  <a:solidFill>
                    <a:srgbClr val="4A7EBB"/>
                  </a:solidFill>
                  <a:round/>
                  <a:headEnd/>
                  <a:tailEnd/>
                </a:ln>
                <a:extLst>
                  <a:ext uri="{909E8E84-426E-40DD-AFC4-6F175D3DCCD1}">
                    <a14:hiddenFill xmlns:a14="http://schemas.microsoft.com/office/drawing/2010/main">
                      <a:noFill/>
                    </a14:hiddenFill>
                  </a:ext>
                </a:extLst>
              </p:spPr>
            </p:cxnSp>
            <p:cxnSp>
              <p:nvCxnSpPr>
                <p:cNvPr id="15447" name="Přímá spojnice 304">
                  <a:extLst>
                    <a:ext uri="{FF2B5EF4-FFF2-40B4-BE49-F238E27FC236}">
                      <a16:creationId xmlns:a16="http://schemas.microsoft.com/office/drawing/2014/main" id="{68AFE17A-16B3-4938-B193-26E8EF95134F}"/>
                    </a:ext>
                  </a:extLst>
                </p:cNvPr>
                <p:cNvCxnSpPr>
                  <a:cxnSpLocks noChangeShapeType="1"/>
                </p:cNvCxnSpPr>
                <p:nvPr/>
              </p:nvCxnSpPr>
              <p:spPr bwMode="auto">
                <a:xfrm flipH="1">
                  <a:off x="7466614" y="981075"/>
                  <a:ext cx="2117" cy="2537773"/>
                </a:xfrm>
                <a:prstGeom prst="line">
                  <a:avLst/>
                </a:prstGeom>
                <a:noFill/>
                <a:ln w="9525" algn="ctr">
                  <a:solidFill>
                    <a:srgbClr val="4A7EBB"/>
                  </a:solidFill>
                  <a:round/>
                  <a:headEnd/>
                  <a:tailEnd/>
                </a:ln>
                <a:extLst>
                  <a:ext uri="{909E8E84-426E-40DD-AFC4-6F175D3DCCD1}">
                    <a14:hiddenFill xmlns:a14="http://schemas.microsoft.com/office/drawing/2010/main">
                      <a:noFill/>
                    </a14:hiddenFill>
                  </a:ext>
                </a:extLst>
              </p:spPr>
            </p:cxnSp>
            <p:cxnSp>
              <p:nvCxnSpPr>
                <p:cNvPr id="15448" name="Přímá spojnice 305">
                  <a:extLst>
                    <a:ext uri="{FF2B5EF4-FFF2-40B4-BE49-F238E27FC236}">
                      <a16:creationId xmlns:a16="http://schemas.microsoft.com/office/drawing/2014/main" id="{E7EC3987-4CCE-4009-A568-6554800E0053}"/>
                    </a:ext>
                  </a:extLst>
                </p:cNvPr>
                <p:cNvCxnSpPr>
                  <a:cxnSpLocks noChangeShapeType="1"/>
                </p:cNvCxnSpPr>
                <p:nvPr/>
              </p:nvCxnSpPr>
              <p:spPr bwMode="auto">
                <a:xfrm flipH="1">
                  <a:off x="8287808" y="983191"/>
                  <a:ext cx="2117" cy="2535657"/>
                </a:xfrm>
                <a:prstGeom prst="line">
                  <a:avLst/>
                </a:prstGeom>
                <a:noFill/>
                <a:ln w="9525" algn="ctr">
                  <a:solidFill>
                    <a:srgbClr val="4A7EBB"/>
                  </a:solidFill>
                  <a:round/>
                  <a:headEnd/>
                  <a:tailEnd/>
                </a:ln>
                <a:extLst>
                  <a:ext uri="{909E8E84-426E-40DD-AFC4-6F175D3DCCD1}">
                    <a14:hiddenFill xmlns:a14="http://schemas.microsoft.com/office/drawing/2010/main">
                      <a:noFill/>
                    </a14:hiddenFill>
                  </a:ext>
                </a:extLst>
              </p:spPr>
            </p:cxnSp>
            <p:sp>
              <p:nvSpPr>
                <p:cNvPr id="307" name="TextovéPole 306">
                  <a:extLst>
                    <a:ext uri="{FF2B5EF4-FFF2-40B4-BE49-F238E27FC236}">
                      <a16:creationId xmlns:a16="http://schemas.microsoft.com/office/drawing/2014/main" id="{39D5B44C-963E-467C-8315-AE550D08C218}"/>
                    </a:ext>
                  </a:extLst>
                </p:cNvPr>
                <p:cNvSpPr txBox="1"/>
                <p:nvPr/>
              </p:nvSpPr>
              <p:spPr bwMode="auto">
                <a:xfrm flipH="1">
                  <a:off x="2312341" y="985774"/>
                  <a:ext cx="5973254" cy="211432"/>
                </a:xfrm>
                <a:prstGeom prst="rect">
                  <a:avLst/>
                </a:prstGeom>
                <a:solidFill>
                  <a:srgbClr val="CCFFCC"/>
                </a:solidFill>
                <a:ln>
                  <a:solidFill>
                    <a:srgbClr val="4F81BD">
                      <a:shade val="95000"/>
                      <a:satMod val="105000"/>
                    </a:srgbClr>
                  </a:solidFill>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900" b="1"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Udržitelné Komodity </a:t>
                  </a:r>
                  <a:r>
                    <a:rPr kumimoji="0" lang="cs-CZ" sz="9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a:t>
                  </a:r>
                  <a:r>
                    <a:rPr kumimoji="0" lang="cs-CZ" sz="900" b="0" i="0" u="none" strike="noStrike" kern="0" cap="none" spc="0" normalizeH="0" baseline="0" noProof="0" dirty="0" err="1">
                      <a:ln>
                        <a:noFill/>
                      </a:ln>
                      <a:solidFill>
                        <a:prstClr val="black"/>
                      </a:solidFill>
                      <a:effectLst/>
                      <a:uLnTx/>
                      <a:uFillTx/>
                      <a:latin typeface="Calibri"/>
                      <a:ea typeface="+mn-ea"/>
                      <a:cs typeface="Arial" panose="020B0604020202020204" pitchFamily="34" charset="0"/>
                    </a:rPr>
                    <a:t>Farm</a:t>
                  </a:r>
                  <a:r>
                    <a:rPr kumimoji="0" lang="cs-CZ" sz="9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 to </a:t>
                  </a:r>
                  <a:r>
                    <a:rPr kumimoji="0" lang="cs-CZ" sz="900" b="0" i="0" u="none" strike="noStrike" kern="0" cap="none" spc="0" normalizeH="0" baseline="0" noProof="0" dirty="0" err="1">
                      <a:ln>
                        <a:noFill/>
                      </a:ln>
                      <a:solidFill>
                        <a:prstClr val="black"/>
                      </a:solidFill>
                      <a:effectLst/>
                      <a:uLnTx/>
                      <a:uFillTx/>
                      <a:latin typeface="Calibri"/>
                      <a:ea typeface="+mn-ea"/>
                      <a:cs typeface="Arial" panose="020B0604020202020204" pitchFamily="34" charset="0"/>
                    </a:rPr>
                    <a:t>Fork</a:t>
                  </a:r>
                  <a:r>
                    <a:rPr kumimoji="0" lang="cs-CZ" sz="9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 Design )</a:t>
                  </a:r>
                </a:p>
              </p:txBody>
            </p:sp>
          </p:grpSp>
          <p:sp>
            <p:nvSpPr>
              <p:cNvPr id="265" name="TextovéPole 1">
                <a:extLst>
                  <a:ext uri="{FF2B5EF4-FFF2-40B4-BE49-F238E27FC236}">
                    <a16:creationId xmlns:a16="http://schemas.microsoft.com/office/drawing/2014/main" id="{B2DDC2A4-55A3-48AC-A398-ABA7B5F2A90C}"/>
                  </a:ext>
                </a:extLst>
              </p:cNvPr>
              <p:cNvSpPr txBox="1">
                <a:spLocks noChangeArrowheads="1"/>
              </p:cNvSpPr>
              <p:nvPr/>
            </p:nvSpPr>
            <p:spPr bwMode="auto">
              <a:xfrm>
                <a:off x="3061971" y="1855249"/>
                <a:ext cx="1005988" cy="169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sz="2400">
                    <a:solidFill>
                      <a:srgbClr val="63666A"/>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rgbClr val="63666A"/>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63666A"/>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cs-CZ" altLang="cs-CZ" sz="10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Bio Povrchová Úprava </a:t>
                </a:r>
              </a:p>
            </p:txBody>
          </p:sp>
          <p:sp>
            <p:nvSpPr>
              <p:cNvPr id="266" name="TextovéPole 19">
                <a:extLst>
                  <a:ext uri="{FF2B5EF4-FFF2-40B4-BE49-F238E27FC236}">
                    <a16:creationId xmlns:a16="http://schemas.microsoft.com/office/drawing/2014/main" id="{F68E545C-060D-4D6F-9305-38B6A38663B2}"/>
                  </a:ext>
                </a:extLst>
              </p:cNvPr>
              <p:cNvSpPr txBox="1">
                <a:spLocks noChangeArrowheads="1"/>
              </p:cNvSpPr>
              <p:nvPr/>
            </p:nvSpPr>
            <p:spPr bwMode="auto">
              <a:xfrm>
                <a:off x="3419125" y="2096273"/>
                <a:ext cx="719023" cy="23258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altLang="cs-CZ" sz="8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Biodegradovatelná</a:t>
                </a:r>
                <a:br>
                  <a:rPr kumimoji="0" lang="cs-CZ" altLang="cs-CZ" sz="8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br>
                <a:r>
                  <a:rPr kumimoji="0" lang="cs-CZ" altLang="cs-CZ" sz="8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 NI </a:t>
                </a:r>
                <a:r>
                  <a:rPr kumimoji="0" lang="cs-CZ" altLang="cs-CZ" sz="800" b="0" i="0" u="none" strike="noStrike" kern="0" cap="none" spc="0" normalizeH="0" baseline="0" noProof="0" dirty="0" err="1">
                    <a:ln>
                      <a:noFill/>
                    </a:ln>
                    <a:solidFill>
                      <a:prstClr val="black"/>
                    </a:solidFill>
                    <a:effectLst/>
                    <a:uLnTx/>
                    <a:uFillTx/>
                    <a:latin typeface="Calibri"/>
                    <a:ea typeface="+mn-ea"/>
                    <a:cs typeface="Arial" panose="020B0604020202020204" pitchFamily="34" charset="0"/>
                  </a:rPr>
                  <a:t>Effect</a:t>
                </a:r>
                <a:r>
                  <a:rPr kumimoji="0" lang="cs-CZ" altLang="cs-CZ" sz="8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 </a:t>
                </a:r>
              </a:p>
            </p:txBody>
          </p:sp>
          <p:grpSp>
            <p:nvGrpSpPr>
              <p:cNvPr id="15412" name="Skupina 54">
                <a:extLst>
                  <a:ext uri="{FF2B5EF4-FFF2-40B4-BE49-F238E27FC236}">
                    <a16:creationId xmlns:a16="http://schemas.microsoft.com/office/drawing/2014/main" id="{74984CD6-7AC1-49CE-BD7E-A09DAA3363E2}"/>
                  </a:ext>
                </a:extLst>
              </p:cNvPr>
              <p:cNvGrpSpPr>
                <a:grpSpLocks/>
              </p:cNvGrpSpPr>
              <p:nvPr/>
            </p:nvGrpSpPr>
            <p:grpSpPr bwMode="auto">
              <a:xfrm>
                <a:off x="2436813" y="3155950"/>
                <a:ext cx="179387" cy="179388"/>
                <a:chOff x="3567726" y="3230561"/>
                <a:chExt cx="239712" cy="238125"/>
              </a:xfrm>
            </p:grpSpPr>
            <p:sp>
              <p:nvSpPr>
                <p:cNvPr id="297" name="Ovál 296">
                  <a:extLst>
                    <a:ext uri="{FF2B5EF4-FFF2-40B4-BE49-F238E27FC236}">
                      <a16:creationId xmlns:a16="http://schemas.microsoft.com/office/drawing/2014/main" id="{1B7E477A-1782-41FE-B021-540B79EF48F6}"/>
                    </a:ext>
                  </a:extLst>
                </p:cNvPr>
                <p:cNvSpPr/>
                <p:nvPr/>
              </p:nvSpPr>
              <p:spPr bwMode="auto">
                <a:xfrm>
                  <a:off x="3568304" y="3231081"/>
                  <a:ext cx="63005" cy="57908"/>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98" name="Ovál 297">
                  <a:extLst>
                    <a:ext uri="{FF2B5EF4-FFF2-40B4-BE49-F238E27FC236}">
                      <a16:creationId xmlns:a16="http://schemas.microsoft.com/office/drawing/2014/main" id="{EB23291E-C083-44A9-BBCB-C23539D10749}"/>
                    </a:ext>
                  </a:extLst>
                </p:cNvPr>
                <p:cNvSpPr/>
                <p:nvPr/>
              </p:nvSpPr>
              <p:spPr bwMode="auto">
                <a:xfrm>
                  <a:off x="3656511" y="3319391"/>
                  <a:ext cx="64580" cy="60803"/>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99" name="Ovál 298">
                  <a:extLst>
                    <a:ext uri="{FF2B5EF4-FFF2-40B4-BE49-F238E27FC236}">
                      <a16:creationId xmlns:a16="http://schemas.microsoft.com/office/drawing/2014/main" id="{F8B6AF61-9DD1-42B8-9DAD-8A524C70C349}"/>
                    </a:ext>
                  </a:extLst>
                </p:cNvPr>
                <p:cNvSpPr/>
                <p:nvPr/>
              </p:nvSpPr>
              <p:spPr bwMode="auto">
                <a:xfrm>
                  <a:off x="3746293" y="3409148"/>
                  <a:ext cx="61429" cy="59355"/>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grpSp>
            <p:nvGrpSpPr>
              <p:cNvPr id="15413" name="Skupina 55">
                <a:extLst>
                  <a:ext uri="{FF2B5EF4-FFF2-40B4-BE49-F238E27FC236}">
                    <a16:creationId xmlns:a16="http://schemas.microsoft.com/office/drawing/2014/main" id="{B7265AD6-CFEB-4F0A-8D74-257A5C7A5399}"/>
                  </a:ext>
                </a:extLst>
              </p:cNvPr>
              <p:cNvGrpSpPr>
                <a:grpSpLocks/>
              </p:cNvGrpSpPr>
              <p:nvPr/>
            </p:nvGrpSpPr>
            <p:grpSpPr bwMode="auto">
              <a:xfrm>
                <a:off x="4373563" y="3163888"/>
                <a:ext cx="179387" cy="177800"/>
                <a:chOff x="3567726" y="3230561"/>
                <a:chExt cx="239712" cy="238125"/>
              </a:xfrm>
            </p:grpSpPr>
            <p:sp>
              <p:nvSpPr>
                <p:cNvPr id="294" name="Ovál 293">
                  <a:extLst>
                    <a:ext uri="{FF2B5EF4-FFF2-40B4-BE49-F238E27FC236}">
                      <a16:creationId xmlns:a16="http://schemas.microsoft.com/office/drawing/2014/main" id="{B068A053-3642-4E2B-83A5-040554696E75}"/>
                    </a:ext>
                  </a:extLst>
                </p:cNvPr>
                <p:cNvSpPr/>
                <p:nvPr/>
              </p:nvSpPr>
              <p:spPr bwMode="auto">
                <a:xfrm>
                  <a:off x="3568167" y="3230680"/>
                  <a:ext cx="63005" cy="59885"/>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95" name="Ovál 294">
                  <a:extLst>
                    <a:ext uri="{FF2B5EF4-FFF2-40B4-BE49-F238E27FC236}">
                      <a16:creationId xmlns:a16="http://schemas.microsoft.com/office/drawing/2014/main" id="{A6C90354-EF20-41C0-B1C8-9B24669C9169}"/>
                    </a:ext>
                  </a:extLst>
                </p:cNvPr>
                <p:cNvSpPr/>
                <p:nvPr/>
              </p:nvSpPr>
              <p:spPr bwMode="auto">
                <a:xfrm>
                  <a:off x="3656373" y="3319778"/>
                  <a:ext cx="64579" cy="59886"/>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96" name="Ovál 295">
                  <a:extLst>
                    <a:ext uri="{FF2B5EF4-FFF2-40B4-BE49-F238E27FC236}">
                      <a16:creationId xmlns:a16="http://schemas.microsoft.com/office/drawing/2014/main" id="{4B91E457-13A4-4ACF-9B2E-B51F98367DE9}"/>
                    </a:ext>
                  </a:extLst>
                </p:cNvPr>
                <p:cNvSpPr/>
                <p:nvPr/>
              </p:nvSpPr>
              <p:spPr bwMode="auto">
                <a:xfrm>
                  <a:off x="3746154" y="3408877"/>
                  <a:ext cx="61430" cy="59885"/>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grpSp>
            <p:nvGrpSpPr>
              <p:cNvPr id="15414" name="Skupina 56">
                <a:extLst>
                  <a:ext uri="{FF2B5EF4-FFF2-40B4-BE49-F238E27FC236}">
                    <a16:creationId xmlns:a16="http://schemas.microsoft.com/office/drawing/2014/main" id="{74455120-DE94-4AA1-8C78-5E1C5631A837}"/>
                  </a:ext>
                </a:extLst>
              </p:cNvPr>
              <p:cNvGrpSpPr>
                <a:grpSpLocks/>
              </p:cNvGrpSpPr>
              <p:nvPr/>
            </p:nvGrpSpPr>
            <p:grpSpPr bwMode="auto">
              <a:xfrm>
                <a:off x="5045075" y="3136900"/>
                <a:ext cx="179388" cy="177800"/>
                <a:chOff x="3567726" y="3230561"/>
                <a:chExt cx="239712" cy="238125"/>
              </a:xfrm>
            </p:grpSpPr>
            <p:sp>
              <p:nvSpPr>
                <p:cNvPr id="291" name="Ovál 290">
                  <a:extLst>
                    <a:ext uri="{FF2B5EF4-FFF2-40B4-BE49-F238E27FC236}">
                      <a16:creationId xmlns:a16="http://schemas.microsoft.com/office/drawing/2014/main" id="{D7D7A818-DB45-456C-98BA-68AD6C4C36B7}"/>
                    </a:ext>
                  </a:extLst>
                </p:cNvPr>
                <p:cNvSpPr/>
                <p:nvPr/>
              </p:nvSpPr>
              <p:spPr bwMode="auto">
                <a:xfrm>
                  <a:off x="3573375" y="3230308"/>
                  <a:ext cx="63004" cy="59886"/>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92" name="Ovál 291">
                  <a:extLst>
                    <a:ext uri="{FF2B5EF4-FFF2-40B4-BE49-F238E27FC236}">
                      <a16:creationId xmlns:a16="http://schemas.microsoft.com/office/drawing/2014/main" id="{51ABA82D-4233-4F80-9B3E-07B23581FB8E}"/>
                    </a:ext>
                  </a:extLst>
                </p:cNvPr>
                <p:cNvSpPr/>
                <p:nvPr/>
              </p:nvSpPr>
              <p:spPr bwMode="auto">
                <a:xfrm>
                  <a:off x="3661580" y="3319407"/>
                  <a:ext cx="59854" cy="59885"/>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93" name="Ovál 292">
                  <a:extLst>
                    <a:ext uri="{FF2B5EF4-FFF2-40B4-BE49-F238E27FC236}">
                      <a16:creationId xmlns:a16="http://schemas.microsoft.com/office/drawing/2014/main" id="{2612E589-1E60-442A-B861-574600083592}"/>
                    </a:ext>
                  </a:extLst>
                </p:cNvPr>
                <p:cNvSpPr/>
                <p:nvPr/>
              </p:nvSpPr>
              <p:spPr bwMode="auto">
                <a:xfrm>
                  <a:off x="3746636" y="3408505"/>
                  <a:ext cx="61429" cy="59886"/>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grpSp>
            <p:nvGrpSpPr>
              <p:cNvPr id="15415" name="Skupina 57">
                <a:extLst>
                  <a:ext uri="{FF2B5EF4-FFF2-40B4-BE49-F238E27FC236}">
                    <a16:creationId xmlns:a16="http://schemas.microsoft.com/office/drawing/2014/main" id="{006EA0F6-1344-43DD-B517-E2F27BFDD5A8}"/>
                  </a:ext>
                </a:extLst>
              </p:cNvPr>
              <p:cNvGrpSpPr>
                <a:grpSpLocks/>
              </p:cNvGrpSpPr>
              <p:nvPr/>
            </p:nvGrpSpPr>
            <p:grpSpPr bwMode="auto">
              <a:xfrm>
                <a:off x="5708650" y="2551113"/>
                <a:ext cx="180975" cy="176212"/>
                <a:chOff x="6304641" y="3154363"/>
                <a:chExt cx="241300" cy="236537"/>
              </a:xfrm>
            </p:grpSpPr>
            <p:sp>
              <p:nvSpPr>
                <p:cNvPr id="288" name="Ovál 287">
                  <a:extLst>
                    <a:ext uri="{FF2B5EF4-FFF2-40B4-BE49-F238E27FC236}">
                      <a16:creationId xmlns:a16="http://schemas.microsoft.com/office/drawing/2014/main" id="{4440882D-95C9-4A37-A10F-A62DEC3B9432}"/>
                    </a:ext>
                  </a:extLst>
                </p:cNvPr>
                <p:cNvSpPr/>
                <p:nvPr/>
              </p:nvSpPr>
              <p:spPr bwMode="auto">
                <a:xfrm>
                  <a:off x="6310341" y="3154286"/>
                  <a:ext cx="58150" cy="58559"/>
                </a:xfrm>
                <a:prstGeom prst="ellipse">
                  <a:avLst/>
                </a:prstGeom>
                <a:solidFill>
                  <a:srgbClr val="FF000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89" name="Ovál 288">
                  <a:extLst>
                    <a:ext uri="{FF2B5EF4-FFF2-40B4-BE49-F238E27FC236}">
                      <a16:creationId xmlns:a16="http://schemas.microsoft.com/office/drawing/2014/main" id="{30EAADC9-538B-4975-9E52-F76094551B5A}"/>
                    </a:ext>
                  </a:extLst>
                </p:cNvPr>
                <p:cNvSpPr/>
                <p:nvPr/>
              </p:nvSpPr>
              <p:spPr bwMode="auto">
                <a:xfrm>
                  <a:off x="6393638" y="3243588"/>
                  <a:ext cx="64437" cy="57095"/>
                </a:xfrm>
                <a:prstGeom prst="ellipse">
                  <a:avLst/>
                </a:prstGeom>
                <a:solidFill>
                  <a:srgbClr val="FF000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90" name="Ovál 289">
                  <a:extLst>
                    <a:ext uri="{FF2B5EF4-FFF2-40B4-BE49-F238E27FC236}">
                      <a16:creationId xmlns:a16="http://schemas.microsoft.com/office/drawing/2014/main" id="{CA303B03-138E-43E5-AD07-74CFBD396A83}"/>
                    </a:ext>
                  </a:extLst>
                </p:cNvPr>
                <p:cNvSpPr/>
                <p:nvPr/>
              </p:nvSpPr>
              <p:spPr bwMode="auto">
                <a:xfrm>
                  <a:off x="6483221" y="3331426"/>
                  <a:ext cx="62865" cy="60023"/>
                </a:xfrm>
                <a:prstGeom prst="ellipse">
                  <a:avLst/>
                </a:prstGeom>
                <a:solidFill>
                  <a:srgbClr val="FF000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grpSp>
            <p:nvGrpSpPr>
              <p:cNvPr id="15416" name="Skupina 222">
                <a:extLst>
                  <a:ext uri="{FF2B5EF4-FFF2-40B4-BE49-F238E27FC236}">
                    <a16:creationId xmlns:a16="http://schemas.microsoft.com/office/drawing/2014/main" id="{AAE55964-073F-48A4-9C99-51CFB9317214}"/>
                  </a:ext>
                </a:extLst>
              </p:cNvPr>
              <p:cNvGrpSpPr>
                <a:grpSpLocks/>
              </p:cNvGrpSpPr>
              <p:nvPr/>
            </p:nvGrpSpPr>
            <p:grpSpPr bwMode="auto">
              <a:xfrm>
                <a:off x="6870700" y="3173413"/>
                <a:ext cx="179388" cy="177800"/>
                <a:chOff x="3567726" y="3230561"/>
                <a:chExt cx="239712" cy="238125"/>
              </a:xfrm>
            </p:grpSpPr>
            <p:sp>
              <p:nvSpPr>
                <p:cNvPr id="285" name="Ovál 284">
                  <a:extLst>
                    <a:ext uri="{FF2B5EF4-FFF2-40B4-BE49-F238E27FC236}">
                      <a16:creationId xmlns:a16="http://schemas.microsoft.com/office/drawing/2014/main" id="{B8342D48-3E20-4EB7-94F7-E6D3F56879D9}"/>
                    </a:ext>
                  </a:extLst>
                </p:cNvPr>
                <p:cNvSpPr/>
                <p:nvPr/>
              </p:nvSpPr>
              <p:spPr bwMode="auto">
                <a:xfrm>
                  <a:off x="3567371" y="3231068"/>
                  <a:ext cx="64579" cy="59886"/>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86" name="Ovál 285">
                  <a:extLst>
                    <a:ext uri="{FF2B5EF4-FFF2-40B4-BE49-F238E27FC236}">
                      <a16:creationId xmlns:a16="http://schemas.microsoft.com/office/drawing/2014/main" id="{FD541123-8FC0-4AAE-9C45-CFDACF68D9DD}"/>
                    </a:ext>
                  </a:extLst>
                </p:cNvPr>
                <p:cNvSpPr/>
                <p:nvPr/>
              </p:nvSpPr>
              <p:spPr bwMode="auto">
                <a:xfrm>
                  <a:off x="3657151" y="3320167"/>
                  <a:ext cx="63004" cy="59885"/>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87" name="Ovál 286">
                  <a:extLst>
                    <a:ext uri="{FF2B5EF4-FFF2-40B4-BE49-F238E27FC236}">
                      <a16:creationId xmlns:a16="http://schemas.microsoft.com/office/drawing/2014/main" id="{865AE8CF-490F-4BD0-809A-64714A93151D}"/>
                    </a:ext>
                  </a:extLst>
                </p:cNvPr>
                <p:cNvSpPr/>
                <p:nvPr/>
              </p:nvSpPr>
              <p:spPr bwMode="auto">
                <a:xfrm>
                  <a:off x="3746932" y="3409265"/>
                  <a:ext cx="66154" cy="59886"/>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grpSp>
            <p:nvGrpSpPr>
              <p:cNvPr id="15417" name="Skupina 226">
                <a:extLst>
                  <a:ext uri="{FF2B5EF4-FFF2-40B4-BE49-F238E27FC236}">
                    <a16:creationId xmlns:a16="http://schemas.microsoft.com/office/drawing/2014/main" id="{883CA3DE-29EE-4D7F-AE61-572F3FA444B8}"/>
                  </a:ext>
                </a:extLst>
              </p:cNvPr>
              <p:cNvGrpSpPr>
                <a:grpSpLocks/>
              </p:cNvGrpSpPr>
              <p:nvPr/>
            </p:nvGrpSpPr>
            <p:grpSpPr bwMode="auto">
              <a:xfrm>
                <a:off x="5680075" y="3146425"/>
                <a:ext cx="179388" cy="177800"/>
                <a:chOff x="3567726" y="3230561"/>
                <a:chExt cx="239712" cy="238125"/>
              </a:xfrm>
            </p:grpSpPr>
            <p:sp>
              <p:nvSpPr>
                <p:cNvPr id="281" name="Ovál 280">
                  <a:extLst>
                    <a:ext uri="{FF2B5EF4-FFF2-40B4-BE49-F238E27FC236}">
                      <a16:creationId xmlns:a16="http://schemas.microsoft.com/office/drawing/2014/main" id="{AB592014-ED54-4850-A62B-328408BFCD74}"/>
                    </a:ext>
                  </a:extLst>
                </p:cNvPr>
                <p:cNvSpPr/>
                <p:nvPr/>
              </p:nvSpPr>
              <p:spPr bwMode="auto">
                <a:xfrm>
                  <a:off x="3567520" y="3230697"/>
                  <a:ext cx="63004" cy="59885"/>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82" name="Ovál 281">
                  <a:extLst>
                    <a:ext uri="{FF2B5EF4-FFF2-40B4-BE49-F238E27FC236}">
                      <a16:creationId xmlns:a16="http://schemas.microsoft.com/office/drawing/2014/main" id="{6317F976-CDF6-4826-B7BE-01800738EEFA}"/>
                    </a:ext>
                  </a:extLst>
                </p:cNvPr>
                <p:cNvSpPr/>
                <p:nvPr/>
              </p:nvSpPr>
              <p:spPr bwMode="auto">
                <a:xfrm>
                  <a:off x="3655725" y="3319795"/>
                  <a:ext cx="64579" cy="59886"/>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84" name="Ovál 283">
                  <a:extLst>
                    <a:ext uri="{FF2B5EF4-FFF2-40B4-BE49-F238E27FC236}">
                      <a16:creationId xmlns:a16="http://schemas.microsoft.com/office/drawing/2014/main" id="{4512DDDE-A511-49BE-B7F8-994A686A4D67}"/>
                    </a:ext>
                  </a:extLst>
                </p:cNvPr>
                <p:cNvSpPr/>
                <p:nvPr/>
              </p:nvSpPr>
              <p:spPr bwMode="auto">
                <a:xfrm>
                  <a:off x="3745506" y="3408894"/>
                  <a:ext cx="61429" cy="59885"/>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grpSp>
            <p:nvGrpSpPr>
              <p:cNvPr id="15418" name="Skupina 230">
                <a:extLst>
                  <a:ext uri="{FF2B5EF4-FFF2-40B4-BE49-F238E27FC236}">
                    <a16:creationId xmlns:a16="http://schemas.microsoft.com/office/drawing/2014/main" id="{5BE7F972-C1AB-4486-A877-39991FE5DE00}"/>
                  </a:ext>
                </a:extLst>
              </p:cNvPr>
              <p:cNvGrpSpPr>
                <a:grpSpLocks/>
              </p:cNvGrpSpPr>
              <p:nvPr/>
            </p:nvGrpSpPr>
            <p:grpSpPr bwMode="auto">
              <a:xfrm>
                <a:off x="6305550" y="3155950"/>
                <a:ext cx="179388" cy="179388"/>
                <a:chOff x="3567726" y="3230561"/>
                <a:chExt cx="239712" cy="238125"/>
              </a:xfrm>
            </p:grpSpPr>
            <p:sp>
              <p:nvSpPr>
                <p:cNvPr id="278" name="Ovál 277">
                  <a:extLst>
                    <a:ext uri="{FF2B5EF4-FFF2-40B4-BE49-F238E27FC236}">
                      <a16:creationId xmlns:a16="http://schemas.microsoft.com/office/drawing/2014/main" id="{DE5FB6C9-4F18-443E-B757-5B3B7FEF8DDB}"/>
                    </a:ext>
                  </a:extLst>
                </p:cNvPr>
                <p:cNvSpPr/>
                <p:nvPr/>
              </p:nvSpPr>
              <p:spPr bwMode="auto">
                <a:xfrm>
                  <a:off x="3568092" y="3231081"/>
                  <a:ext cx="63004" cy="57908"/>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79" name="Ovál 278">
                  <a:extLst>
                    <a:ext uri="{FF2B5EF4-FFF2-40B4-BE49-F238E27FC236}">
                      <a16:creationId xmlns:a16="http://schemas.microsoft.com/office/drawing/2014/main" id="{B23F686D-EAD6-4BC7-B80D-BAD701C58A42}"/>
                    </a:ext>
                  </a:extLst>
                </p:cNvPr>
                <p:cNvSpPr/>
                <p:nvPr/>
              </p:nvSpPr>
              <p:spPr bwMode="auto">
                <a:xfrm>
                  <a:off x="3656298" y="3319391"/>
                  <a:ext cx="64580" cy="60803"/>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80" name="Ovál 279">
                  <a:extLst>
                    <a:ext uri="{FF2B5EF4-FFF2-40B4-BE49-F238E27FC236}">
                      <a16:creationId xmlns:a16="http://schemas.microsoft.com/office/drawing/2014/main" id="{157B10C6-D986-4732-87B0-7CA5949BA75A}"/>
                    </a:ext>
                  </a:extLst>
                </p:cNvPr>
                <p:cNvSpPr/>
                <p:nvPr/>
              </p:nvSpPr>
              <p:spPr bwMode="auto">
                <a:xfrm>
                  <a:off x="3746079" y="3409148"/>
                  <a:ext cx="61428" cy="59355"/>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grpSp>
            <p:nvGrpSpPr>
              <p:cNvPr id="15419" name="Skupina 240">
                <a:extLst>
                  <a:ext uri="{FF2B5EF4-FFF2-40B4-BE49-F238E27FC236}">
                    <a16:creationId xmlns:a16="http://schemas.microsoft.com/office/drawing/2014/main" id="{5CFB6925-745B-489F-93B0-CB774D5AD098}"/>
                  </a:ext>
                </a:extLst>
              </p:cNvPr>
              <p:cNvGrpSpPr>
                <a:grpSpLocks/>
              </p:cNvGrpSpPr>
              <p:nvPr/>
            </p:nvGrpSpPr>
            <p:grpSpPr bwMode="auto">
              <a:xfrm>
                <a:off x="7032625" y="2493963"/>
                <a:ext cx="169863" cy="214312"/>
                <a:chOff x="7837488" y="2952750"/>
                <a:chExt cx="227012" cy="287338"/>
              </a:xfrm>
            </p:grpSpPr>
            <p:sp>
              <p:nvSpPr>
                <p:cNvPr id="276" name="Výbuch 2 241">
                  <a:extLst>
                    <a:ext uri="{FF2B5EF4-FFF2-40B4-BE49-F238E27FC236}">
                      <a16:creationId xmlns:a16="http://schemas.microsoft.com/office/drawing/2014/main" id="{853C90FA-309A-4A32-9B5A-C50DEB3DE707}"/>
                    </a:ext>
                  </a:extLst>
                </p:cNvPr>
                <p:cNvSpPr/>
                <p:nvPr/>
              </p:nvSpPr>
              <p:spPr bwMode="auto">
                <a:xfrm>
                  <a:off x="7838120" y="2953261"/>
                  <a:ext cx="130749" cy="133062"/>
                </a:xfrm>
                <a:prstGeom prst="irregularSeal2">
                  <a:avLst/>
                </a:prstGeom>
                <a:solidFill>
                  <a:sysClr val="windowText" lastClr="000000"/>
                </a:solidFill>
                <a:ln w="25400" cap="flat" cmpd="sng" algn="ctr">
                  <a:solidFill>
                    <a:sysClr val="window" lastClr="FFFFFF">
                      <a:lumMod val="75000"/>
                    </a:sys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77" name="Výbuch 2 244">
                  <a:extLst>
                    <a:ext uri="{FF2B5EF4-FFF2-40B4-BE49-F238E27FC236}">
                      <a16:creationId xmlns:a16="http://schemas.microsoft.com/office/drawing/2014/main" id="{25F0758A-4187-46C3-BC02-D97EBEBA2DB7}"/>
                    </a:ext>
                  </a:extLst>
                </p:cNvPr>
                <p:cNvSpPr/>
                <p:nvPr/>
              </p:nvSpPr>
              <p:spPr bwMode="auto">
                <a:xfrm>
                  <a:off x="7935789" y="3105333"/>
                  <a:ext cx="129175" cy="134525"/>
                </a:xfrm>
                <a:prstGeom prst="irregularSeal2">
                  <a:avLst/>
                </a:prstGeom>
                <a:solidFill>
                  <a:sysClr val="windowText" lastClr="000000"/>
                </a:solidFill>
                <a:ln w="25400" cap="flat" cmpd="sng" algn="ctr">
                  <a:solidFill>
                    <a:sysClr val="window" lastClr="FFFFFF">
                      <a:lumMod val="75000"/>
                    </a:sys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grpSp>
        <p:sp>
          <p:nvSpPr>
            <p:cNvPr id="352" name="Obdélník 351">
              <a:extLst>
                <a:ext uri="{FF2B5EF4-FFF2-40B4-BE49-F238E27FC236}">
                  <a16:creationId xmlns:a16="http://schemas.microsoft.com/office/drawing/2014/main" id="{FFB501F9-6A47-4869-A36D-34BB7326219C}"/>
                </a:ext>
              </a:extLst>
            </p:cNvPr>
            <p:cNvSpPr/>
            <p:nvPr/>
          </p:nvSpPr>
          <p:spPr>
            <a:xfrm>
              <a:off x="2528888" y="1516063"/>
              <a:ext cx="7179495" cy="274768"/>
            </a:xfrm>
            <a:prstGeom prst="rect">
              <a:avLst/>
            </a:prstGeom>
            <a:noFill/>
            <a:ln w="635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cs-CZ" sz="20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Scénář adaptace komodit na projekt Udržitelná hnojiva			Základ Projektu</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64">
                                            <p:bg/>
                                          </p:spTgt>
                                        </p:tgtEl>
                                        <p:attrNameLst>
                                          <p:attrName>style.visibility</p:attrName>
                                        </p:attrNameLst>
                                      </p:cBhvr>
                                      <p:to>
                                        <p:strVal val="visible"/>
                                      </p:to>
                                    </p:set>
                                    <p:animEffect transition="in" filter="fade">
                                      <p:cBhvr>
                                        <p:cTn id="7" dur="1000"/>
                                        <p:tgtEl>
                                          <p:spTgt spid="164">
                                            <p:bg/>
                                          </p:spTgt>
                                        </p:tgtEl>
                                      </p:cBhvr>
                                    </p:animEffect>
                                    <p:anim calcmode="lin" valueType="num">
                                      <p:cBhvr>
                                        <p:cTn id="8" dur="1000" fill="hold"/>
                                        <p:tgtEl>
                                          <p:spTgt spid="164">
                                            <p:bg/>
                                          </p:spTgt>
                                        </p:tgtEl>
                                        <p:attrNameLst>
                                          <p:attrName>ppt_x</p:attrName>
                                        </p:attrNameLst>
                                      </p:cBhvr>
                                      <p:tavLst>
                                        <p:tav tm="0">
                                          <p:val>
                                            <p:strVal val="#ppt_x"/>
                                          </p:val>
                                        </p:tav>
                                        <p:tav tm="100000">
                                          <p:val>
                                            <p:strVal val="#ppt_x"/>
                                          </p:val>
                                        </p:tav>
                                      </p:tavLst>
                                    </p:anim>
                                    <p:anim calcmode="lin" valueType="num">
                                      <p:cBhvr>
                                        <p:cTn id="9" dur="1000" fill="hold"/>
                                        <p:tgtEl>
                                          <p:spTgt spid="164">
                                            <p:bg/>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164">
                                            <p:txEl>
                                              <p:pRg st="0" end="0"/>
                                            </p:txEl>
                                          </p:spTgt>
                                        </p:tgtEl>
                                        <p:attrNameLst>
                                          <p:attrName>style.visibility</p:attrName>
                                        </p:attrNameLst>
                                      </p:cBhvr>
                                      <p:to>
                                        <p:strVal val="visible"/>
                                      </p:to>
                                    </p:set>
                                    <p:animEffect transition="in" filter="fade">
                                      <p:cBhvr>
                                        <p:cTn id="13" dur="1000"/>
                                        <p:tgtEl>
                                          <p:spTgt spid="164">
                                            <p:txEl>
                                              <p:pRg st="0" end="0"/>
                                            </p:txEl>
                                          </p:spTgt>
                                        </p:tgtEl>
                                      </p:cBhvr>
                                    </p:animEffect>
                                    <p:anim calcmode="lin" valueType="num">
                                      <p:cBhvr>
                                        <p:cTn id="14" dur="1000" fill="hold"/>
                                        <p:tgtEl>
                                          <p:spTgt spid="164">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164">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164">
                                            <p:txEl>
                                              <p:pRg st="2" end="2"/>
                                            </p:txEl>
                                          </p:spTgt>
                                        </p:tgtEl>
                                        <p:attrNameLst>
                                          <p:attrName>style.visibility</p:attrName>
                                        </p:attrNameLst>
                                      </p:cBhvr>
                                      <p:to>
                                        <p:strVal val="visible"/>
                                      </p:to>
                                    </p:set>
                                    <p:animEffect transition="in" filter="fade">
                                      <p:cBhvr>
                                        <p:cTn id="19" dur="1000"/>
                                        <p:tgtEl>
                                          <p:spTgt spid="164">
                                            <p:txEl>
                                              <p:pRg st="2" end="2"/>
                                            </p:txEl>
                                          </p:spTgt>
                                        </p:tgtEl>
                                      </p:cBhvr>
                                    </p:animEffect>
                                    <p:anim calcmode="lin" valueType="num">
                                      <p:cBhvr>
                                        <p:cTn id="20" dur="1000" fill="hold"/>
                                        <p:tgtEl>
                                          <p:spTgt spid="16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164">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grpId="0" nodeType="afterEffect">
                                  <p:stCondLst>
                                    <p:cond delay="0"/>
                                  </p:stCondLst>
                                  <p:childTnLst>
                                    <p:set>
                                      <p:cBhvr>
                                        <p:cTn id="24" dur="1" fill="hold">
                                          <p:stCondLst>
                                            <p:cond delay="0"/>
                                          </p:stCondLst>
                                        </p:cTn>
                                        <p:tgtEl>
                                          <p:spTgt spid="164">
                                            <p:txEl>
                                              <p:pRg st="3" end="3"/>
                                            </p:txEl>
                                          </p:spTgt>
                                        </p:tgtEl>
                                        <p:attrNameLst>
                                          <p:attrName>style.visibility</p:attrName>
                                        </p:attrNameLst>
                                      </p:cBhvr>
                                      <p:to>
                                        <p:strVal val="visible"/>
                                      </p:to>
                                    </p:set>
                                    <p:animEffect transition="in" filter="fade">
                                      <p:cBhvr>
                                        <p:cTn id="25" dur="1000"/>
                                        <p:tgtEl>
                                          <p:spTgt spid="164">
                                            <p:txEl>
                                              <p:pRg st="3" end="3"/>
                                            </p:txEl>
                                          </p:spTgt>
                                        </p:tgtEl>
                                      </p:cBhvr>
                                    </p:animEffect>
                                    <p:anim calcmode="lin" valueType="num">
                                      <p:cBhvr>
                                        <p:cTn id="26" dur="1000" fill="hold"/>
                                        <p:tgtEl>
                                          <p:spTgt spid="164">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164">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grpId="0" nodeType="afterEffect">
                                  <p:stCondLst>
                                    <p:cond delay="0"/>
                                  </p:stCondLst>
                                  <p:childTnLst>
                                    <p:set>
                                      <p:cBhvr>
                                        <p:cTn id="30" dur="1" fill="hold">
                                          <p:stCondLst>
                                            <p:cond delay="0"/>
                                          </p:stCondLst>
                                        </p:cTn>
                                        <p:tgtEl>
                                          <p:spTgt spid="164">
                                            <p:txEl>
                                              <p:pRg st="4" end="4"/>
                                            </p:txEl>
                                          </p:spTgt>
                                        </p:tgtEl>
                                        <p:attrNameLst>
                                          <p:attrName>style.visibility</p:attrName>
                                        </p:attrNameLst>
                                      </p:cBhvr>
                                      <p:to>
                                        <p:strVal val="visible"/>
                                      </p:to>
                                    </p:set>
                                    <p:animEffect transition="in" filter="fade">
                                      <p:cBhvr>
                                        <p:cTn id="31" dur="1000"/>
                                        <p:tgtEl>
                                          <p:spTgt spid="164">
                                            <p:txEl>
                                              <p:pRg st="4" end="4"/>
                                            </p:txEl>
                                          </p:spTgt>
                                        </p:tgtEl>
                                      </p:cBhvr>
                                    </p:animEffect>
                                    <p:anim calcmode="lin" valueType="num">
                                      <p:cBhvr>
                                        <p:cTn id="32" dur="1000" fill="hold"/>
                                        <p:tgtEl>
                                          <p:spTgt spid="164">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164">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7" presetClass="entr" presetSubtype="0" fill="hold" grpId="0" nodeType="afterEffect">
                                  <p:stCondLst>
                                    <p:cond delay="0"/>
                                  </p:stCondLst>
                                  <p:childTnLst>
                                    <p:set>
                                      <p:cBhvr>
                                        <p:cTn id="36" dur="1" fill="hold">
                                          <p:stCondLst>
                                            <p:cond delay="0"/>
                                          </p:stCondLst>
                                        </p:cTn>
                                        <p:tgtEl>
                                          <p:spTgt spid="164">
                                            <p:txEl>
                                              <p:pRg st="5" end="5"/>
                                            </p:txEl>
                                          </p:spTgt>
                                        </p:tgtEl>
                                        <p:attrNameLst>
                                          <p:attrName>style.visibility</p:attrName>
                                        </p:attrNameLst>
                                      </p:cBhvr>
                                      <p:to>
                                        <p:strVal val="visible"/>
                                      </p:to>
                                    </p:set>
                                    <p:animEffect transition="in" filter="fade">
                                      <p:cBhvr>
                                        <p:cTn id="37" dur="1000"/>
                                        <p:tgtEl>
                                          <p:spTgt spid="164">
                                            <p:txEl>
                                              <p:pRg st="5" end="5"/>
                                            </p:txEl>
                                          </p:spTgt>
                                        </p:tgtEl>
                                      </p:cBhvr>
                                    </p:animEffect>
                                    <p:anim calcmode="lin" valueType="num">
                                      <p:cBhvr>
                                        <p:cTn id="38" dur="1000" fill="hold"/>
                                        <p:tgtEl>
                                          <p:spTgt spid="164">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164">
                                            <p:txEl>
                                              <p:pRg st="5" end="5"/>
                                            </p:txEl>
                                          </p:spTgt>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7" presetClass="entr" presetSubtype="0" fill="hold" grpId="0" nodeType="afterEffect">
                                  <p:stCondLst>
                                    <p:cond delay="0"/>
                                  </p:stCondLst>
                                  <p:childTnLst>
                                    <p:set>
                                      <p:cBhvr>
                                        <p:cTn id="42" dur="1" fill="hold">
                                          <p:stCondLst>
                                            <p:cond delay="0"/>
                                          </p:stCondLst>
                                        </p:cTn>
                                        <p:tgtEl>
                                          <p:spTgt spid="164">
                                            <p:txEl>
                                              <p:pRg st="6" end="6"/>
                                            </p:txEl>
                                          </p:spTgt>
                                        </p:tgtEl>
                                        <p:attrNameLst>
                                          <p:attrName>style.visibility</p:attrName>
                                        </p:attrNameLst>
                                      </p:cBhvr>
                                      <p:to>
                                        <p:strVal val="visible"/>
                                      </p:to>
                                    </p:set>
                                    <p:animEffect transition="in" filter="fade">
                                      <p:cBhvr>
                                        <p:cTn id="43" dur="1000"/>
                                        <p:tgtEl>
                                          <p:spTgt spid="164">
                                            <p:txEl>
                                              <p:pRg st="6" end="6"/>
                                            </p:txEl>
                                          </p:spTgt>
                                        </p:tgtEl>
                                      </p:cBhvr>
                                    </p:animEffect>
                                    <p:anim calcmode="lin" valueType="num">
                                      <p:cBhvr>
                                        <p:cTn id="44" dur="1000" fill="hold"/>
                                        <p:tgtEl>
                                          <p:spTgt spid="164">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164">
                                            <p:txEl>
                                              <p:pRg st="6" end="6"/>
                                            </p:txEl>
                                          </p:spTgt>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47" presetClass="entr" presetSubtype="0" fill="hold" grpId="0" nodeType="afterEffect">
                                  <p:stCondLst>
                                    <p:cond delay="0"/>
                                  </p:stCondLst>
                                  <p:childTnLst>
                                    <p:set>
                                      <p:cBhvr>
                                        <p:cTn id="48" dur="1" fill="hold">
                                          <p:stCondLst>
                                            <p:cond delay="0"/>
                                          </p:stCondLst>
                                        </p:cTn>
                                        <p:tgtEl>
                                          <p:spTgt spid="164">
                                            <p:txEl>
                                              <p:pRg st="8" end="8"/>
                                            </p:txEl>
                                          </p:spTgt>
                                        </p:tgtEl>
                                        <p:attrNameLst>
                                          <p:attrName>style.visibility</p:attrName>
                                        </p:attrNameLst>
                                      </p:cBhvr>
                                      <p:to>
                                        <p:strVal val="visible"/>
                                      </p:to>
                                    </p:set>
                                    <p:animEffect transition="in" filter="fade">
                                      <p:cBhvr>
                                        <p:cTn id="49" dur="1000"/>
                                        <p:tgtEl>
                                          <p:spTgt spid="164">
                                            <p:txEl>
                                              <p:pRg st="8" end="8"/>
                                            </p:txEl>
                                          </p:spTgt>
                                        </p:tgtEl>
                                      </p:cBhvr>
                                    </p:animEffect>
                                    <p:anim calcmode="lin" valueType="num">
                                      <p:cBhvr>
                                        <p:cTn id="50" dur="1000" fill="hold"/>
                                        <p:tgtEl>
                                          <p:spTgt spid="164">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164">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uiExpand="1"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Skupina 30">
            <a:extLst>
              <a:ext uri="{FF2B5EF4-FFF2-40B4-BE49-F238E27FC236}">
                <a16:creationId xmlns:a16="http://schemas.microsoft.com/office/drawing/2014/main" id="{8E78C169-E95E-4822-8748-2A02FDE7D4EE}"/>
              </a:ext>
            </a:extLst>
          </p:cNvPr>
          <p:cNvGrpSpPr/>
          <p:nvPr/>
        </p:nvGrpSpPr>
        <p:grpSpPr>
          <a:xfrm>
            <a:off x="69552" y="1948427"/>
            <a:ext cx="2149187" cy="926659"/>
            <a:chOff x="69552" y="1948427"/>
            <a:chExt cx="2149187" cy="926659"/>
          </a:xfrm>
        </p:grpSpPr>
        <p:sp>
          <p:nvSpPr>
            <p:cNvPr id="12" name="TextovéPole 143">
              <a:extLst>
                <a:ext uri="{FF2B5EF4-FFF2-40B4-BE49-F238E27FC236}">
                  <a16:creationId xmlns:a16="http://schemas.microsoft.com/office/drawing/2014/main" id="{2174CDF0-753B-40B1-8C5A-F28797ED3C96}"/>
                </a:ext>
              </a:extLst>
            </p:cNvPr>
            <p:cNvSpPr txBox="1">
              <a:spLocks noChangeArrowheads="1"/>
            </p:cNvSpPr>
            <p:nvPr/>
          </p:nvSpPr>
          <p:spPr bwMode="auto">
            <a:xfrm>
              <a:off x="75561" y="1948427"/>
              <a:ext cx="1849022" cy="261610"/>
            </a:xfrm>
            <a:prstGeom prst="rect">
              <a:avLst/>
            </a:prstGeom>
            <a:noFill/>
            <a:ln>
              <a:noFill/>
            </a:ln>
          </p:spPr>
          <p:txBody>
            <a:bodyPr>
              <a:spAutoFit/>
            </a:bodyPr>
            <a:lstStyle>
              <a:lvl1pPr>
                <a:spcBef>
                  <a:spcPct val="20000"/>
                </a:spcBef>
                <a:buBlip>
                  <a:blip r:embed="rId3"/>
                </a:buBlip>
                <a:defRPr sz="2400">
                  <a:solidFill>
                    <a:srgbClr val="63666A"/>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rgbClr val="63666A"/>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63666A"/>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9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altLang="cs-CZ" sz="11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N (</a:t>
              </a:r>
              <a:r>
                <a:rPr kumimoji="0" lang="en-US" altLang="cs-CZ" sz="1100" b="1" i="0" u="none" strike="noStrike" kern="1200" cap="none" spc="0" normalizeH="0" baseline="0" noProof="0" dirty="0">
                  <a:ln>
                    <a:noFill/>
                  </a:ln>
                  <a:solidFill>
                    <a:prstClr val="white">
                      <a:lumMod val="65000"/>
                    </a:prstClr>
                  </a:solidFill>
                  <a:effectLst/>
                  <a:uLnTx/>
                  <a:uFillTx/>
                  <a:latin typeface="Calibri" panose="020F0502020204030204"/>
                  <a:ea typeface="+mn-ea"/>
                  <a:cs typeface="Arial" panose="020B0604020202020204" pitchFamily="34" charset="0"/>
                </a:rPr>
                <a:t>P K) </a:t>
              </a:r>
              <a:r>
                <a:rPr kumimoji="0" lang="en-US" altLang="cs-CZ" sz="11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 </a:t>
              </a:r>
              <a:r>
                <a:rPr kumimoji="0" lang="en-US" altLang="cs-CZ" sz="11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Mg</a:t>
              </a:r>
            </a:p>
          </p:txBody>
        </p:sp>
        <p:sp>
          <p:nvSpPr>
            <p:cNvPr id="13" name="TextovéPole 144">
              <a:extLst>
                <a:ext uri="{FF2B5EF4-FFF2-40B4-BE49-F238E27FC236}">
                  <a16:creationId xmlns:a16="http://schemas.microsoft.com/office/drawing/2014/main" id="{1649173F-5F91-4997-8E43-D4CAE956575C}"/>
                </a:ext>
              </a:extLst>
            </p:cNvPr>
            <p:cNvSpPr txBox="1">
              <a:spLocks noChangeArrowheads="1"/>
            </p:cNvSpPr>
            <p:nvPr/>
          </p:nvSpPr>
          <p:spPr bwMode="auto">
            <a:xfrm>
              <a:off x="69552" y="2613476"/>
              <a:ext cx="2149187" cy="261610"/>
            </a:xfrm>
            <a:prstGeom prst="rect">
              <a:avLst/>
            </a:prstGeom>
            <a:noFill/>
            <a:ln>
              <a:noFill/>
            </a:ln>
          </p:spPr>
          <p:txBody>
            <a:bodyPr wrap="square">
              <a:spAutoFit/>
            </a:bodyPr>
            <a:lstStyle>
              <a:lvl1pPr>
                <a:spcBef>
                  <a:spcPct val="20000"/>
                </a:spcBef>
                <a:buBlip>
                  <a:blip r:embed="rId3"/>
                </a:buBlip>
                <a:defRPr sz="2400">
                  <a:solidFill>
                    <a:srgbClr val="63666A"/>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rgbClr val="63666A"/>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63666A"/>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9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altLang="cs-CZ" sz="11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N (</a:t>
              </a:r>
              <a:r>
                <a:rPr kumimoji="0" lang="en-US" altLang="cs-CZ" sz="1100" b="1" i="0" u="none" strike="noStrike" kern="1200" cap="none" spc="0" normalizeH="0" baseline="0" noProof="0" dirty="0">
                  <a:ln>
                    <a:noFill/>
                  </a:ln>
                  <a:solidFill>
                    <a:prstClr val="white">
                      <a:lumMod val="65000"/>
                    </a:prstClr>
                  </a:solidFill>
                  <a:effectLst/>
                  <a:uLnTx/>
                  <a:uFillTx/>
                  <a:latin typeface="Calibri" panose="020F0502020204030204"/>
                  <a:ea typeface="+mn-ea"/>
                  <a:cs typeface="Arial" panose="020B0604020202020204" pitchFamily="34" charset="0"/>
                </a:rPr>
                <a:t>P K) </a:t>
              </a:r>
              <a:r>
                <a:rPr kumimoji="0" lang="en-US" altLang="cs-CZ" sz="11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 Mg + </a:t>
              </a:r>
              <a:r>
                <a:rPr kumimoji="0" lang="en-US" altLang="cs-CZ" sz="11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mikroživiny</a:t>
              </a:r>
            </a:p>
          </p:txBody>
        </p:sp>
      </p:grpSp>
      <p:sp>
        <p:nvSpPr>
          <p:cNvPr id="148" name="Obdélník 147">
            <a:extLst>
              <a:ext uri="{FF2B5EF4-FFF2-40B4-BE49-F238E27FC236}">
                <a16:creationId xmlns:a16="http://schemas.microsoft.com/office/drawing/2014/main" id="{0CADF72E-3DD0-4863-B299-48BC15623AB5}"/>
              </a:ext>
            </a:extLst>
          </p:cNvPr>
          <p:cNvSpPr/>
          <p:nvPr/>
        </p:nvSpPr>
        <p:spPr bwMode="auto">
          <a:xfrm>
            <a:off x="134404" y="3401080"/>
            <a:ext cx="688009" cy="261610"/>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C00000"/>
                </a:solidFill>
                <a:effectLst/>
                <a:uLnTx/>
                <a:uFillTx/>
                <a:latin typeface="Calibri" panose="020F0502020204030204"/>
                <a:ea typeface="+mn-ea"/>
                <a:cs typeface="+mn-cs"/>
              </a:rPr>
              <a:t>Produkty</a:t>
            </a:r>
          </a:p>
        </p:txBody>
      </p:sp>
      <p:sp>
        <p:nvSpPr>
          <p:cNvPr id="415" name="TextovéPole 414">
            <a:extLst>
              <a:ext uri="{FF2B5EF4-FFF2-40B4-BE49-F238E27FC236}">
                <a16:creationId xmlns:a16="http://schemas.microsoft.com/office/drawing/2014/main" id="{D6852268-1825-4A00-89BD-E7E08C88FB69}"/>
              </a:ext>
            </a:extLst>
          </p:cNvPr>
          <p:cNvSpPr txBox="1"/>
          <p:nvPr/>
        </p:nvSpPr>
        <p:spPr bwMode="auto">
          <a:xfrm flipH="1">
            <a:off x="3080879" y="845060"/>
            <a:ext cx="7755245" cy="298234"/>
          </a:xfrm>
          <a:prstGeom prst="rect">
            <a:avLst/>
          </a:prstGeom>
          <a:solidFill>
            <a:srgbClr val="CCFFCC"/>
          </a:solidFill>
          <a:ln>
            <a:solidFill>
              <a:srgbClr val="4F81BD">
                <a:shade val="95000"/>
                <a:satMod val="105000"/>
              </a:srgbClr>
            </a:solidFill>
          </a:ln>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Udržitelné komodity </a:t>
            </a:r>
            <a:r>
              <a:rPr kumimoji="0" lang="en-US" sz="700" b="0" i="1" u="none" strike="noStrike" kern="0" cap="none" spc="0" normalizeH="0" baseline="0" noProof="0" dirty="0">
                <a:ln>
                  <a:noFill/>
                </a:ln>
                <a:solidFill>
                  <a:prstClr val="black"/>
                </a:solidFill>
                <a:effectLst/>
                <a:uLnTx/>
                <a:uFillTx/>
                <a:latin typeface="Calibri"/>
                <a:ea typeface="+mn-ea"/>
                <a:cs typeface="+mn-cs"/>
              </a:rPr>
              <a:t>(Farm to Fork Design )</a:t>
            </a:r>
            <a:endParaRPr kumimoji="0" lang="en-US" sz="900" b="0" i="1" u="none" strike="noStrike" kern="0" cap="none" spc="0" normalizeH="0" baseline="0" noProof="0" dirty="0">
              <a:ln>
                <a:noFill/>
              </a:ln>
              <a:solidFill>
                <a:prstClr val="black"/>
              </a:solidFill>
              <a:effectLst/>
              <a:uLnTx/>
              <a:uFillTx/>
              <a:latin typeface="Calibri"/>
              <a:ea typeface="+mn-ea"/>
              <a:cs typeface="+mn-cs"/>
            </a:endParaRPr>
          </a:p>
        </p:txBody>
      </p:sp>
      <p:grpSp>
        <p:nvGrpSpPr>
          <p:cNvPr id="4" name="Skupina 3">
            <a:extLst>
              <a:ext uri="{FF2B5EF4-FFF2-40B4-BE49-F238E27FC236}">
                <a16:creationId xmlns:a16="http://schemas.microsoft.com/office/drawing/2014/main" id="{A7C475A2-FCFD-476D-B969-E3AD8F2685FB}"/>
              </a:ext>
            </a:extLst>
          </p:cNvPr>
          <p:cNvGrpSpPr/>
          <p:nvPr/>
        </p:nvGrpSpPr>
        <p:grpSpPr>
          <a:xfrm>
            <a:off x="1967493" y="843024"/>
            <a:ext cx="1121179" cy="3460195"/>
            <a:chOff x="1967493" y="843024"/>
            <a:chExt cx="1121179" cy="3460195"/>
          </a:xfrm>
        </p:grpSpPr>
        <p:sp>
          <p:nvSpPr>
            <p:cNvPr id="428" name="TextovéPole 427">
              <a:extLst>
                <a:ext uri="{FF2B5EF4-FFF2-40B4-BE49-F238E27FC236}">
                  <a16:creationId xmlns:a16="http://schemas.microsoft.com/office/drawing/2014/main" id="{E5EE4EB3-FB8E-4284-8DDA-E85070E29D88}"/>
                </a:ext>
              </a:extLst>
            </p:cNvPr>
            <p:cNvSpPr txBox="1"/>
            <p:nvPr/>
          </p:nvSpPr>
          <p:spPr bwMode="auto">
            <a:xfrm flipH="1">
              <a:off x="1976498" y="843024"/>
              <a:ext cx="1097082" cy="300271"/>
            </a:xfrm>
            <a:prstGeom prst="rect">
              <a:avLst/>
            </a:prstGeom>
            <a:solidFill>
              <a:sysClr val="window" lastClr="FFFFFF">
                <a:lumMod val="95000"/>
              </a:sysClr>
            </a:solidFill>
            <a:ln>
              <a:solidFill>
                <a:srgbClr val="4F81BD">
                  <a:shade val="50000"/>
                </a:srgbClr>
              </a:solidFill>
            </a:ln>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Komodity</a:t>
              </a:r>
              <a:endParaRPr kumimoji="0" lang="en-US" sz="800" b="0"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sp>
          <p:nvSpPr>
            <p:cNvPr id="342" name="TextovéPole 19">
              <a:extLst>
                <a:ext uri="{FF2B5EF4-FFF2-40B4-BE49-F238E27FC236}">
                  <a16:creationId xmlns:a16="http://schemas.microsoft.com/office/drawing/2014/main" id="{06EFBB9A-2730-40D0-B3FB-83AB421AC8E9}"/>
                </a:ext>
              </a:extLst>
            </p:cNvPr>
            <p:cNvSpPr txBox="1">
              <a:spLocks noChangeArrowheads="1"/>
            </p:cNvSpPr>
            <p:nvPr/>
          </p:nvSpPr>
          <p:spPr bwMode="auto">
            <a:xfrm>
              <a:off x="2051431" y="1194006"/>
              <a:ext cx="984219" cy="646331"/>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cs-CZ" sz="800" b="0" i="0" u="none" strike="noStrike" kern="0" cap="none" spc="0" normalizeH="0" baseline="0" noProof="0" dirty="0" err="1">
                  <a:ln>
                    <a:noFill/>
                  </a:ln>
                  <a:solidFill>
                    <a:prstClr val="black"/>
                  </a:solidFill>
                  <a:effectLst/>
                  <a:uLnTx/>
                  <a:uFillTx/>
                  <a:latin typeface="Calibri"/>
                  <a:ea typeface="+mn-ea"/>
                  <a:cs typeface="Arial" panose="020B0604020202020204" pitchFamily="34" charset="0"/>
                </a:rPr>
                <a:t>Standardní</a:t>
              </a:r>
              <a:r>
                <a:rPr kumimoji="0" lang="en-US" altLang="cs-CZ" sz="8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cs-CZ" altLang="cs-CZ" sz="8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povrchová úprava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altLang="cs-CZ" sz="400" b="0" i="0" u="none" strike="noStrike" kern="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altLang="cs-CZ" sz="800" b="0" i="0" u="none" strike="noStrike" kern="0" cap="none" spc="0" normalizeH="0" baseline="0" noProof="0" dirty="0">
                  <a:ln>
                    <a:noFill/>
                  </a:ln>
                  <a:solidFill>
                    <a:srgbClr val="C00000"/>
                  </a:solidFill>
                  <a:effectLst/>
                  <a:uLnTx/>
                  <a:uFillTx/>
                  <a:latin typeface="Calibri"/>
                  <a:ea typeface="+mn-ea"/>
                  <a:cs typeface="Arial" panose="020B0604020202020204" pitchFamily="34" charset="0"/>
                </a:rPr>
                <a:t>Obal z ropných produktů</a:t>
              </a:r>
              <a:endParaRPr kumimoji="0" lang="en-US" altLang="cs-CZ" sz="800" b="0" i="0" u="none" strike="noStrike" kern="0" cap="none" spc="0" normalizeH="0" baseline="0" noProof="0" dirty="0">
                <a:ln>
                  <a:noFill/>
                </a:ln>
                <a:solidFill>
                  <a:srgbClr val="C00000"/>
                </a:solidFill>
                <a:effectLst/>
                <a:uLnTx/>
                <a:uFillTx/>
                <a:latin typeface="Calibri"/>
                <a:ea typeface="+mn-ea"/>
                <a:cs typeface="Arial" panose="020B0604020202020204" pitchFamily="34" charset="0"/>
              </a:endParaRPr>
            </a:p>
          </p:txBody>
        </p:sp>
        <p:grpSp>
          <p:nvGrpSpPr>
            <p:cNvPr id="3" name="Skupina 2">
              <a:extLst>
                <a:ext uri="{FF2B5EF4-FFF2-40B4-BE49-F238E27FC236}">
                  <a16:creationId xmlns:a16="http://schemas.microsoft.com/office/drawing/2014/main" id="{8B693404-CEE0-4575-98B7-5D0F78C9B0DB}"/>
                </a:ext>
              </a:extLst>
            </p:cNvPr>
            <p:cNvGrpSpPr/>
            <p:nvPr/>
          </p:nvGrpSpPr>
          <p:grpSpPr>
            <a:xfrm>
              <a:off x="2258566" y="1803749"/>
              <a:ext cx="576589" cy="1212515"/>
              <a:chOff x="2258566" y="1803749"/>
              <a:chExt cx="576589" cy="1212515"/>
            </a:xfrm>
          </p:grpSpPr>
          <p:sp>
            <p:nvSpPr>
              <p:cNvPr id="343" name="Ovál 342">
                <a:extLst>
                  <a:ext uri="{FF2B5EF4-FFF2-40B4-BE49-F238E27FC236}">
                    <a16:creationId xmlns:a16="http://schemas.microsoft.com/office/drawing/2014/main" id="{2D4DFA73-E1E3-4B70-B18A-F5433B75F7E4}"/>
                  </a:ext>
                </a:extLst>
              </p:cNvPr>
              <p:cNvSpPr/>
              <p:nvPr/>
            </p:nvSpPr>
            <p:spPr bwMode="auto">
              <a:xfrm>
                <a:off x="2258566" y="1803749"/>
                <a:ext cx="573128" cy="542211"/>
              </a:xfrm>
              <a:prstGeom prst="ellipse">
                <a:avLst/>
              </a:prstGeom>
              <a:noFill/>
              <a:ln w="38100" cap="flat" cmpd="sng" algn="ctr">
                <a:solidFill>
                  <a:sysClr val="window" lastClr="FFFFFF">
                    <a:lumMod val="50000"/>
                  </a:sys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0" cap="none" spc="0" normalizeH="0" baseline="0" noProof="0">
                  <a:ln>
                    <a:noFill/>
                  </a:ln>
                  <a:solidFill>
                    <a:prstClr val="white"/>
                  </a:solidFill>
                  <a:effectLst/>
                  <a:uLnTx/>
                  <a:uFillTx/>
                  <a:latin typeface="Calibri"/>
                  <a:ea typeface="+mn-ea"/>
                  <a:cs typeface="+mn-cs"/>
                </a:endParaRPr>
              </a:p>
            </p:txBody>
          </p:sp>
          <p:sp>
            <p:nvSpPr>
              <p:cNvPr id="344" name="Ovál 343">
                <a:extLst>
                  <a:ext uri="{FF2B5EF4-FFF2-40B4-BE49-F238E27FC236}">
                    <a16:creationId xmlns:a16="http://schemas.microsoft.com/office/drawing/2014/main" id="{254F972A-8E65-4FAD-B348-DF57BF5B7856}"/>
                  </a:ext>
                </a:extLst>
              </p:cNvPr>
              <p:cNvSpPr/>
              <p:nvPr/>
            </p:nvSpPr>
            <p:spPr bwMode="auto">
              <a:xfrm>
                <a:off x="2312242" y="1875694"/>
                <a:ext cx="453654" cy="408850"/>
              </a:xfrm>
              <a:prstGeom prst="ellipse">
                <a:avLst/>
              </a:prstGeom>
              <a:solidFill>
                <a:srgbClr val="F79646">
                  <a:lumMod val="40000"/>
                  <a:lumOff val="6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1" i="0" u="none" strike="noStrike" kern="0" cap="none" spc="0" normalizeH="0" baseline="0" noProof="0">
                  <a:ln>
                    <a:noFill/>
                  </a:ln>
                  <a:solidFill>
                    <a:prstClr val="white"/>
                  </a:solidFill>
                  <a:effectLst/>
                  <a:uLnTx/>
                  <a:uFillTx/>
                  <a:latin typeface="Calibri"/>
                  <a:ea typeface="+mn-ea"/>
                  <a:cs typeface="+mn-cs"/>
                </a:endParaRPr>
              </a:p>
            </p:txBody>
          </p:sp>
          <p:grpSp>
            <p:nvGrpSpPr>
              <p:cNvPr id="54356" name="Skupina 38">
                <a:extLst>
                  <a:ext uri="{FF2B5EF4-FFF2-40B4-BE49-F238E27FC236}">
                    <a16:creationId xmlns:a16="http://schemas.microsoft.com/office/drawing/2014/main" id="{E6407CF9-8D11-4D70-B5E8-E9D1E2B537B4}"/>
                  </a:ext>
                </a:extLst>
              </p:cNvPr>
              <p:cNvGrpSpPr>
                <a:grpSpLocks/>
              </p:cNvGrpSpPr>
              <p:nvPr/>
            </p:nvGrpSpPr>
            <p:grpSpPr bwMode="auto">
              <a:xfrm>
                <a:off x="2262027" y="2468790"/>
                <a:ext cx="573128" cy="547474"/>
                <a:chOff x="1352188" y="2794397"/>
                <a:chExt cx="700086" cy="660164"/>
              </a:xfrm>
            </p:grpSpPr>
            <p:sp>
              <p:nvSpPr>
                <p:cNvPr id="446" name="Ovál 445">
                  <a:extLst>
                    <a:ext uri="{FF2B5EF4-FFF2-40B4-BE49-F238E27FC236}">
                      <a16:creationId xmlns:a16="http://schemas.microsoft.com/office/drawing/2014/main" id="{D16E8B1B-5382-47EE-9825-6C86C150B3D6}"/>
                    </a:ext>
                  </a:extLst>
                </p:cNvPr>
                <p:cNvSpPr/>
                <p:nvPr/>
              </p:nvSpPr>
              <p:spPr bwMode="auto">
                <a:xfrm>
                  <a:off x="1352188" y="2794397"/>
                  <a:ext cx="700086" cy="660164"/>
                </a:xfrm>
                <a:prstGeom prst="ellipse">
                  <a:avLst/>
                </a:prstGeom>
                <a:noFill/>
                <a:ln w="38100" cap="flat" cmpd="sng" algn="ctr">
                  <a:solidFill>
                    <a:sysClr val="window" lastClr="FFFFFF">
                      <a:lumMod val="50000"/>
                    </a:sys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0" cap="none" spc="0" normalizeH="0" baseline="0" noProof="0">
                    <a:ln>
                      <a:noFill/>
                    </a:ln>
                    <a:solidFill>
                      <a:prstClr val="white"/>
                    </a:solidFill>
                    <a:effectLst/>
                    <a:uLnTx/>
                    <a:uFillTx/>
                    <a:latin typeface="Calibri"/>
                    <a:ea typeface="+mn-ea"/>
                    <a:cs typeface="+mn-cs"/>
                  </a:endParaRPr>
                </a:p>
              </p:txBody>
            </p:sp>
            <p:sp>
              <p:nvSpPr>
                <p:cNvPr id="447" name="Ovál 446">
                  <a:extLst>
                    <a:ext uri="{FF2B5EF4-FFF2-40B4-BE49-F238E27FC236}">
                      <a16:creationId xmlns:a16="http://schemas.microsoft.com/office/drawing/2014/main" id="{80C9CD83-3C61-486E-8743-D6CB5B2E584E}"/>
                    </a:ext>
                  </a:extLst>
                </p:cNvPr>
                <p:cNvSpPr/>
                <p:nvPr/>
              </p:nvSpPr>
              <p:spPr bwMode="auto">
                <a:xfrm>
                  <a:off x="1426217" y="2887497"/>
                  <a:ext cx="554146" cy="495124"/>
                </a:xfrm>
                <a:prstGeom prst="ellipse">
                  <a:avLst/>
                </a:prstGeom>
                <a:solidFill>
                  <a:srgbClr val="F79646">
                    <a:lumMod val="40000"/>
                    <a:lumOff val="6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1" i="0" u="none" strike="noStrike" kern="0" cap="none" spc="0" normalizeH="0" baseline="0" noProof="0">
                    <a:ln>
                      <a:noFill/>
                    </a:ln>
                    <a:solidFill>
                      <a:prstClr val="white"/>
                    </a:solidFill>
                    <a:effectLst/>
                    <a:uLnTx/>
                    <a:uFillTx/>
                    <a:latin typeface="Calibri"/>
                    <a:ea typeface="+mn-ea"/>
                    <a:cs typeface="+mn-cs"/>
                  </a:endParaRPr>
                </a:p>
              </p:txBody>
            </p:sp>
          </p:grpSp>
          <p:grpSp>
            <p:nvGrpSpPr>
              <p:cNvPr id="54389" name="Skupina 54">
                <a:extLst>
                  <a:ext uri="{FF2B5EF4-FFF2-40B4-BE49-F238E27FC236}">
                    <a16:creationId xmlns:a16="http://schemas.microsoft.com/office/drawing/2014/main" id="{5C4132A6-DCD9-49F6-B06B-F031E8C8FBB8}"/>
                  </a:ext>
                </a:extLst>
              </p:cNvPr>
              <p:cNvGrpSpPr>
                <a:grpSpLocks/>
              </p:cNvGrpSpPr>
              <p:nvPr/>
            </p:nvGrpSpPr>
            <p:grpSpPr bwMode="auto">
              <a:xfrm>
                <a:off x="2436925" y="2665313"/>
                <a:ext cx="195631" cy="198282"/>
                <a:chOff x="3409734" y="3230873"/>
                <a:chExt cx="239676" cy="238038"/>
              </a:xfrm>
            </p:grpSpPr>
            <p:sp>
              <p:nvSpPr>
                <p:cNvPr id="406" name="Ovál 405">
                  <a:extLst>
                    <a:ext uri="{FF2B5EF4-FFF2-40B4-BE49-F238E27FC236}">
                      <a16:creationId xmlns:a16="http://schemas.microsoft.com/office/drawing/2014/main" id="{7A17DEF0-E100-43D9-8BE7-3298CE1B43B0}"/>
                    </a:ext>
                  </a:extLst>
                </p:cNvPr>
                <p:cNvSpPr/>
                <p:nvPr/>
              </p:nvSpPr>
              <p:spPr bwMode="auto">
                <a:xfrm>
                  <a:off x="3409734" y="3230873"/>
                  <a:ext cx="63640" cy="58983"/>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07" name="Ovál 406">
                  <a:extLst>
                    <a:ext uri="{FF2B5EF4-FFF2-40B4-BE49-F238E27FC236}">
                      <a16:creationId xmlns:a16="http://schemas.microsoft.com/office/drawing/2014/main" id="{72DD8B4D-BD8B-4151-A4B4-8B288C9AC619}"/>
                    </a:ext>
                  </a:extLst>
                </p:cNvPr>
                <p:cNvSpPr/>
                <p:nvPr/>
              </p:nvSpPr>
              <p:spPr bwMode="auto">
                <a:xfrm>
                  <a:off x="3498796" y="3319348"/>
                  <a:ext cx="63640" cy="61089"/>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08" name="Ovál 407">
                  <a:extLst>
                    <a:ext uri="{FF2B5EF4-FFF2-40B4-BE49-F238E27FC236}">
                      <a16:creationId xmlns:a16="http://schemas.microsoft.com/office/drawing/2014/main" id="{81AD1C21-EFDD-427A-9A53-9CEEA739F8A9}"/>
                    </a:ext>
                  </a:extLst>
                </p:cNvPr>
                <p:cNvSpPr/>
                <p:nvPr/>
              </p:nvSpPr>
              <p:spPr bwMode="auto">
                <a:xfrm>
                  <a:off x="3587892" y="3409928"/>
                  <a:ext cx="61518" cy="58983"/>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sp>
          <p:nvSpPr>
            <p:cNvPr id="5" name="Obdélník 4">
              <a:extLst>
                <a:ext uri="{FF2B5EF4-FFF2-40B4-BE49-F238E27FC236}">
                  <a16:creationId xmlns:a16="http://schemas.microsoft.com/office/drawing/2014/main" id="{556A6E09-E65E-4F7C-A81A-EC3953299CF4}"/>
                </a:ext>
              </a:extLst>
            </p:cNvPr>
            <p:cNvSpPr/>
            <p:nvPr/>
          </p:nvSpPr>
          <p:spPr>
            <a:xfrm>
              <a:off x="1973065" y="1139783"/>
              <a:ext cx="1106084" cy="2084188"/>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473" name="TextovéPole 19">
              <a:extLst>
                <a:ext uri="{FF2B5EF4-FFF2-40B4-BE49-F238E27FC236}">
                  <a16:creationId xmlns:a16="http://schemas.microsoft.com/office/drawing/2014/main" id="{04CA110E-8D04-4190-8452-CF1E029F658A}"/>
                </a:ext>
              </a:extLst>
            </p:cNvPr>
            <p:cNvSpPr txBox="1">
              <a:spLocks noChangeArrowheads="1"/>
            </p:cNvSpPr>
            <p:nvPr/>
          </p:nvSpPr>
          <p:spPr bwMode="auto">
            <a:xfrm>
              <a:off x="1967493" y="3434164"/>
              <a:ext cx="110608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altLang="cs-CZ"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CAN</a:t>
              </a:r>
            </a:p>
            <a:p>
              <a:pPr marL="0" marR="0" lvl="0" indent="0" algn="ctr" defTabSz="685800" rtl="0" eaLnBrk="1" fontAlgn="auto" latinLnBrk="0" hangingPunct="1">
                <a:lnSpc>
                  <a:spcPct val="100000"/>
                </a:lnSpc>
                <a:spcBef>
                  <a:spcPct val="0"/>
                </a:spcBef>
                <a:spcAft>
                  <a:spcPts val="0"/>
                </a:spcAft>
                <a:buClrTx/>
                <a:buSzTx/>
                <a:buFontTx/>
                <a:buNone/>
                <a:tabLst/>
                <a:defRPr/>
              </a:pPr>
              <a:r>
                <a:rPr kumimoji="0" lang="cs-CZ" altLang="cs-CZ"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ASN</a:t>
              </a:r>
            </a:p>
            <a:p>
              <a:pPr marL="0" marR="0" lvl="0" indent="0" algn="ctr" defTabSz="685800" rtl="0" eaLnBrk="1" fontAlgn="auto" latinLnBrk="0" hangingPunct="1">
                <a:lnSpc>
                  <a:spcPct val="100000"/>
                </a:lnSpc>
                <a:spcBef>
                  <a:spcPct val="0"/>
                </a:spcBef>
                <a:spcAft>
                  <a:spcPts val="0"/>
                </a:spcAft>
                <a:buClrTx/>
                <a:buSzTx/>
                <a:buFontTx/>
                <a:buNone/>
                <a:tabLst/>
                <a:defRPr/>
              </a:pPr>
              <a:r>
                <a:rPr kumimoji="0" lang="cs-CZ" altLang="cs-CZ"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CN</a:t>
              </a:r>
              <a:endParaRPr kumimoji="0" lang="en-US" altLang="cs-CZ"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ctr" defTabSz="685800" rtl="0" eaLnBrk="1" fontAlgn="auto" latinLnBrk="0" hangingPunct="1">
                <a:lnSpc>
                  <a:spcPct val="100000"/>
                </a:lnSpc>
                <a:spcBef>
                  <a:spcPct val="0"/>
                </a:spcBef>
                <a:spcAft>
                  <a:spcPts val="0"/>
                </a:spcAft>
                <a:buClrTx/>
                <a:buSzTx/>
                <a:buFontTx/>
                <a:buNone/>
                <a:tabLst/>
                <a:defRPr/>
              </a:pPr>
              <a:endParaRPr kumimoji="0" lang="en-US" altLang="cs-CZ"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245" name="Obdélník 244">
              <a:extLst>
                <a:ext uri="{FF2B5EF4-FFF2-40B4-BE49-F238E27FC236}">
                  <a16:creationId xmlns:a16="http://schemas.microsoft.com/office/drawing/2014/main" id="{BE77BD40-1229-4198-AD58-EA179524326E}"/>
                </a:ext>
              </a:extLst>
            </p:cNvPr>
            <p:cNvSpPr/>
            <p:nvPr/>
          </p:nvSpPr>
          <p:spPr>
            <a:xfrm>
              <a:off x="1982588" y="3346149"/>
              <a:ext cx="1106084" cy="957070"/>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Skupina 25">
            <a:extLst>
              <a:ext uri="{FF2B5EF4-FFF2-40B4-BE49-F238E27FC236}">
                <a16:creationId xmlns:a16="http://schemas.microsoft.com/office/drawing/2014/main" id="{FCA47CF6-CE06-49C0-9EA9-5C8BA4668FFC}"/>
              </a:ext>
            </a:extLst>
          </p:cNvPr>
          <p:cNvGrpSpPr/>
          <p:nvPr/>
        </p:nvGrpSpPr>
        <p:grpSpPr>
          <a:xfrm>
            <a:off x="7516137" y="1140319"/>
            <a:ext cx="1113135" cy="3163436"/>
            <a:chOff x="7516137" y="1140319"/>
            <a:chExt cx="1113135" cy="3163436"/>
          </a:xfrm>
        </p:grpSpPr>
        <p:sp>
          <p:nvSpPr>
            <p:cNvPr id="355" name="TextovéPole 245">
              <a:extLst>
                <a:ext uri="{FF2B5EF4-FFF2-40B4-BE49-F238E27FC236}">
                  <a16:creationId xmlns:a16="http://schemas.microsoft.com/office/drawing/2014/main" id="{ADF57C21-F2D0-42C9-8BBD-6FE3A89D936D}"/>
                </a:ext>
              </a:extLst>
            </p:cNvPr>
            <p:cNvSpPr txBox="1">
              <a:spLocks noChangeArrowheads="1"/>
            </p:cNvSpPr>
            <p:nvPr/>
          </p:nvSpPr>
          <p:spPr bwMode="auto">
            <a:xfrm>
              <a:off x="7526042" y="1146766"/>
              <a:ext cx="11032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3"/>
                </a:buBlip>
                <a:defRPr sz="2400">
                  <a:solidFill>
                    <a:srgbClr val="63666A"/>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rgbClr val="63666A"/>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63666A"/>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cs-CZ" sz="9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Inhibitory </a:t>
              </a:r>
              <a:br>
                <a:rPr kumimoji="0" lang="en-US" altLang="cs-CZ" sz="9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br>
              <a:r>
                <a:rPr kumimoji="0" lang="en-US" altLang="cs-CZ" sz="9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 IN / IU )</a:t>
              </a:r>
            </a:p>
          </p:txBody>
        </p:sp>
        <p:grpSp>
          <p:nvGrpSpPr>
            <p:cNvPr id="11" name="Skupina 10">
              <a:extLst>
                <a:ext uri="{FF2B5EF4-FFF2-40B4-BE49-F238E27FC236}">
                  <a16:creationId xmlns:a16="http://schemas.microsoft.com/office/drawing/2014/main" id="{831F5E06-006B-4418-8887-F8906BC1D25D}"/>
                </a:ext>
              </a:extLst>
            </p:cNvPr>
            <p:cNvGrpSpPr/>
            <p:nvPr/>
          </p:nvGrpSpPr>
          <p:grpSpPr>
            <a:xfrm>
              <a:off x="7766534" y="1786431"/>
              <a:ext cx="581786" cy="1184293"/>
              <a:chOff x="8705685" y="1773471"/>
              <a:chExt cx="581786" cy="1184293"/>
            </a:xfrm>
          </p:grpSpPr>
          <p:grpSp>
            <p:nvGrpSpPr>
              <p:cNvPr id="54380" name="Skupina 58">
                <a:extLst>
                  <a:ext uri="{FF2B5EF4-FFF2-40B4-BE49-F238E27FC236}">
                    <a16:creationId xmlns:a16="http://schemas.microsoft.com/office/drawing/2014/main" id="{A790ECED-4754-4AA1-95CF-F95D632490AC}"/>
                  </a:ext>
                </a:extLst>
              </p:cNvPr>
              <p:cNvGrpSpPr>
                <a:grpSpLocks/>
              </p:cNvGrpSpPr>
              <p:nvPr/>
            </p:nvGrpSpPr>
            <p:grpSpPr bwMode="auto">
              <a:xfrm>
                <a:off x="8705685" y="2415360"/>
                <a:ext cx="571397" cy="542404"/>
                <a:chOff x="5852203" y="2794000"/>
                <a:chExt cx="700088" cy="654050"/>
              </a:xfrm>
            </p:grpSpPr>
            <p:sp>
              <p:nvSpPr>
                <p:cNvPr id="423" name="Ovál 422">
                  <a:extLst>
                    <a:ext uri="{FF2B5EF4-FFF2-40B4-BE49-F238E27FC236}">
                      <a16:creationId xmlns:a16="http://schemas.microsoft.com/office/drawing/2014/main" id="{7F4266A7-8E6E-4AA3-BABA-A81E5F84BB60}"/>
                    </a:ext>
                  </a:extLst>
                </p:cNvPr>
                <p:cNvSpPr/>
                <p:nvPr/>
              </p:nvSpPr>
              <p:spPr bwMode="auto">
                <a:xfrm>
                  <a:off x="5924333" y="2887509"/>
                  <a:ext cx="553707" cy="495123"/>
                </a:xfrm>
                <a:prstGeom prst="ellipse">
                  <a:avLst/>
                </a:prstGeom>
                <a:solidFill>
                  <a:srgbClr val="F79646">
                    <a:lumMod val="40000"/>
                    <a:lumOff val="6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1" i="0" u="none" strike="noStrike" kern="0" cap="none" spc="0" normalizeH="0" baseline="0" noProof="0">
                    <a:ln>
                      <a:noFill/>
                    </a:ln>
                    <a:solidFill>
                      <a:prstClr val="white"/>
                    </a:solidFill>
                    <a:effectLst/>
                    <a:uLnTx/>
                    <a:uFillTx/>
                    <a:latin typeface="Calibri"/>
                    <a:ea typeface="+mn-ea"/>
                    <a:cs typeface="+mn-cs"/>
                  </a:endParaRPr>
                </a:p>
              </p:txBody>
            </p:sp>
            <p:sp>
              <p:nvSpPr>
                <p:cNvPr id="424" name="Ovál 423">
                  <a:extLst>
                    <a:ext uri="{FF2B5EF4-FFF2-40B4-BE49-F238E27FC236}">
                      <a16:creationId xmlns:a16="http://schemas.microsoft.com/office/drawing/2014/main" id="{BCFB0358-8A61-462E-BCDF-41A4E4CB16E0}"/>
                    </a:ext>
                  </a:extLst>
                </p:cNvPr>
                <p:cNvSpPr/>
                <p:nvPr/>
              </p:nvSpPr>
              <p:spPr bwMode="auto">
                <a:xfrm>
                  <a:off x="5852203" y="2794409"/>
                  <a:ext cx="700088" cy="653815"/>
                </a:xfrm>
                <a:prstGeom prst="ellipse">
                  <a:avLst/>
                </a:prstGeom>
                <a:noFill/>
                <a:ln w="38100" cap="flat" cmpd="sng" algn="ctr">
                  <a:solidFill>
                    <a:sysClr val="window" lastClr="FFFFFF">
                      <a:lumMod val="50000"/>
                    </a:sysClr>
                  </a:solidFill>
                  <a:prstDash val="sys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0" cap="none" spc="0" normalizeH="0" baseline="0" noProof="0">
                    <a:ln>
                      <a:noFill/>
                    </a:ln>
                    <a:solidFill>
                      <a:prstClr val="white"/>
                    </a:solidFill>
                    <a:effectLst/>
                    <a:uLnTx/>
                    <a:uFillTx/>
                    <a:latin typeface="Calibri"/>
                    <a:ea typeface="+mn-ea"/>
                    <a:cs typeface="+mn-cs"/>
                  </a:endParaRPr>
                </a:p>
              </p:txBody>
            </p:sp>
            <p:sp>
              <p:nvSpPr>
                <p:cNvPr id="425" name="Ovál 424">
                  <a:extLst>
                    <a:ext uri="{FF2B5EF4-FFF2-40B4-BE49-F238E27FC236}">
                      <a16:creationId xmlns:a16="http://schemas.microsoft.com/office/drawing/2014/main" id="{56CA4432-D8FE-434A-A655-8CFBE360D727}"/>
                    </a:ext>
                  </a:extLst>
                </p:cNvPr>
                <p:cNvSpPr/>
                <p:nvPr/>
              </p:nvSpPr>
              <p:spPr bwMode="auto">
                <a:xfrm>
                  <a:off x="6151332" y="3001768"/>
                  <a:ext cx="63644" cy="59245"/>
                </a:xfrm>
                <a:prstGeom prst="ellipse">
                  <a:avLst/>
                </a:prstGeom>
                <a:solidFill>
                  <a:srgbClr val="FF000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a:ea typeface="+mn-ea"/>
                    <a:cs typeface="+mn-cs"/>
                  </a:endParaRPr>
                </a:p>
              </p:txBody>
            </p:sp>
            <p:sp>
              <p:nvSpPr>
                <p:cNvPr id="426" name="Ovál 425">
                  <a:extLst>
                    <a:ext uri="{FF2B5EF4-FFF2-40B4-BE49-F238E27FC236}">
                      <a16:creationId xmlns:a16="http://schemas.microsoft.com/office/drawing/2014/main" id="{70370C90-5B21-4665-83AA-A97B162639FC}"/>
                    </a:ext>
                  </a:extLst>
                </p:cNvPr>
                <p:cNvSpPr/>
                <p:nvPr/>
              </p:nvSpPr>
              <p:spPr bwMode="auto">
                <a:xfrm>
                  <a:off x="6240434" y="3090637"/>
                  <a:ext cx="63644" cy="59245"/>
                </a:xfrm>
                <a:prstGeom prst="ellipse">
                  <a:avLst/>
                </a:prstGeom>
                <a:solidFill>
                  <a:srgbClr val="FF000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a:ea typeface="+mn-ea"/>
                    <a:cs typeface="+mn-cs"/>
                  </a:endParaRPr>
                </a:p>
              </p:txBody>
            </p:sp>
            <p:sp>
              <p:nvSpPr>
                <p:cNvPr id="427" name="Ovál 426">
                  <a:extLst>
                    <a:ext uri="{FF2B5EF4-FFF2-40B4-BE49-F238E27FC236}">
                      <a16:creationId xmlns:a16="http://schemas.microsoft.com/office/drawing/2014/main" id="{88587243-75F7-4EF0-BCB1-93A0C6047562}"/>
                    </a:ext>
                  </a:extLst>
                </p:cNvPr>
                <p:cNvSpPr/>
                <p:nvPr/>
              </p:nvSpPr>
              <p:spPr bwMode="auto">
                <a:xfrm>
                  <a:off x="6329536" y="3179505"/>
                  <a:ext cx="63644" cy="59245"/>
                </a:xfrm>
                <a:prstGeom prst="ellipse">
                  <a:avLst/>
                </a:prstGeom>
                <a:solidFill>
                  <a:srgbClr val="FF000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a:ea typeface="+mn-ea"/>
                    <a:cs typeface="+mn-cs"/>
                  </a:endParaRPr>
                </a:p>
              </p:txBody>
            </p:sp>
          </p:grpSp>
          <p:sp>
            <p:nvSpPr>
              <p:cNvPr id="372" name="Ovál 371">
                <a:extLst>
                  <a:ext uri="{FF2B5EF4-FFF2-40B4-BE49-F238E27FC236}">
                    <a16:creationId xmlns:a16="http://schemas.microsoft.com/office/drawing/2014/main" id="{02536744-7277-4F3A-9CD9-EBC3704EAB91}"/>
                  </a:ext>
                </a:extLst>
              </p:cNvPr>
              <p:cNvSpPr/>
              <p:nvPr/>
            </p:nvSpPr>
            <p:spPr bwMode="auto">
              <a:xfrm>
                <a:off x="8766288" y="1840151"/>
                <a:ext cx="451922" cy="408850"/>
              </a:xfrm>
              <a:prstGeom prst="ellipse">
                <a:avLst/>
              </a:prstGeom>
              <a:solidFill>
                <a:srgbClr val="F79646">
                  <a:lumMod val="40000"/>
                  <a:lumOff val="6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1" i="0" u="none" strike="noStrike" kern="0" cap="none" spc="0" normalizeH="0" baseline="0" noProof="0">
                  <a:ln>
                    <a:noFill/>
                  </a:ln>
                  <a:solidFill>
                    <a:prstClr val="white"/>
                  </a:solidFill>
                  <a:effectLst/>
                  <a:uLnTx/>
                  <a:uFillTx/>
                  <a:latin typeface="Calibri"/>
                  <a:ea typeface="+mn-ea"/>
                  <a:cs typeface="+mn-cs"/>
                </a:endParaRPr>
              </a:p>
            </p:txBody>
          </p:sp>
          <p:sp>
            <p:nvSpPr>
              <p:cNvPr id="373" name="Ovál 372">
                <a:extLst>
                  <a:ext uri="{FF2B5EF4-FFF2-40B4-BE49-F238E27FC236}">
                    <a16:creationId xmlns:a16="http://schemas.microsoft.com/office/drawing/2014/main" id="{EAF8A911-584F-4A22-AC50-4B29AF55D957}"/>
                  </a:ext>
                </a:extLst>
              </p:cNvPr>
              <p:cNvSpPr/>
              <p:nvPr/>
            </p:nvSpPr>
            <p:spPr bwMode="auto">
              <a:xfrm>
                <a:off x="8714343" y="1773471"/>
                <a:ext cx="573128" cy="542210"/>
              </a:xfrm>
              <a:prstGeom prst="ellipse">
                <a:avLst/>
              </a:prstGeom>
              <a:noFill/>
              <a:ln w="38100" cap="flat" cmpd="sng" algn="ctr">
                <a:solidFill>
                  <a:sysClr val="window" lastClr="FFFFFF">
                    <a:lumMod val="50000"/>
                  </a:sysClr>
                </a:solidFill>
                <a:prstDash val="sys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0" cap="none" spc="0" normalizeH="0" baseline="0" noProof="0">
                  <a:ln>
                    <a:noFill/>
                  </a:ln>
                  <a:solidFill>
                    <a:prstClr val="white"/>
                  </a:solidFill>
                  <a:effectLst/>
                  <a:uLnTx/>
                  <a:uFillTx/>
                  <a:latin typeface="Calibri"/>
                  <a:ea typeface="+mn-ea"/>
                  <a:cs typeface="+mn-cs"/>
                </a:endParaRPr>
              </a:p>
            </p:txBody>
          </p:sp>
          <p:grpSp>
            <p:nvGrpSpPr>
              <p:cNvPr id="54392" name="Skupina 57">
                <a:extLst>
                  <a:ext uri="{FF2B5EF4-FFF2-40B4-BE49-F238E27FC236}">
                    <a16:creationId xmlns:a16="http://schemas.microsoft.com/office/drawing/2014/main" id="{6F1E484E-03D6-44CA-BAC7-D6C0FD2DDB6A}"/>
                  </a:ext>
                </a:extLst>
              </p:cNvPr>
              <p:cNvGrpSpPr>
                <a:grpSpLocks/>
              </p:cNvGrpSpPr>
              <p:nvPr/>
            </p:nvGrpSpPr>
            <p:grpSpPr bwMode="auto">
              <a:xfrm>
                <a:off x="8897881" y="1971257"/>
                <a:ext cx="197392" cy="194843"/>
                <a:chOff x="6304641" y="3154363"/>
                <a:chExt cx="241300" cy="236537"/>
              </a:xfrm>
            </p:grpSpPr>
            <p:sp>
              <p:nvSpPr>
                <p:cNvPr id="397" name="Ovál 396">
                  <a:extLst>
                    <a:ext uri="{FF2B5EF4-FFF2-40B4-BE49-F238E27FC236}">
                      <a16:creationId xmlns:a16="http://schemas.microsoft.com/office/drawing/2014/main" id="{7B0CB83A-4F67-4270-BF27-EEF6A0DF28B0}"/>
                    </a:ext>
                  </a:extLst>
                </p:cNvPr>
                <p:cNvSpPr/>
                <p:nvPr/>
              </p:nvSpPr>
              <p:spPr bwMode="auto">
                <a:xfrm>
                  <a:off x="6304642" y="3154967"/>
                  <a:ext cx="63500" cy="59646"/>
                </a:xfrm>
                <a:prstGeom prst="ellipse">
                  <a:avLst/>
                </a:prstGeom>
                <a:solidFill>
                  <a:srgbClr val="FF000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a:ea typeface="+mn-ea"/>
                    <a:cs typeface="+mn-cs"/>
                  </a:endParaRPr>
                </a:p>
              </p:txBody>
            </p:sp>
            <p:sp>
              <p:nvSpPr>
                <p:cNvPr id="398" name="Ovál 397">
                  <a:extLst>
                    <a:ext uri="{FF2B5EF4-FFF2-40B4-BE49-F238E27FC236}">
                      <a16:creationId xmlns:a16="http://schemas.microsoft.com/office/drawing/2014/main" id="{2F74147C-9CED-4917-90DE-78990D5218E1}"/>
                    </a:ext>
                  </a:extLst>
                </p:cNvPr>
                <p:cNvSpPr/>
                <p:nvPr/>
              </p:nvSpPr>
              <p:spPr bwMode="auto">
                <a:xfrm>
                  <a:off x="6393542" y="3244436"/>
                  <a:ext cx="63500" cy="57516"/>
                </a:xfrm>
                <a:prstGeom prst="ellipse">
                  <a:avLst/>
                </a:prstGeom>
                <a:solidFill>
                  <a:srgbClr val="FF000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a:ea typeface="+mn-ea"/>
                    <a:cs typeface="+mn-cs"/>
                  </a:endParaRPr>
                </a:p>
              </p:txBody>
            </p:sp>
            <p:sp>
              <p:nvSpPr>
                <p:cNvPr id="399" name="Ovál 398">
                  <a:extLst>
                    <a:ext uri="{FF2B5EF4-FFF2-40B4-BE49-F238E27FC236}">
                      <a16:creationId xmlns:a16="http://schemas.microsoft.com/office/drawing/2014/main" id="{6D98585C-5926-48B8-80E9-8720046D832B}"/>
                    </a:ext>
                  </a:extLst>
                </p:cNvPr>
                <p:cNvSpPr/>
                <p:nvPr/>
              </p:nvSpPr>
              <p:spPr bwMode="auto">
                <a:xfrm>
                  <a:off x="6482442" y="3331775"/>
                  <a:ext cx="63500" cy="59646"/>
                </a:xfrm>
                <a:prstGeom prst="ellipse">
                  <a:avLst/>
                </a:prstGeom>
                <a:solidFill>
                  <a:srgbClr val="FF000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4394" name="Skupina 226">
                <a:extLst>
                  <a:ext uri="{FF2B5EF4-FFF2-40B4-BE49-F238E27FC236}">
                    <a16:creationId xmlns:a16="http://schemas.microsoft.com/office/drawing/2014/main" id="{03BB3D0A-604C-451B-BB83-5271556CA81A}"/>
                  </a:ext>
                </a:extLst>
              </p:cNvPr>
              <p:cNvGrpSpPr>
                <a:grpSpLocks/>
              </p:cNvGrpSpPr>
              <p:nvPr/>
            </p:nvGrpSpPr>
            <p:grpSpPr bwMode="auto">
              <a:xfrm>
                <a:off x="8866714" y="2629513"/>
                <a:ext cx="195661" cy="196599"/>
                <a:chOff x="3567726" y="3230561"/>
                <a:chExt cx="239712" cy="238125"/>
              </a:xfrm>
            </p:grpSpPr>
            <p:sp>
              <p:nvSpPr>
                <p:cNvPr id="391" name="Ovál 390">
                  <a:extLst>
                    <a:ext uri="{FF2B5EF4-FFF2-40B4-BE49-F238E27FC236}">
                      <a16:creationId xmlns:a16="http://schemas.microsoft.com/office/drawing/2014/main" id="{93E3414A-A76B-4D2B-B7A3-BF28A1F129CE}"/>
                    </a:ext>
                  </a:extLst>
                </p:cNvPr>
                <p:cNvSpPr/>
                <p:nvPr/>
              </p:nvSpPr>
              <p:spPr bwMode="auto">
                <a:xfrm>
                  <a:off x="3567727" y="3230880"/>
                  <a:ext cx="63640" cy="59510"/>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a:ea typeface="+mn-ea"/>
                    <a:cs typeface="+mn-cs"/>
                  </a:endParaRPr>
                </a:p>
              </p:txBody>
            </p:sp>
            <p:sp>
              <p:nvSpPr>
                <p:cNvPr id="392" name="Ovál 391">
                  <a:extLst>
                    <a:ext uri="{FF2B5EF4-FFF2-40B4-BE49-F238E27FC236}">
                      <a16:creationId xmlns:a16="http://schemas.microsoft.com/office/drawing/2014/main" id="{D0F226ED-0AE5-4973-B7B3-3410E23B8C5C}"/>
                    </a:ext>
                  </a:extLst>
                </p:cNvPr>
                <p:cNvSpPr/>
                <p:nvPr/>
              </p:nvSpPr>
              <p:spPr bwMode="auto">
                <a:xfrm>
                  <a:off x="3656824" y="3320144"/>
                  <a:ext cx="63640" cy="59510"/>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a:ea typeface="+mn-ea"/>
                    <a:cs typeface="+mn-cs"/>
                  </a:endParaRPr>
                </a:p>
              </p:txBody>
            </p:sp>
            <p:sp>
              <p:nvSpPr>
                <p:cNvPr id="393" name="Ovál 392">
                  <a:extLst>
                    <a:ext uri="{FF2B5EF4-FFF2-40B4-BE49-F238E27FC236}">
                      <a16:creationId xmlns:a16="http://schemas.microsoft.com/office/drawing/2014/main" id="{0837BB19-2EFE-40A7-822E-8A1DE5E69045}"/>
                    </a:ext>
                  </a:extLst>
                </p:cNvPr>
                <p:cNvSpPr/>
                <p:nvPr/>
              </p:nvSpPr>
              <p:spPr bwMode="auto">
                <a:xfrm>
                  <a:off x="3745920" y="3409409"/>
                  <a:ext cx="61518" cy="59510"/>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a:ea typeface="+mn-ea"/>
                    <a:cs typeface="+mn-cs"/>
                  </a:endParaRPr>
                </a:p>
              </p:txBody>
            </p:sp>
          </p:grpSp>
        </p:grpSp>
        <p:sp>
          <p:nvSpPr>
            <p:cNvPr id="225" name="Obdélník 224">
              <a:extLst>
                <a:ext uri="{FF2B5EF4-FFF2-40B4-BE49-F238E27FC236}">
                  <a16:creationId xmlns:a16="http://schemas.microsoft.com/office/drawing/2014/main" id="{9C705E11-0D0D-44E9-B491-BF8FF773F7E8}"/>
                </a:ext>
              </a:extLst>
            </p:cNvPr>
            <p:cNvSpPr/>
            <p:nvPr/>
          </p:nvSpPr>
          <p:spPr>
            <a:xfrm>
              <a:off x="7516140" y="1140319"/>
              <a:ext cx="1106084" cy="2084188"/>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479" name="TextovéPole 19">
              <a:extLst>
                <a:ext uri="{FF2B5EF4-FFF2-40B4-BE49-F238E27FC236}">
                  <a16:creationId xmlns:a16="http://schemas.microsoft.com/office/drawing/2014/main" id="{509D5140-A4BA-4074-AFC4-0EE0EF4BAB1D}"/>
                </a:ext>
              </a:extLst>
            </p:cNvPr>
            <p:cNvSpPr txBox="1">
              <a:spLocks noChangeArrowheads="1"/>
            </p:cNvSpPr>
            <p:nvPr/>
          </p:nvSpPr>
          <p:spPr bwMode="auto">
            <a:xfrm>
              <a:off x="7532544" y="3436077"/>
              <a:ext cx="10893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altLang="cs-CZ"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GSA IN</a:t>
              </a:r>
            </a:p>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altLang="cs-CZ"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Fáze výzkumu a vývoje - nanočástice</a:t>
              </a:r>
            </a:p>
          </p:txBody>
        </p:sp>
        <p:sp>
          <p:nvSpPr>
            <p:cNvPr id="246" name="Obdélník 245">
              <a:extLst>
                <a:ext uri="{FF2B5EF4-FFF2-40B4-BE49-F238E27FC236}">
                  <a16:creationId xmlns:a16="http://schemas.microsoft.com/office/drawing/2014/main" id="{C360013D-9C1B-44A2-86EF-C0BA062F4EBB}"/>
                </a:ext>
              </a:extLst>
            </p:cNvPr>
            <p:cNvSpPr/>
            <p:nvPr/>
          </p:nvSpPr>
          <p:spPr>
            <a:xfrm>
              <a:off x="7516137" y="3346685"/>
              <a:ext cx="1106084" cy="957070"/>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9" name="Skupina 28">
            <a:extLst>
              <a:ext uri="{FF2B5EF4-FFF2-40B4-BE49-F238E27FC236}">
                <a16:creationId xmlns:a16="http://schemas.microsoft.com/office/drawing/2014/main" id="{01AD4C0C-537B-4E97-9134-63D396758A9A}"/>
              </a:ext>
            </a:extLst>
          </p:cNvPr>
          <p:cNvGrpSpPr/>
          <p:nvPr/>
        </p:nvGrpSpPr>
        <p:grpSpPr>
          <a:xfrm>
            <a:off x="5293924" y="1145674"/>
            <a:ext cx="1131253" cy="3158785"/>
            <a:chOff x="5293924" y="1145677"/>
            <a:chExt cx="1131253" cy="3162808"/>
          </a:xfrm>
        </p:grpSpPr>
        <p:sp>
          <p:nvSpPr>
            <p:cNvPr id="226" name="Obdélník 225">
              <a:extLst>
                <a:ext uri="{FF2B5EF4-FFF2-40B4-BE49-F238E27FC236}">
                  <a16:creationId xmlns:a16="http://schemas.microsoft.com/office/drawing/2014/main" id="{ECD81020-5617-43D2-AB75-9BB8AE167862}"/>
                </a:ext>
              </a:extLst>
            </p:cNvPr>
            <p:cNvSpPr/>
            <p:nvPr/>
          </p:nvSpPr>
          <p:spPr>
            <a:xfrm>
              <a:off x="5300925" y="1145677"/>
              <a:ext cx="1124252" cy="2079537"/>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9" name="TextovéPole 348">
              <a:extLst>
                <a:ext uri="{FF2B5EF4-FFF2-40B4-BE49-F238E27FC236}">
                  <a16:creationId xmlns:a16="http://schemas.microsoft.com/office/drawing/2014/main" id="{F2C9D6E2-ABDE-4A8E-B11D-09B2261B4905}"/>
                </a:ext>
              </a:extLst>
            </p:cNvPr>
            <p:cNvSpPr txBox="1"/>
            <p:nvPr/>
          </p:nvSpPr>
          <p:spPr bwMode="auto">
            <a:xfrm>
              <a:off x="5410935" y="3049155"/>
              <a:ext cx="838048" cy="22109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rgbClr val="009900"/>
                  </a:solidFill>
                  <a:effectLst/>
                  <a:uLnTx/>
                  <a:uFillTx/>
                  <a:latin typeface="Calibri"/>
                  <a:ea typeface="+mn-ea"/>
                  <a:cs typeface="+mn-cs"/>
                </a:rPr>
                <a:t>"Wash &amp; Go"</a:t>
              </a:r>
            </a:p>
          </p:txBody>
        </p:sp>
        <p:sp>
          <p:nvSpPr>
            <p:cNvPr id="348" name="TextovéPole 1">
              <a:extLst>
                <a:ext uri="{FF2B5EF4-FFF2-40B4-BE49-F238E27FC236}">
                  <a16:creationId xmlns:a16="http://schemas.microsoft.com/office/drawing/2014/main" id="{64038AF1-3909-4AC3-AF22-F43A529611FB}"/>
                </a:ext>
              </a:extLst>
            </p:cNvPr>
            <p:cNvSpPr txBox="1">
              <a:spLocks noChangeArrowheads="1"/>
            </p:cNvSpPr>
            <p:nvPr/>
          </p:nvSpPr>
          <p:spPr bwMode="auto">
            <a:xfrm>
              <a:off x="5309047" y="1209712"/>
              <a:ext cx="110608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3"/>
                </a:buBlip>
                <a:defRPr sz="2400">
                  <a:solidFill>
                    <a:srgbClr val="63666A"/>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rgbClr val="63666A"/>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63666A"/>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cs-CZ" sz="9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SRF </a:t>
              </a:r>
            </a:p>
          </p:txBody>
        </p:sp>
        <p:grpSp>
          <p:nvGrpSpPr>
            <p:cNvPr id="9" name="Skupina 8">
              <a:extLst>
                <a:ext uri="{FF2B5EF4-FFF2-40B4-BE49-F238E27FC236}">
                  <a16:creationId xmlns:a16="http://schemas.microsoft.com/office/drawing/2014/main" id="{AB547C4C-0BA0-4299-9765-8DAC7D325F8A}"/>
                </a:ext>
              </a:extLst>
            </p:cNvPr>
            <p:cNvGrpSpPr/>
            <p:nvPr/>
          </p:nvGrpSpPr>
          <p:grpSpPr>
            <a:xfrm>
              <a:off x="5529921" y="1828021"/>
              <a:ext cx="574860" cy="1184441"/>
              <a:chOff x="6232124" y="1778734"/>
              <a:chExt cx="574860" cy="1184441"/>
            </a:xfrm>
          </p:grpSpPr>
          <p:sp>
            <p:nvSpPr>
              <p:cNvPr id="365" name="Ovál 364">
                <a:extLst>
                  <a:ext uri="{FF2B5EF4-FFF2-40B4-BE49-F238E27FC236}">
                    <a16:creationId xmlns:a16="http://schemas.microsoft.com/office/drawing/2014/main" id="{AC5EE887-BA62-4151-8BC0-2947F77B1A58}"/>
                  </a:ext>
                </a:extLst>
              </p:cNvPr>
              <p:cNvSpPr/>
              <p:nvPr/>
            </p:nvSpPr>
            <p:spPr bwMode="auto">
              <a:xfrm>
                <a:off x="6232124" y="1778734"/>
                <a:ext cx="573129" cy="542211"/>
              </a:xfrm>
              <a:prstGeom prst="ellipse">
                <a:avLst/>
              </a:prstGeom>
              <a:noFill/>
              <a:ln w="38100" cap="flat" cmpd="thickThin" algn="ctr">
                <a:solidFill>
                  <a:sysClr val="window" lastClr="FFFFFF">
                    <a:lumMod val="50000"/>
                  </a:sysClr>
                </a:solidFill>
                <a:prstDash val="sys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0" cap="none" spc="0" normalizeH="0" baseline="0" noProof="0">
                  <a:ln>
                    <a:noFill/>
                  </a:ln>
                  <a:solidFill>
                    <a:prstClr val="white"/>
                  </a:solidFill>
                  <a:effectLst/>
                  <a:uLnTx/>
                  <a:uFillTx/>
                  <a:latin typeface="Calibri"/>
                  <a:ea typeface="+mn-ea"/>
                  <a:cs typeface="+mn-cs"/>
                </a:endParaRPr>
              </a:p>
            </p:txBody>
          </p:sp>
          <p:sp>
            <p:nvSpPr>
              <p:cNvPr id="366" name="Ovál 365">
                <a:extLst>
                  <a:ext uri="{FF2B5EF4-FFF2-40B4-BE49-F238E27FC236}">
                    <a16:creationId xmlns:a16="http://schemas.microsoft.com/office/drawing/2014/main" id="{E5AF961F-22D2-4148-8CC2-268FD90B768E}"/>
                  </a:ext>
                </a:extLst>
              </p:cNvPr>
              <p:cNvSpPr/>
              <p:nvPr/>
            </p:nvSpPr>
            <p:spPr bwMode="auto">
              <a:xfrm>
                <a:off x="6235587" y="2420964"/>
                <a:ext cx="571397" cy="542211"/>
              </a:xfrm>
              <a:prstGeom prst="ellipse">
                <a:avLst/>
              </a:prstGeom>
              <a:noFill/>
              <a:ln w="38100" cap="flat" cmpd="thickThin" algn="ctr">
                <a:solidFill>
                  <a:sysClr val="window" lastClr="FFFFFF">
                    <a:lumMod val="50000"/>
                  </a:sysClr>
                </a:solidFill>
                <a:prstDash val="sys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0" cap="none" spc="0" normalizeH="0" baseline="0" noProof="0">
                  <a:ln>
                    <a:noFill/>
                  </a:ln>
                  <a:solidFill>
                    <a:prstClr val="white"/>
                  </a:solidFill>
                  <a:effectLst/>
                  <a:uLnTx/>
                  <a:uFillTx/>
                  <a:latin typeface="Calibri"/>
                  <a:ea typeface="+mn-ea"/>
                  <a:cs typeface="+mn-cs"/>
                </a:endParaRPr>
              </a:p>
            </p:txBody>
          </p:sp>
          <p:sp>
            <p:nvSpPr>
              <p:cNvPr id="367" name="Ovál 366">
                <a:extLst>
                  <a:ext uri="{FF2B5EF4-FFF2-40B4-BE49-F238E27FC236}">
                    <a16:creationId xmlns:a16="http://schemas.microsoft.com/office/drawing/2014/main" id="{BACA93C4-19CC-4487-982F-D7CA806A5428}"/>
                  </a:ext>
                </a:extLst>
              </p:cNvPr>
              <p:cNvSpPr/>
              <p:nvPr/>
            </p:nvSpPr>
            <p:spPr bwMode="auto">
              <a:xfrm>
                <a:off x="6289264" y="2492907"/>
                <a:ext cx="453654" cy="408850"/>
              </a:xfrm>
              <a:prstGeom prst="ellipse">
                <a:avLst/>
              </a:prstGeom>
              <a:solidFill>
                <a:srgbClr val="CCFFCC"/>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1" i="0" u="none" strike="noStrike" kern="0" cap="none" spc="0" normalizeH="0" baseline="0" noProof="0">
                  <a:ln>
                    <a:noFill/>
                  </a:ln>
                  <a:solidFill>
                    <a:prstClr val="white"/>
                  </a:solidFill>
                  <a:effectLst/>
                  <a:uLnTx/>
                  <a:uFillTx/>
                  <a:latin typeface="Calibri"/>
                  <a:ea typeface="+mn-ea"/>
                  <a:cs typeface="+mn-cs"/>
                </a:endParaRPr>
              </a:p>
            </p:txBody>
          </p:sp>
          <p:sp>
            <p:nvSpPr>
              <p:cNvPr id="368" name="Ovál 367">
                <a:extLst>
                  <a:ext uri="{FF2B5EF4-FFF2-40B4-BE49-F238E27FC236}">
                    <a16:creationId xmlns:a16="http://schemas.microsoft.com/office/drawing/2014/main" id="{4B5AA672-D08A-4F5C-9559-4D8B0AF8A7F3}"/>
                  </a:ext>
                </a:extLst>
              </p:cNvPr>
              <p:cNvSpPr/>
              <p:nvPr/>
            </p:nvSpPr>
            <p:spPr bwMode="auto">
              <a:xfrm>
                <a:off x="6287532" y="1850679"/>
                <a:ext cx="451923" cy="408850"/>
              </a:xfrm>
              <a:prstGeom prst="ellipse">
                <a:avLst/>
              </a:prstGeom>
              <a:solidFill>
                <a:srgbClr val="CCFFCC"/>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prstClr val="white"/>
                    </a:solidFill>
                    <a:effectLst/>
                    <a:uLnTx/>
                    <a:uFillTx/>
                    <a:latin typeface="Calibri"/>
                    <a:ea typeface="+mn-ea"/>
                    <a:cs typeface="+mn-cs"/>
                  </a:rPr>
                  <a:t>                                         </a:t>
                </a:r>
              </a:p>
            </p:txBody>
          </p:sp>
          <p:grpSp>
            <p:nvGrpSpPr>
              <p:cNvPr id="54390" name="Skupina 55">
                <a:extLst>
                  <a:ext uri="{FF2B5EF4-FFF2-40B4-BE49-F238E27FC236}">
                    <a16:creationId xmlns:a16="http://schemas.microsoft.com/office/drawing/2014/main" id="{420AC737-5B7C-49A6-AA30-A06C7D1130FB}"/>
                  </a:ext>
                </a:extLst>
              </p:cNvPr>
              <p:cNvGrpSpPr>
                <a:grpSpLocks/>
              </p:cNvGrpSpPr>
              <p:nvPr/>
            </p:nvGrpSpPr>
            <p:grpSpPr bwMode="auto">
              <a:xfrm>
                <a:off x="6394885" y="2648822"/>
                <a:ext cx="195659" cy="196599"/>
                <a:chOff x="3567726" y="3230561"/>
                <a:chExt cx="239712" cy="238125"/>
              </a:xfrm>
            </p:grpSpPr>
            <p:sp>
              <p:nvSpPr>
                <p:cNvPr id="403" name="Ovál 402">
                  <a:extLst>
                    <a:ext uri="{FF2B5EF4-FFF2-40B4-BE49-F238E27FC236}">
                      <a16:creationId xmlns:a16="http://schemas.microsoft.com/office/drawing/2014/main" id="{361C226E-0FE1-432C-9745-42579A97FCD3}"/>
                    </a:ext>
                  </a:extLst>
                </p:cNvPr>
                <p:cNvSpPr/>
                <p:nvPr/>
              </p:nvSpPr>
              <p:spPr bwMode="auto">
                <a:xfrm>
                  <a:off x="3567726" y="3230870"/>
                  <a:ext cx="63641" cy="59510"/>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a:ea typeface="+mn-ea"/>
                    <a:cs typeface="+mn-cs"/>
                  </a:endParaRPr>
                </a:p>
              </p:txBody>
            </p:sp>
            <p:sp>
              <p:nvSpPr>
                <p:cNvPr id="404" name="Ovál 403">
                  <a:extLst>
                    <a:ext uri="{FF2B5EF4-FFF2-40B4-BE49-F238E27FC236}">
                      <a16:creationId xmlns:a16="http://schemas.microsoft.com/office/drawing/2014/main" id="{8C89029D-24FC-416D-AC9C-6BB23CD4DAF2}"/>
                    </a:ext>
                  </a:extLst>
                </p:cNvPr>
                <p:cNvSpPr/>
                <p:nvPr/>
              </p:nvSpPr>
              <p:spPr bwMode="auto">
                <a:xfrm>
                  <a:off x="3656823" y="3320135"/>
                  <a:ext cx="63641" cy="59510"/>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a:ea typeface="+mn-ea"/>
                    <a:cs typeface="+mn-cs"/>
                  </a:endParaRPr>
                </a:p>
              </p:txBody>
            </p:sp>
            <p:sp>
              <p:nvSpPr>
                <p:cNvPr id="405" name="Ovál 404">
                  <a:extLst>
                    <a:ext uri="{FF2B5EF4-FFF2-40B4-BE49-F238E27FC236}">
                      <a16:creationId xmlns:a16="http://schemas.microsoft.com/office/drawing/2014/main" id="{22584445-D25C-48E6-8E68-6FEEA56FE467}"/>
                    </a:ext>
                  </a:extLst>
                </p:cNvPr>
                <p:cNvSpPr/>
                <p:nvPr/>
              </p:nvSpPr>
              <p:spPr bwMode="auto">
                <a:xfrm>
                  <a:off x="3745919" y="3409400"/>
                  <a:ext cx="61520" cy="59510"/>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a:ea typeface="+mn-ea"/>
                    <a:cs typeface="+mn-cs"/>
                  </a:endParaRPr>
                </a:p>
              </p:txBody>
            </p:sp>
          </p:grpSp>
        </p:grpSp>
        <p:sp>
          <p:nvSpPr>
            <p:cNvPr id="54476" name="TextovéPole 19">
              <a:extLst>
                <a:ext uri="{FF2B5EF4-FFF2-40B4-BE49-F238E27FC236}">
                  <a16:creationId xmlns:a16="http://schemas.microsoft.com/office/drawing/2014/main" id="{EAE83A86-DF76-469A-831A-CB27FEC48E8F}"/>
                </a:ext>
              </a:extLst>
            </p:cNvPr>
            <p:cNvSpPr txBox="1">
              <a:spLocks noChangeArrowheads="1"/>
            </p:cNvSpPr>
            <p:nvPr/>
          </p:nvSpPr>
          <p:spPr bwMode="auto">
            <a:xfrm>
              <a:off x="5293924" y="3434858"/>
              <a:ext cx="1110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altLang="cs-CZ" sz="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Zeorit</a:t>
              </a:r>
              <a:r>
                <a:rPr kumimoji="0" lang="en-US" altLang="cs-CZ"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a:t>
              </a:r>
            </a:p>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altLang="cs-CZ"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ZENFERT 24</a:t>
              </a:r>
            </a:p>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altLang="cs-CZ"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N+S 13-29</a:t>
              </a:r>
            </a:p>
          </p:txBody>
        </p:sp>
        <p:sp>
          <p:nvSpPr>
            <p:cNvPr id="247" name="Obdélník 246">
              <a:extLst>
                <a:ext uri="{FF2B5EF4-FFF2-40B4-BE49-F238E27FC236}">
                  <a16:creationId xmlns:a16="http://schemas.microsoft.com/office/drawing/2014/main" id="{2C1AAAC8-0AD9-4182-9E3E-4107C4070FEC}"/>
                </a:ext>
              </a:extLst>
            </p:cNvPr>
            <p:cNvSpPr/>
            <p:nvPr/>
          </p:nvSpPr>
          <p:spPr>
            <a:xfrm>
              <a:off x="5311430" y="3348490"/>
              <a:ext cx="1094790" cy="959995"/>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4" name="Skupina 23">
            <a:extLst>
              <a:ext uri="{FF2B5EF4-FFF2-40B4-BE49-F238E27FC236}">
                <a16:creationId xmlns:a16="http://schemas.microsoft.com/office/drawing/2014/main" id="{D6B3D4C9-9BA6-4F12-8681-64A17FB84804}"/>
              </a:ext>
            </a:extLst>
          </p:cNvPr>
          <p:cNvGrpSpPr/>
          <p:nvPr/>
        </p:nvGrpSpPr>
        <p:grpSpPr>
          <a:xfrm>
            <a:off x="6404481" y="1140432"/>
            <a:ext cx="1121558" cy="3163436"/>
            <a:chOff x="6404481" y="1140432"/>
            <a:chExt cx="1121558" cy="3163436"/>
          </a:xfrm>
        </p:grpSpPr>
        <p:sp>
          <p:nvSpPr>
            <p:cNvPr id="354" name="TextovéPole 244">
              <a:extLst>
                <a:ext uri="{FF2B5EF4-FFF2-40B4-BE49-F238E27FC236}">
                  <a16:creationId xmlns:a16="http://schemas.microsoft.com/office/drawing/2014/main" id="{4E2A2292-83A7-46D0-AA10-010B63B48D92}"/>
                </a:ext>
              </a:extLst>
            </p:cNvPr>
            <p:cNvSpPr txBox="1">
              <a:spLocks noChangeArrowheads="1"/>
            </p:cNvSpPr>
            <p:nvPr/>
          </p:nvSpPr>
          <p:spPr bwMode="auto">
            <a:xfrm>
              <a:off x="6404481" y="1207274"/>
              <a:ext cx="109908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3"/>
                </a:buBlip>
                <a:defRPr sz="2400">
                  <a:solidFill>
                    <a:srgbClr val="63666A"/>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rgbClr val="63666A"/>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63666A"/>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cs-CZ" sz="9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CRF</a:t>
              </a:r>
            </a:p>
          </p:txBody>
        </p:sp>
        <p:grpSp>
          <p:nvGrpSpPr>
            <p:cNvPr id="10" name="Skupina 9">
              <a:extLst>
                <a:ext uri="{FF2B5EF4-FFF2-40B4-BE49-F238E27FC236}">
                  <a16:creationId xmlns:a16="http://schemas.microsoft.com/office/drawing/2014/main" id="{A305562E-A918-402B-BA9A-FFE1F9615A78}"/>
                </a:ext>
              </a:extLst>
            </p:cNvPr>
            <p:cNvGrpSpPr/>
            <p:nvPr/>
          </p:nvGrpSpPr>
          <p:grpSpPr>
            <a:xfrm>
              <a:off x="6656699" y="1781639"/>
              <a:ext cx="614685" cy="1255077"/>
              <a:chOff x="7987110" y="1737795"/>
              <a:chExt cx="614685" cy="1255077"/>
            </a:xfrm>
          </p:grpSpPr>
          <p:sp>
            <p:nvSpPr>
              <p:cNvPr id="370" name="Ovál 369">
                <a:extLst>
                  <a:ext uri="{FF2B5EF4-FFF2-40B4-BE49-F238E27FC236}">
                    <a16:creationId xmlns:a16="http://schemas.microsoft.com/office/drawing/2014/main" id="{3AD750A2-B9A9-4A04-A385-C4B492AC513F}"/>
                  </a:ext>
                </a:extLst>
              </p:cNvPr>
              <p:cNvSpPr/>
              <p:nvPr/>
            </p:nvSpPr>
            <p:spPr bwMode="auto">
              <a:xfrm>
                <a:off x="8116973" y="1861208"/>
                <a:ext cx="354959" cy="328133"/>
              </a:xfrm>
              <a:prstGeom prst="ellipse">
                <a:avLst/>
              </a:prstGeom>
              <a:solidFill>
                <a:srgbClr val="F79646">
                  <a:lumMod val="40000"/>
                  <a:lumOff val="6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a:ln>
                    <a:noFill/>
                  </a:ln>
                  <a:solidFill>
                    <a:prstClr val="white"/>
                  </a:solidFill>
                  <a:effectLst/>
                  <a:uLnTx/>
                  <a:uFillTx/>
                  <a:latin typeface="Calibri"/>
                  <a:ea typeface="+mn-ea"/>
                  <a:cs typeface="+mn-cs"/>
                </a:endParaRPr>
              </a:p>
            </p:txBody>
          </p:sp>
          <p:grpSp>
            <p:nvGrpSpPr>
              <p:cNvPr id="54382" name="Skupina 50">
                <a:extLst>
                  <a:ext uri="{FF2B5EF4-FFF2-40B4-BE49-F238E27FC236}">
                    <a16:creationId xmlns:a16="http://schemas.microsoft.com/office/drawing/2014/main" id="{265E4F62-4DE9-4038-9C55-08B63AFFAA07}"/>
                  </a:ext>
                </a:extLst>
              </p:cNvPr>
              <p:cNvGrpSpPr>
                <a:grpSpLocks/>
              </p:cNvGrpSpPr>
              <p:nvPr/>
            </p:nvGrpSpPr>
            <p:grpSpPr bwMode="auto">
              <a:xfrm>
                <a:off x="7988842" y="1737795"/>
                <a:ext cx="612953" cy="584533"/>
                <a:chOff x="4976364" y="1976438"/>
                <a:chExt cx="749300" cy="704850"/>
              </a:xfrm>
            </p:grpSpPr>
            <p:sp>
              <p:nvSpPr>
                <p:cNvPr id="420" name="Ovál 419">
                  <a:extLst>
                    <a:ext uri="{FF2B5EF4-FFF2-40B4-BE49-F238E27FC236}">
                      <a16:creationId xmlns:a16="http://schemas.microsoft.com/office/drawing/2014/main" id="{2A305EDC-4A4C-4A0C-B625-0DE65C20C395}"/>
                    </a:ext>
                  </a:extLst>
                </p:cNvPr>
                <p:cNvSpPr/>
                <p:nvPr/>
              </p:nvSpPr>
              <p:spPr bwMode="auto">
                <a:xfrm>
                  <a:off x="5075848" y="2063892"/>
                  <a:ext cx="543983" cy="522630"/>
                </a:xfrm>
                <a:prstGeom prst="ellipse">
                  <a:avLst/>
                </a:prstGeom>
                <a:noFill/>
                <a:ln w="25400" cap="flat" cmpd="sng" algn="ctr">
                  <a:solidFill>
                    <a:srgbClr val="00B050"/>
                  </a:solidFill>
                  <a:prstDash val="sys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a:ln>
                      <a:noFill/>
                    </a:ln>
                    <a:solidFill>
                      <a:prstClr val="white"/>
                    </a:solidFill>
                    <a:effectLst/>
                    <a:uLnTx/>
                    <a:uFillTx/>
                    <a:latin typeface="Calibri"/>
                    <a:ea typeface="+mn-ea"/>
                    <a:cs typeface="+mn-cs"/>
                  </a:endParaRPr>
                </a:p>
              </p:txBody>
            </p:sp>
            <p:sp>
              <p:nvSpPr>
                <p:cNvPr id="421" name="Ovál 420">
                  <a:extLst>
                    <a:ext uri="{FF2B5EF4-FFF2-40B4-BE49-F238E27FC236}">
                      <a16:creationId xmlns:a16="http://schemas.microsoft.com/office/drawing/2014/main" id="{96AB091B-8A6F-402A-90DF-FCD4796058D7}"/>
                    </a:ext>
                  </a:extLst>
                </p:cNvPr>
                <p:cNvSpPr/>
                <p:nvPr/>
              </p:nvSpPr>
              <p:spPr bwMode="auto">
                <a:xfrm>
                  <a:off x="5018697" y="2015227"/>
                  <a:ext cx="660400" cy="619960"/>
                </a:xfrm>
                <a:prstGeom prst="ellipse">
                  <a:avLst/>
                </a:prstGeom>
                <a:noFill/>
                <a:ln w="25400" cap="flat" cmpd="sng" algn="ctr">
                  <a:solidFill>
                    <a:srgbClr val="00B050"/>
                  </a:solidFill>
                  <a:prstDash val="sys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a:ln>
                      <a:noFill/>
                    </a:ln>
                    <a:solidFill>
                      <a:prstClr val="white"/>
                    </a:solidFill>
                    <a:effectLst/>
                    <a:uLnTx/>
                    <a:uFillTx/>
                    <a:latin typeface="Calibri"/>
                    <a:ea typeface="+mn-ea"/>
                    <a:cs typeface="+mn-cs"/>
                  </a:endParaRPr>
                </a:p>
              </p:txBody>
            </p:sp>
            <p:sp>
              <p:nvSpPr>
                <p:cNvPr id="422" name="Ovál 421">
                  <a:extLst>
                    <a:ext uri="{FF2B5EF4-FFF2-40B4-BE49-F238E27FC236}">
                      <a16:creationId xmlns:a16="http://schemas.microsoft.com/office/drawing/2014/main" id="{68760665-43AB-46B6-A425-B1B700B7DB07}"/>
                    </a:ext>
                  </a:extLst>
                </p:cNvPr>
                <p:cNvSpPr/>
                <p:nvPr/>
              </p:nvSpPr>
              <p:spPr bwMode="auto">
                <a:xfrm>
                  <a:off x="4976364" y="1977140"/>
                  <a:ext cx="749300" cy="704597"/>
                </a:xfrm>
                <a:prstGeom prst="ellipse">
                  <a:avLst/>
                </a:prstGeom>
                <a:noFill/>
                <a:ln w="25400" cap="flat" cmpd="sng" algn="ctr">
                  <a:solidFill>
                    <a:srgbClr val="00B050"/>
                  </a:solidFill>
                  <a:prstDash val="sys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4385" name="Skupina 52">
                <a:extLst>
                  <a:ext uri="{FF2B5EF4-FFF2-40B4-BE49-F238E27FC236}">
                    <a16:creationId xmlns:a16="http://schemas.microsoft.com/office/drawing/2014/main" id="{B4E94280-EFAD-4D88-ACD0-40246EC85972}"/>
                  </a:ext>
                </a:extLst>
              </p:cNvPr>
              <p:cNvGrpSpPr>
                <a:grpSpLocks/>
              </p:cNvGrpSpPr>
              <p:nvPr/>
            </p:nvGrpSpPr>
            <p:grpSpPr bwMode="auto">
              <a:xfrm>
                <a:off x="7987110" y="2408339"/>
                <a:ext cx="609490" cy="584533"/>
                <a:chOff x="4973189" y="2827338"/>
                <a:chExt cx="746125" cy="704850"/>
              </a:xfrm>
            </p:grpSpPr>
            <p:sp>
              <p:nvSpPr>
                <p:cNvPr id="416" name="Ovál 415">
                  <a:extLst>
                    <a:ext uri="{FF2B5EF4-FFF2-40B4-BE49-F238E27FC236}">
                      <a16:creationId xmlns:a16="http://schemas.microsoft.com/office/drawing/2014/main" id="{4C2978B3-994F-4381-885B-641A7BFF23AF}"/>
                    </a:ext>
                  </a:extLst>
                </p:cNvPr>
                <p:cNvSpPr/>
                <p:nvPr/>
              </p:nvSpPr>
              <p:spPr bwMode="auto">
                <a:xfrm>
                  <a:off x="5070695" y="2920851"/>
                  <a:ext cx="544755" cy="522629"/>
                </a:xfrm>
                <a:prstGeom prst="ellipse">
                  <a:avLst/>
                </a:prstGeom>
                <a:noFill/>
                <a:ln w="25400" cap="flat" cmpd="sng" algn="ctr">
                  <a:solidFill>
                    <a:srgbClr val="00B050"/>
                  </a:solidFill>
                  <a:prstDash val="sys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a:ln>
                      <a:noFill/>
                    </a:ln>
                    <a:solidFill>
                      <a:prstClr val="white"/>
                    </a:solidFill>
                    <a:effectLst/>
                    <a:uLnTx/>
                    <a:uFillTx/>
                    <a:latin typeface="Calibri"/>
                    <a:ea typeface="+mn-ea"/>
                    <a:cs typeface="+mn-cs"/>
                  </a:endParaRPr>
                </a:p>
              </p:txBody>
            </p:sp>
            <p:sp>
              <p:nvSpPr>
                <p:cNvPr id="417" name="Ovál 416">
                  <a:extLst>
                    <a:ext uri="{FF2B5EF4-FFF2-40B4-BE49-F238E27FC236}">
                      <a16:creationId xmlns:a16="http://schemas.microsoft.com/office/drawing/2014/main" id="{12822831-A7C5-4EB2-AE3F-FF185F9E59F8}"/>
                    </a:ext>
                  </a:extLst>
                </p:cNvPr>
                <p:cNvSpPr/>
                <p:nvPr/>
              </p:nvSpPr>
              <p:spPr bwMode="auto">
                <a:xfrm>
                  <a:off x="5127926" y="2982212"/>
                  <a:ext cx="432413" cy="395675"/>
                </a:xfrm>
                <a:prstGeom prst="ellipse">
                  <a:avLst/>
                </a:prstGeom>
                <a:solidFill>
                  <a:srgbClr val="F79646">
                    <a:lumMod val="40000"/>
                    <a:lumOff val="6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a:ln>
                      <a:noFill/>
                    </a:ln>
                    <a:solidFill>
                      <a:prstClr val="white"/>
                    </a:solidFill>
                    <a:effectLst/>
                    <a:uLnTx/>
                    <a:uFillTx/>
                    <a:latin typeface="Calibri"/>
                    <a:ea typeface="+mn-ea"/>
                    <a:cs typeface="+mn-cs"/>
                  </a:endParaRPr>
                </a:p>
              </p:txBody>
            </p:sp>
            <p:sp>
              <p:nvSpPr>
                <p:cNvPr id="418" name="Ovál 417">
                  <a:extLst>
                    <a:ext uri="{FF2B5EF4-FFF2-40B4-BE49-F238E27FC236}">
                      <a16:creationId xmlns:a16="http://schemas.microsoft.com/office/drawing/2014/main" id="{5CEF1B2B-0158-4F98-9728-9CC4C69B8ED7}"/>
                    </a:ext>
                  </a:extLst>
                </p:cNvPr>
                <p:cNvSpPr/>
                <p:nvPr/>
              </p:nvSpPr>
              <p:spPr bwMode="auto">
                <a:xfrm>
                  <a:off x="5017703" y="2872185"/>
                  <a:ext cx="657099" cy="619962"/>
                </a:xfrm>
                <a:prstGeom prst="ellipse">
                  <a:avLst/>
                </a:prstGeom>
                <a:noFill/>
                <a:ln w="25400" cap="flat" cmpd="sng" algn="ctr">
                  <a:solidFill>
                    <a:srgbClr val="00B050"/>
                  </a:solidFill>
                  <a:prstDash val="sys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a:ln>
                      <a:noFill/>
                    </a:ln>
                    <a:solidFill>
                      <a:prstClr val="white"/>
                    </a:solidFill>
                    <a:effectLst/>
                    <a:uLnTx/>
                    <a:uFillTx/>
                    <a:latin typeface="Calibri"/>
                    <a:ea typeface="+mn-ea"/>
                    <a:cs typeface="+mn-cs"/>
                  </a:endParaRPr>
                </a:p>
              </p:txBody>
            </p:sp>
            <p:sp>
              <p:nvSpPr>
                <p:cNvPr id="419" name="Ovál 418">
                  <a:extLst>
                    <a:ext uri="{FF2B5EF4-FFF2-40B4-BE49-F238E27FC236}">
                      <a16:creationId xmlns:a16="http://schemas.microsoft.com/office/drawing/2014/main" id="{5BB56875-2726-474B-90C9-83C8353FE9EC}"/>
                    </a:ext>
                  </a:extLst>
                </p:cNvPr>
                <p:cNvSpPr/>
                <p:nvPr/>
              </p:nvSpPr>
              <p:spPr bwMode="auto">
                <a:xfrm>
                  <a:off x="4973190" y="2827751"/>
                  <a:ext cx="746125" cy="704597"/>
                </a:xfrm>
                <a:prstGeom prst="ellipse">
                  <a:avLst/>
                </a:prstGeom>
                <a:noFill/>
                <a:ln w="25400" cap="flat" cmpd="sng" algn="ctr">
                  <a:solidFill>
                    <a:srgbClr val="00B050"/>
                  </a:solidFill>
                  <a:prstDash val="sys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4391" name="Skupina 56">
                <a:extLst>
                  <a:ext uri="{FF2B5EF4-FFF2-40B4-BE49-F238E27FC236}">
                    <a16:creationId xmlns:a16="http://schemas.microsoft.com/office/drawing/2014/main" id="{3D9C7BAB-EFCE-4BF1-BEF9-45A2DE181FA8}"/>
                  </a:ext>
                </a:extLst>
              </p:cNvPr>
              <p:cNvGrpSpPr>
                <a:grpSpLocks/>
              </p:cNvGrpSpPr>
              <p:nvPr/>
            </p:nvGrpSpPr>
            <p:grpSpPr bwMode="auto">
              <a:xfrm>
                <a:off x="8174112" y="2618981"/>
                <a:ext cx="195661" cy="196599"/>
                <a:chOff x="3567726" y="3230561"/>
                <a:chExt cx="239712" cy="238125"/>
              </a:xfrm>
            </p:grpSpPr>
            <p:sp>
              <p:nvSpPr>
                <p:cNvPr id="400" name="Ovál 399">
                  <a:extLst>
                    <a:ext uri="{FF2B5EF4-FFF2-40B4-BE49-F238E27FC236}">
                      <a16:creationId xmlns:a16="http://schemas.microsoft.com/office/drawing/2014/main" id="{22F2584F-A257-4B43-AC4A-5E82207CCBAA}"/>
                    </a:ext>
                  </a:extLst>
                </p:cNvPr>
                <p:cNvSpPr/>
                <p:nvPr/>
              </p:nvSpPr>
              <p:spPr bwMode="auto">
                <a:xfrm>
                  <a:off x="3567727" y="3230885"/>
                  <a:ext cx="63640" cy="59510"/>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a:ea typeface="+mn-ea"/>
                    <a:cs typeface="+mn-cs"/>
                  </a:endParaRPr>
                </a:p>
              </p:txBody>
            </p:sp>
            <p:sp>
              <p:nvSpPr>
                <p:cNvPr id="401" name="Ovál 400">
                  <a:extLst>
                    <a:ext uri="{FF2B5EF4-FFF2-40B4-BE49-F238E27FC236}">
                      <a16:creationId xmlns:a16="http://schemas.microsoft.com/office/drawing/2014/main" id="{4DC3CF83-C713-4D08-95EB-C8A9AC7222DE}"/>
                    </a:ext>
                  </a:extLst>
                </p:cNvPr>
                <p:cNvSpPr/>
                <p:nvPr/>
              </p:nvSpPr>
              <p:spPr bwMode="auto">
                <a:xfrm>
                  <a:off x="3656824" y="3320150"/>
                  <a:ext cx="63640" cy="59510"/>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a:ea typeface="+mn-ea"/>
                    <a:cs typeface="+mn-cs"/>
                  </a:endParaRPr>
                </a:p>
              </p:txBody>
            </p:sp>
            <p:sp>
              <p:nvSpPr>
                <p:cNvPr id="402" name="Ovál 401">
                  <a:extLst>
                    <a:ext uri="{FF2B5EF4-FFF2-40B4-BE49-F238E27FC236}">
                      <a16:creationId xmlns:a16="http://schemas.microsoft.com/office/drawing/2014/main" id="{09E0CBDB-9306-4FF4-A8A1-097D2D6741FD}"/>
                    </a:ext>
                  </a:extLst>
                </p:cNvPr>
                <p:cNvSpPr/>
                <p:nvPr/>
              </p:nvSpPr>
              <p:spPr bwMode="auto">
                <a:xfrm>
                  <a:off x="3745920" y="3409414"/>
                  <a:ext cx="61518" cy="59510"/>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a:ea typeface="+mn-ea"/>
                    <a:cs typeface="+mn-cs"/>
                  </a:endParaRPr>
                </a:p>
              </p:txBody>
            </p:sp>
          </p:grpSp>
        </p:grpSp>
        <p:sp>
          <p:nvSpPr>
            <p:cNvPr id="54477" name="TextovéPole 173">
              <a:extLst>
                <a:ext uri="{FF2B5EF4-FFF2-40B4-BE49-F238E27FC236}">
                  <a16:creationId xmlns:a16="http://schemas.microsoft.com/office/drawing/2014/main" id="{4BF24F27-62F2-421B-B8BD-0A3C88DE18CB}"/>
                </a:ext>
              </a:extLst>
            </p:cNvPr>
            <p:cNvSpPr txBox="1">
              <a:spLocks noChangeArrowheads="1"/>
            </p:cNvSpPr>
            <p:nvPr/>
          </p:nvSpPr>
          <p:spPr bwMode="auto">
            <a:xfrm>
              <a:off x="6410983" y="3429572"/>
              <a:ext cx="111505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altLang="cs-CZ"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CAN + Coat VUCHT</a:t>
              </a:r>
            </a:p>
            <a:p>
              <a:pPr marL="0" marR="0" lvl="0" indent="0" algn="ctr" defTabSz="685800" rtl="0" eaLnBrk="1" fontAlgn="auto" latinLnBrk="0" hangingPunct="1">
                <a:lnSpc>
                  <a:spcPct val="100000"/>
                </a:lnSpc>
                <a:spcBef>
                  <a:spcPct val="0"/>
                </a:spcBef>
                <a:spcAft>
                  <a:spcPts val="0"/>
                </a:spcAft>
                <a:buClrTx/>
                <a:buSzTx/>
                <a:buFontTx/>
                <a:buNone/>
                <a:tabLst/>
                <a:defRPr/>
              </a:pPr>
              <a:r>
                <a:rPr kumimoji="0" lang="cs-CZ" altLang="cs-CZ"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ASN </a:t>
              </a:r>
              <a:r>
                <a:rPr kumimoji="0" lang="en-US" altLang="cs-CZ"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kabát VUCHT</a:t>
              </a:r>
            </a:p>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altLang="cs-CZ"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NPK + Coat VUCHT</a:t>
              </a:r>
            </a:p>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altLang="cs-CZ"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p>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altLang="cs-CZ"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UTB</a:t>
              </a:r>
            </a:p>
          </p:txBody>
        </p:sp>
        <p:sp>
          <p:nvSpPr>
            <p:cNvPr id="227" name="Obdélník 226">
              <a:extLst>
                <a:ext uri="{FF2B5EF4-FFF2-40B4-BE49-F238E27FC236}">
                  <a16:creationId xmlns:a16="http://schemas.microsoft.com/office/drawing/2014/main" id="{96F47BEE-8EC4-4580-97E1-9D508BCFE294}"/>
                </a:ext>
              </a:extLst>
            </p:cNvPr>
            <p:cNvSpPr/>
            <p:nvPr/>
          </p:nvSpPr>
          <p:spPr>
            <a:xfrm>
              <a:off x="6429060" y="1140432"/>
              <a:ext cx="1084614" cy="2084188"/>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8" name="Obdélník 247">
              <a:extLst>
                <a:ext uri="{FF2B5EF4-FFF2-40B4-BE49-F238E27FC236}">
                  <a16:creationId xmlns:a16="http://schemas.microsoft.com/office/drawing/2014/main" id="{D0FBD52B-52C7-4EF5-9EE3-4AC116652265}"/>
                </a:ext>
              </a:extLst>
            </p:cNvPr>
            <p:cNvSpPr/>
            <p:nvPr/>
          </p:nvSpPr>
          <p:spPr>
            <a:xfrm>
              <a:off x="6407509" y="3346798"/>
              <a:ext cx="1106084" cy="957070"/>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2" name="Skupina 21">
            <a:extLst>
              <a:ext uri="{FF2B5EF4-FFF2-40B4-BE49-F238E27FC236}">
                <a16:creationId xmlns:a16="http://schemas.microsoft.com/office/drawing/2014/main" id="{EE46A5FB-37D6-41D3-B240-AB7B470DEB84}"/>
              </a:ext>
            </a:extLst>
          </p:cNvPr>
          <p:cNvGrpSpPr/>
          <p:nvPr/>
        </p:nvGrpSpPr>
        <p:grpSpPr>
          <a:xfrm>
            <a:off x="3070909" y="1139783"/>
            <a:ext cx="2242639" cy="3163436"/>
            <a:chOff x="3070909" y="1139783"/>
            <a:chExt cx="2242639" cy="3163436"/>
          </a:xfrm>
        </p:grpSpPr>
        <p:sp>
          <p:nvSpPr>
            <p:cNvPr id="228" name="Obdélník 227">
              <a:extLst>
                <a:ext uri="{FF2B5EF4-FFF2-40B4-BE49-F238E27FC236}">
                  <a16:creationId xmlns:a16="http://schemas.microsoft.com/office/drawing/2014/main" id="{5FF660A6-E35F-4D28-B757-9E35BD7AC25F}"/>
                </a:ext>
              </a:extLst>
            </p:cNvPr>
            <p:cNvSpPr/>
            <p:nvPr/>
          </p:nvSpPr>
          <p:spPr>
            <a:xfrm>
              <a:off x="3080054" y="1139783"/>
              <a:ext cx="2221308" cy="2084188"/>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Skupina 6">
              <a:extLst>
                <a:ext uri="{FF2B5EF4-FFF2-40B4-BE49-F238E27FC236}">
                  <a16:creationId xmlns:a16="http://schemas.microsoft.com/office/drawing/2014/main" id="{4668E75B-6796-4E41-AE7A-9DC8F3B195A2}"/>
                </a:ext>
              </a:extLst>
            </p:cNvPr>
            <p:cNvGrpSpPr/>
            <p:nvPr/>
          </p:nvGrpSpPr>
          <p:grpSpPr>
            <a:xfrm>
              <a:off x="3380051" y="1830207"/>
              <a:ext cx="578323" cy="1193213"/>
              <a:chOff x="4048104" y="1812075"/>
              <a:chExt cx="578323" cy="1193213"/>
            </a:xfrm>
          </p:grpSpPr>
          <p:sp>
            <p:nvSpPr>
              <p:cNvPr id="346" name="Ovál 345">
                <a:extLst>
                  <a:ext uri="{FF2B5EF4-FFF2-40B4-BE49-F238E27FC236}">
                    <a16:creationId xmlns:a16="http://schemas.microsoft.com/office/drawing/2014/main" id="{155A3063-FC3A-4F38-AEA6-CC8ADD80433D}"/>
                  </a:ext>
                </a:extLst>
              </p:cNvPr>
              <p:cNvSpPr/>
              <p:nvPr/>
            </p:nvSpPr>
            <p:spPr bwMode="auto">
              <a:xfrm>
                <a:off x="4051567" y="1812075"/>
                <a:ext cx="574860" cy="542210"/>
              </a:xfrm>
              <a:prstGeom prst="ellipse">
                <a:avLst/>
              </a:prstGeom>
              <a:noFill/>
              <a:ln w="38100" cap="flat" cmpd="sng" algn="ctr">
                <a:solidFill>
                  <a:srgbClr val="66FF33"/>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0" cap="none" spc="0" normalizeH="0" baseline="0" noProof="0">
                  <a:ln>
                    <a:noFill/>
                  </a:ln>
                  <a:solidFill>
                    <a:prstClr val="white"/>
                  </a:solidFill>
                  <a:effectLst/>
                  <a:uLnTx/>
                  <a:uFillTx/>
                  <a:latin typeface="Calibri"/>
                  <a:ea typeface="+mn-ea"/>
                  <a:cs typeface="+mn-cs"/>
                </a:endParaRPr>
              </a:p>
            </p:txBody>
          </p:sp>
          <p:sp>
            <p:nvSpPr>
              <p:cNvPr id="347" name="Ovál 346">
                <a:extLst>
                  <a:ext uri="{FF2B5EF4-FFF2-40B4-BE49-F238E27FC236}">
                    <a16:creationId xmlns:a16="http://schemas.microsoft.com/office/drawing/2014/main" id="{D0F0E0BD-5710-4D31-B874-E2F5518B0BBE}"/>
                  </a:ext>
                </a:extLst>
              </p:cNvPr>
              <p:cNvSpPr/>
              <p:nvPr/>
            </p:nvSpPr>
            <p:spPr bwMode="auto">
              <a:xfrm>
                <a:off x="4105244" y="1884018"/>
                <a:ext cx="455385" cy="408851"/>
              </a:xfrm>
              <a:prstGeom prst="ellipse">
                <a:avLst/>
              </a:prstGeom>
              <a:solidFill>
                <a:srgbClr val="F79646">
                  <a:lumMod val="40000"/>
                  <a:lumOff val="6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1" i="0" u="none" strike="noStrike" kern="0" cap="none" spc="0" normalizeH="0" baseline="0" noProof="0">
                  <a:ln>
                    <a:noFill/>
                  </a:ln>
                  <a:solidFill>
                    <a:prstClr val="white"/>
                  </a:solidFill>
                  <a:effectLst/>
                  <a:uLnTx/>
                  <a:uFillTx/>
                  <a:latin typeface="Calibri"/>
                  <a:ea typeface="+mn-ea"/>
                  <a:cs typeface="+mn-cs"/>
                </a:endParaRPr>
              </a:p>
            </p:txBody>
          </p:sp>
          <p:sp>
            <p:nvSpPr>
              <p:cNvPr id="442" name="Ovál 441">
                <a:extLst>
                  <a:ext uri="{FF2B5EF4-FFF2-40B4-BE49-F238E27FC236}">
                    <a16:creationId xmlns:a16="http://schemas.microsoft.com/office/drawing/2014/main" id="{4B0004A1-63B0-4424-95C0-EF5332D217CE}"/>
                  </a:ext>
                </a:extLst>
              </p:cNvPr>
              <p:cNvSpPr/>
              <p:nvPr/>
            </p:nvSpPr>
            <p:spPr bwMode="auto">
              <a:xfrm>
                <a:off x="4048104" y="2463077"/>
                <a:ext cx="573129" cy="542211"/>
              </a:xfrm>
              <a:prstGeom prst="ellipse">
                <a:avLst/>
              </a:prstGeom>
              <a:noFill/>
              <a:ln w="38100" cap="flat" cmpd="sng" algn="ctr">
                <a:solidFill>
                  <a:srgbClr val="66FF33"/>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0" cap="none" spc="0" normalizeH="0" baseline="0" noProof="0">
                  <a:ln>
                    <a:noFill/>
                  </a:ln>
                  <a:solidFill>
                    <a:prstClr val="white"/>
                  </a:solidFill>
                  <a:effectLst/>
                  <a:uLnTx/>
                  <a:uFillTx/>
                  <a:latin typeface="Calibri"/>
                  <a:ea typeface="+mn-ea"/>
                  <a:cs typeface="+mn-cs"/>
                </a:endParaRPr>
              </a:p>
            </p:txBody>
          </p:sp>
          <p:sp>
            <p:nvSpPr>
              <p:cNvPr id="443" name="Ovál 442">
                <a:extLst>
                  <a:ext uri="{FF2B5EF4-FFF2-40B4-BE49-F238E27FC236}">
                    <a16:creationId xmlns:a16="http://schemas.microsoft.com/office/drawing/2014/main" id="{1A8A1CC4-676D-4D81-9993-EBC60FD09EE6}"/>
                  </a:ext>
                </a:extLst>
              </p:cNvPr>
              <p:cNvSpPr/>
              <p:nvPr/>
            </p:nvSpPr>
            <p:spPr bwMode="auto">
              <a:xfrm>
                <a:off x="4117364" y="2531512"/>
                <a:ext cx="451924" cy="408850"/>
              </a:xfrm>
              <a:prstGeom prst="ellipse">
                <a:avLst/>
              </a:prstGeom>
              <a:solidFill>
                <a:srgbClr val="F79646">
                  <a:lumMod val="40000"/>
                  <a:lumOff val="6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1" i="0" u="none" strike="noStrike" kern="0" cap="none" spc="0" normalizeH="0" baseline="0" noProof="0">
                  <a:ln>
                    <a:noFill/>
                  </a:ln>
                  <a:solidFill>
                    <a:prstClr val="white"/>
                  </a:solidFill>
                  <a:effectLst/>
                  <a:uLnTx/>
                  <a:uFillTx/>
                  <a:latin typeface="Calibri"/>
                  <a:ea typeface="+mn-ea"/>
                  <a:cs typeface="+mn-cs"/>
                </a:endParaRPr>
              </a:p>
            </p:txBody>
          </p:sp>
          <p:grpSp>
            <p:nvGrpSpPr>
              <p:cNvPr id="54445" name="Skupina 44">
                <a:extLst>
                  <a:ext uri="{FF2B5EF4-FFF2-40B4-BE49-F238E27FC236}">
                    <a16:creationId xmlns:a16="http://schemas.microsoft.com/office/drawing/2014/main" id="{7275A869-B750-4558-AC0A-571EA255687B}"/>
                  </a:ext>
                </a:extLst>
              </p:cNvPr>
              <p:cNvGrpSpPr>
                <a:grpSpLocks/>
              </p:cNvGrpSpPr>
              <p:nvPr/>
            </p:nvGrpSpPr>
            <p:grpSpPr bwMode="auto">
              <a:xfrm>
                <a:off x="4226449" y="2643820"/>
                <a:ext cx="193581" cy="212322"/>
                <a:chOff x="2628901" y="3068950"/>
                <a:chExt cx="236539" cy="256022"/>
              </a:xfrm>
            </p:grpSpPr>
            <p:sp>
              <p:nvSpPr>
                <p:cNvPr id="439" name="Ovál 438">
                  <a:extLst>
                    <a:ext uri="{FF2B5EF4-FFF2-40B4-BE49-F238E27FC236}">
                      <a16:creationId xmlns:a16="http://schemas.microsoft.com/office/drawing/2014/main" id="{0F0CB6FE-E0BB-41B7-BD55-9B7A666BA1C6}"/>
                    </a:ext>
                  </a:extLst>
                </p:cNvPr>
                <p:cNvSpPr/>
                <p:nvPr/>
              </p:nvSpPr>
              <p:spPr bwMode="auto">
                <a:xfrm>
                  <a:off x="2628901" y="3068950"/>
                  <a:ext cx="63472" cy="59245"/>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a:ea typeface="+mn-ea"/>
                    <a:cs typeface="+mn-cs"/>
                  </a:endParaRPr>
                </a:p>
              </p:txBody>
            </p:sp>
            <p:sp>
              <p:nvSpPr>
                <p:cNvPr id="440" name="Ovál 439">
                  <a:extLst>
                    <a:ext uri="{FF2B5EF4-FFF2-40B4-BE49-F238E27FC236}">
                      <a16:creationId xmlns:a16="http://schemas.microsoft.com/office/drawing/2014/main" id="{D3A1E7EC-1AFD-4CF0-AB19-37F9F30A5516}"/>
                    </a:ext>
                  </a:extLst>
                </p:cNvPr>
                <p:cNvSpPr/>
                <p:nvPr/>
              </p:nvSpPr>
              <p:spPr bwMode="auto">
                <a:xfrm>
                  <a:off x="2717763" y="3157817"/>
                  <a:ext cx="61356" cy="61360"/>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a:ea typeface="+mn-ea"/>
                    <a:cs typeface="+mn-cs"/>
                  </a:endParaRPr>
                </a:p>
              </p:txBody>
            </p:sp>
            <p:sp>
              <p:nvSpPr>
                <p:cNvPr id="441" name="Ovál 440">
                  <a:extLst>
                    <a:ext uri="{FF2B5EF4-FFF2-40B4-BE49-F238E27FC236}">
                      <a16:creationId xmlns:a16="http://schemas.microsoft.com/office/drawing/2014/main" id="{1FBC2090-7E16-4693-A06A-36B58ADBAF64}"/>
                    </a:ext>
                  </a:extLst>
                </p:cNvPr>
                <p:cNvSpPr/>
                <p:nvPr/>
              </p:nvSpPr>
              <p:spPr bwMode="auto">
                <a:xfrm>
                  <a:off x="2804508" y="3248800"/>
                  <a:ext cx="60932" cy="76172"/>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a:ea typeface="+mn-ea"/>
                    <a:cs typeface="+mn-cs"/>
                  </a:endParaRPr>
                </a:p>
              </p:txBody>
            </p:sp>
          </p:grpSp>
        </p:grpSp>
        <p:grpSp>
          <p:nvGrpSpPr>
            <p:cNvPr id="6" name="Skupina 5">
              <a:extLst>
                <a:ext uri="{FF2B5EF4-FFF2-40B4-BE49-F238E27FC236}">
                  <a16:creationId xmlns:a16="http://schemas.microsoft.com/office/drawing/2014/main" id="{CBD771A8-B376-420A-A899-AF7A380E5DB7}"/>
                </a:ext>
              </a:extLst>
            </p:cNvPr>
            <p:cNvGrpSpPr/>
            <p:nvPr/>
          </p:nvGrpSpPr>
          <p:grpSpPr>
            <a:xfrm>
              <a:off x="4459751" y="1825837"/>
              <a:ext cx="580055" cy="1184440"/>
              <a:chOff x="4719928" y="1806810"/>
              <a:chExt cx="580055" cy="1184440"/>
            </a:xfrm>
          </p:grpSpPr>
          <p:sp>
            <p:nvSpPr>
              <p:cNvPr id="350" name="Ovál 349">
                <a:extLst>
                  <a:ext uri="{FF2B5EF4-FFF2-40B4-BE49-F238E27FC236}">
                    <a16:creationId xmlns:a16="http://schemas.microsoft.com/office/drawing/2014/main" id="{56E9D81C-13BC-49C2-903A-CE21803BEDA6}"/>
                  </a:ext>
                </a:extLst>
              </p:cNvPr>
              <p:cNvSpPr/>
              <p:nvPr/>
            </p:nvSpPr>
            <p:spPr bwMode="auto">
              <a:xfrm>
                <a:off x="4726854" y="1806810"/>
                <a:ext cx="573129" cy="543964"/>
              </a:xfrm>
              <a:prstGeom prst="ellipse">
                <a:avLst/>
              </a:prstGeom>
              <a:noFill/>
              <a:ln w="38100" cap="flat" cmpd="sng" algn="ctr">
                <a:solidFill>
                  <a:srgbClr val="FF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0" cap="none" spc="0" normalizeH="0" baseline="0" noProof="0">
                  <a:ln>
                    <a:noFill/>
                  </a:ln>
                  <a:solidFill>
                    <a:prstClr val="white"/>
                  </a:solidFill>
                  <a:effectLst/>
                  <a:uLnTx/>
                  <a:uFillTx/>
                  <a:latin typeface="Calibri"/>
                  <a:ea typeface="+mn-ea"/>
                  <a:cs typeface="+mn-cs"/>
                </a:endParaRPr>
              </a:p>
            </p:txBody>
          </p:sp>
          <p:sp>
            <p:nvSpPr>
              <p:cNvPr id="351" name="Ovál 350">
                <a:extLst>
                  <a:ext uri="{FF2B5EF4-FFF2-40B4-BE49-F238E27FC236}">
                    <a16:creationId xmlns:a16="http://schemas.microsoft.com/office/drawing/2014/main" id="{A544F11D-B312-4A21-9AC3-2ADCBC544A52}"/>
                  </a:ext>
                </a:extLst>
              </p:cNvPr>
              <p:cNvSpPr/>
              <p:nvPr/>
            </p:nvSpPr>
            <p:spPr bwMode="auto">
              <a:xfrm>
                <a:off x="4780531" y="1873238"/>
                <a:ext cx="453654" cy="408851"/>
              </a:xfrm>
              <a:prstGeom prst="ellipse">
                <a:avLst/>
              </a:prstGeom>
              <a:solidFill>
                <a:srgbClr val="F79646">
                  <a:lumMod val="40000"/>
                  <a:lumOff val="6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1" i="0" u="none" strike="noStrike" kern="0" cap="none" spc="0" normalizeH="0" baseline="0" noProof="0">
                  <a:ln>
                    <a:noFill/>
                  </a:ln>
                  <a:solidFill>
                    <a:prstClr val="white"/>
                  </a:solidFill>
                  <a:effectLst/>
                  <a:uLnTx/>
                  <a:uFillTx/>
                  <a:latin typeface="Calibri"/>
                  <a:ea typeface="+mn-ea"/>
                  <a:cs typeface="+mn-cs"/>
                </a:endParaRPr>
              </a:p>
            </p:txBody>
          </p:sp>
          <p:sp>
            <p:nvSpPr>
              <p:cNvPr id="444" name="Ovál 443">
                <a:extLst>
                  <a:ext uri="{FF2B5EF4-FFF2-40B4-BE49-F238E27FC236}">
                    <a16:creationId xmlns:a16="http://schemas.microsoft.com/office/drawing/2014/main" id="{0CA20B2C-8C3B-4800-A823-A68C67FF0A03}"/>
                  </a:ext>
                </a:extLst>
              </p:cNvPr>
              <p:cNvSpPr/>
              <p:nvPr/>
            </p:nvSpPr>
            <p:spPr bwMode="auto">
              <a:xfrm>
                <a:off x="4783993" y="2520983"/>
                <a:ext cx="453654" cy="408850"/>
              </a:xfrm>
              <a:prstGeom prst="ellipse">
                <a:avLst/>
              </a:prstGeom>
              <a:solidFill>
                <a:srgbClr val="F79646">
                  <a:lumMod val="40000"/>
                  <a:lumOff val="6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1" i="0" u="none" strike="noStrike" kern="0" cap="none" spc="0" normalizeH="0" baseline="0" noProof="0">
                  <a:ln>
                    <a:noFill/>
                  </a:ln>
                  <a:solidFill>
                    <a:prstClr val="white"/>
                  </a:solidFill>
                  <a:effectLst/>
                  <a:uLnTx/>
                  <a:uFillTx/>
                  <a:latin typeface="Calibri"/>
                  <a:ea typeface="+mn-ea"/>
                  <a:cs typeface="+mn-cs"/>
                </a:endParaRPr>
              </a:p>
            </p:txBody>
          </p:sp>
          <p:sp>
            <p:nvSpPr>
              <p:cNvPr id="445" name="Ovál 444">
                <a:extLst>
                  <a:ext uri="{FF2B5EF4-FFF2-40B4-BE49-F238E27FC236}">
                    <a16:creationId xmlns:a16="http://schemas.microsoft.com/office/drawing/2014/main" id="{D60FDA01-6E29-4859-8C5F-1AF988F9209F}"/>
                  </a:ext>
                </a:extLst>
              </p:cNvPr>
              <p:cNvSpPr/>
              <p:nvPr/>
            </p:nvSpPr>
            <p:spPr bwMode="auto">
              <a:xfrm>
                <a:off x="4719928" y="2449039"/>
                <a:ext cx="573129" cy="542211"/>
              </a:xfrm>
              <a:prstGeom prst="ellipse">
                <a:avLst/>
              </a:prstGeom>
              <a:noFill/>
              <a:ln w="38100" cap="flat" cmpd="sng" algn="ctr">
                <a:solidFill>
                  <a:srgbClr val="FF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0" cap="none" spc="0" normalizeH="0" baseline="0" noProof="0">
                  <a:ln>
                    <a:noFill/>
                  </a:ln>
                  <a:solidFill>
                    <a:prstClr val="white"/>
                  </a:solidFill>
                  <a:effectLst/>
                  <a:uLnTx/>
                  <a:uFillTx/>
                  <a:latin typeface="Calibri"/>
                  <a:ea typeface="+mn-ea"/>
                  <a:cs typeface="+mn-cs"/>
                </a:endParaRPr>
              </a:p>
            </p:txBody>
          </p:sp>
          <p:sp>
            <p:nvSpPr>
              <p:cNvPr id="436" name="Ovál 435">
                <a:extLst>
                  <a:ext uri="{FF2B5EF4-FFF2-40B4-BE49-F238E27FC236}">
                    <a16:creationId xmlns:a16="http://schemas.microsoft.com/office/drawing/2014/main" id="{617E6B6C-6BE4-41A5-84D5-33E753BE1284}"/>
                  </a:ext>
                </a:extLst>
              </p:cNvPr>
              <p:cNvSpPr/>
              <p:nvPr/>
            </p:nvSpPr>
            <p:spPr bwMode="auto">
              <a:xfrm>
                <a:off x="4870568" y="2643820"/>
                <a:ext cx="51945" cy="56152"/>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a:ea typeface="+mn-ea"/>
                  <a:cs typeface="+mn-cs"/>
                </a:endParaRPr>
              </a:p>
            </p:txBody>
          </p:sp>
          <p:sp>
            <p:nvSpPr>
              <p:cNvPr id="437" name="Ovál 436">
                <a:extLst>
                  <a:ext uri="{FF2B5EF4-FFF2-40B4-BE49-F238E27FC236}">
                    <a16:creationId xmlns:a16="http://schemas.microsoft.com/office/drawing/2014/main" id="{71F660E3-25DC-44A6-A6A1-86AC6B4FD554}"/>
                  </a:ext>
                </a:extLst>
              </p:cNvPr>
              <p:cNvSpPr/>
              <p:nvPr/>
            </p:nvSpPr>
            <p:spPr bwMode="auto">
              <a:xfrm>
                <a:off x="4943292" y="2724538"/>
                <a:ext cx="51945" cy="50887"/>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a:ea typeface="+mn-ea"/>
                  <a:cs typeface="+mn-cs"/>
                </a:endParaRPr>
              </a:p>
            </p:txBody>
          </p:sp>
          <p:sp>
            <p:nvSpPr>
              <p:cNvPr id="438" name="Ovál 437">
                <a:extLst>
                  <a:ext uri="{FF2B5EF4-FFF2-40B4-BE49-F238E27FC236}">
                    <a16:creationId xmlns:a16="http://schemas.microsoft.com/office/drawing/2014/main" id="{3B38EBFF-60AE-4C63-90FC-0BA10F7223E3}"/>
                  </a:ext>
                </a:extLst>
              </p:cNvPr>
              <p:cNvSpPr/>
              <p:nvPr/>
            </p:nvSpPr>
            <p:spPr bwMode="auto">
              <a:xfrm>
                <a:off x="5016015" y="2799991"/>
                <a:ext cx="50213" cy="49133"/>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a:ea typeface="+mn-ea"/>
                  <a:cs typeface="+mn-cs"/>
                </a:endParaRPr>
              </a:p>
            </p:txBody>
          </p:sp>
        </p:grpSp>
        <p:sp>
          <p:nvSpPr>
            <p:cNvPr id="363" name="TextovéPole 19">
              <a:extLst>
                <a:ext uri="{FF2B5EF4-FFF2-40B4-BE49-F238E27FC236}">
                  <a16:creationId xmlns:a16="http://schemas.microsoft.com/office/drawing/2014/main" id="{6BF0F6EF-F24F-4F80-9319-F4280FC7E38A}"/>
                </a:ext>
              </a:extLst>
            </p:cNvPr>
            <p:cNvSpPr txBox="1">
              <a:spLocks noChangeArrowheads="1"/>
            </p:cNvSpPr>
            <p:nvPr/>
          </p:nvSpPr>
          <p:spPr bwMode="auto">
            <a:xfrm>
              <a:off x="3222484" y="1486026"/>
              <a:ext cx="867484" cy="338554"/>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cs-CZ" sz="800" b="0" i="0" u="none" strike="noStrike" kern="0" cap="none" spc="0" normalizeH="0" baseline="0" noProof="0" dirty="0" err="1">
                  <a:ln>
                    <a:noFill/>
                  </a:ln>
                  <a:solidFill>
                    <a:srgbClr val="70AD47">
                      <a:lumMod val="75000"/>
                    </a:srgbClr>
                  </a:solidFill>
                  <a:effectLst/>
                  <a:uLnTx/>
                  <a:uFillTx/>
                  <a:latin typeface="Calibri"/>
                  <a:ea typeface="+mn-ea"/>
                  <a:cs typeface="Arial" panose="020B0604020202020204" pitchFamily="34" charset="0"/>
                </a:rPr>
                <a:t>Biologicky</a:t>
              </a:r>
              <a:r>
                <a:rPr kumimoji="0" lang="en-US" altLang="cs-CZ" sz="800" b="0" i="0" u="none" strike="noStrike" kern="0" cap="none" spc="0" normalizeH="0" baseline="0" noProof="0" dirty="0">
                  <a:ln>
                    <a:noFill/>
                  </a:ln>
                  <a:solidFill>
                    <a:srgbClr val="70AD47">
                      <a:lumMod val="75000"/>
                    </a:srgbClr>
                  </a:solidFill>
                  <a:effectLst/>
                  <a:uLnTx/>
                  <a:uFillTx/>
                  <a:latin typeface="Calibri"/>
                  <a:ea typeface="+mn-ea"/>
                  <a:cs typeface="Arial" panose="020B0604020202020204" pitchFamily="34" charset="0"/>
                </a:rPr>
                <a:t> </a:t>
              </a:r>
              <a:r>
                <a:rPr kumimoji="0" lang="en-US" altLang="cs-CZ" sz="800" b="0" i="0" u="none" strike="noStrike" kern="0" cap="none" spc="0" normalizeH="0" baseline="0" noProof="0" dirty="0" err="1">
                  <a:ln>
                    <a:noFill/>
                  </a:ln>
                  <a:solidFill>
                    <a:srgbClr val="70AD47">
                      <a:lumMod val="75000"/>
                    </a:srgbClr>
                  </a:solidFill>
                  <a:effectLst/>
                  <a:uLnTx/>
                  <a:uFillTx/>
                  <a:latin typeface="Calibri"/>
                  <a:ea typeface="+mn-ea"/>
                  <a:cs typeface="Arial" panose="020B0604020202020204" pitchFamily="34" charset="0"/>
                </a:rPr>
                <a:t>rozložiteln</a:t>
              </a:r>
              <a:r>
                <a:rPr kumimoji="0" lang="cs-CZ" altLang="cs-CZ" sz="800" b="0" i="0" u="none" strike="noStrike" kern="0" cap="none" spc="0" normalizeH="0" baseline="0" noProof="0" dirty="0">
                  <a:ln>
                    <a:noFill/>
                  </a:ln>
                  <a:solidFill>
                    <a:srgbClr val="70AD47">
                      <a:lumMod val="75000"/>
                    </a:srgbClr>
                  </a:solidFill>
                  <a:effectLst/>
                  <a:uLnTx/>
                  <a:uFillTx/>
                  <a:latin typeface="Calibri"/>
                  <a:ea typeface="+mn-ea"/>
                  <a:cs typeface="Arial" panose="020B0604020202020204" pitchFamily="34" charset="0"/>
                </a:rPr>
                <a:t>ý obal</a:t>
              </a:r>
              <a:r>
                <a:rPr kumimoji="0" lang="en-US" altLang="cs-CZ" sz="800" b="0" i="0" u="none" strike="noStrike" kern="0" cap="none" spc="0" normalizeH="0" baseline="0" noProof="0" dirty="0">
                  <a:ln>
                    <a:noFill/>
                  </a:ln>
                  <a:solidFill>
                    <a:srgbClr val="70AD47">
                      <a:lumMod val="75000"/>
                    </a:srgbClr>
                  </a:solidFill>
                  <a:effectLst/>
                  <a:uLnTx/>
                  <a:uFillTx/>
                  <a:latin typeface="Calibri"/>
                  <a:ea typeface="+mn-ea"/>
                  <a:cs typeface="Arial" panose="020B0604020202020204" pitchFamily="34" charset="0"/>
                </a:rPr>
                <a:t> </a:t>
              </a:r>
            </a:p>
          </p:txBody>
        </p:sp>
        <p:sp>
          <p:nvSpPr>
            <p:cNvPr id="376" name="TextovéPole 1">
              <a:extLst>
                <a:ext uri="{FF2B5EF4-FFF2-40B4-BE49-F238E27FC236}">
                  <a16:creationId xmlns:a16="http://schemas.microsoft.com/office/drawing/2014/main" id="{4D919719-FA72-4A6B-B76F-A0DADE69AB3B}"/>
                </a:ext>
              </a:extLst>
            </p:cNvPr>
            <p:cNvSpPr txBox="1">
              <a:spLocks noChangeArrowheads="1"/>
            </p:cNvSpPr>
            <p:nvPr/>
          </p:nvSpPr>
          <p:spPr bwMode="auto">
            <a:xfrm>
              <a:off x="3118876" y="1222643"/>
              <a:ext cx="214888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3"/>
                </a:buBlip>
                <a:defRPr sz="2400">
                  <a:solidFill>
                    <a:srgbClr val="63666A"/>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rgbClr val="63666A"/>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63666A"/>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cs-CZ" altLang="cs-CZ" sz="8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Biodegradovatelná povrchová úprava</a:t>
              </a:r>
              <a:endParaRPr kumimoji="0" lang="en-US" altLang="cs-CZ" sz="800" b="0" i="0" u="none" strike="noStrike" kern="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377" name="TextovéPole 19">
              <a:extLst>
                <a:ext uri="{FF2B5EF4-FFF2-40B4-BE49-F238E27FC236}">
                  <a16:creationId xmlns:a16="http://schemas.microsoft.com/office/drawing/2014/main" id="{4E708FCB-BAB0-47F6-A143-B97239B980CE}"/>
                </a:ext>
              </a:extLst>
            </p:cNvPr>
            <p:cNvSpPr txBox="1">
              <a:spLocks noChangeArrowheads="1"/>
            </p:cNvSpPr>
            <p:nvPr/>
          </p:nvSpPr>
          <p:spPr bwMode="auto">
            <a:xfrm>
              <a:off x="3993005" y="1477185"/>
              <a:ext cx="1320543" cy="215444"/>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cs-CZ" sz="800" b="0" i="0" u="none" strike="noStrike" kern="0" cap="none" spc="0" normalizeH="0" baseline="0" noProof="0" dirty="0" err="1">
                  <a:ln>
                    <a:noFill/>
                  </a:ln>
                  <a:solidFill>
                    <a:srgbClr val="70AD47">
                      <a:lumMod val="75000"/>
                    </a:srgbClr>
                  </a:solidFill>
                  <a:effectLst/>
                  <a:uLnTx/>
                  <a:uFillTx/>
                  <a:latin typeface="Calibri"/>
                  <a:ea typeface="+mn-ea"/>
                  <a:cs typeface="Arial" panose="020B0604020202020204" pitchFamily="34" charset="0"/>
                </a:rPr>
                <a:t>Biodeg </a:t>
              </a:r>
              <a:r>
                <a:rPr kumimoji="0" lang="en-US" altLang="cs-CZ" sz="800" b="0" i="0" u="none" strike="noStrike" kern="0" cap="none" spc="0" normalizeH="0" baseline="0" noProof="0" dirty="0">
                  <a:ln>
                    <a:noFill/>
                  </a:ln>
                  <a:solidFill>
                    <a:srgbClr val="70AD47">
                      <a:lumMod val="75000"/>
                    </a:srgbClr>
                  </a:solidFill>
                  <a:effectLst/>
                  <a:uLnTx/>
                  <a:uFillTx/>
                  <a:latin typeface="Calibri"/>
                  <a:ea typeface="+mn-ea"/>
                  <a:cs typeface="Arial" panose="020B0604020202020204" pitchFamily="34" charset="0"/>
                </a:rPr>
                <a:t>+ NI Effect </a:t>
              </a:r>
            </a:p>
          </p:txBody>
        </p:sp>
        <p:sp>
          <p:nvSpPr>
            <p:cNvPr id="54474" name="TextovéPole 19">
              <a:extLst>
                <a:ext uri="{FF2B5EF4-FFF2-40B4-BE49-F238E27FC236}">
                  <a16:creationId xmlns:a16="http://schemas.microsoft.com/office/drawing/2014/main" id="{655A0AC1-DF99-4A9F-B207-6B46ECF18634}"/>
                </a:ext>
              </a:extLst>
            </p:cNvPr>
            <p:cNvSpPr txBox="1">
              <a:spLocks noChangeArrowheads="1"/>
            </p:cNvSpPr>
            <p:nvPr/>
          </p:nvSpPr>
          <p:spPr bwMode="auto">
            <a:xfrm>
              <a:off x="3070909" y="3430049"/>
              <a:ext cx="101815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altLang="cs-CZ" sz="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BioVUCHTAL</a:t>
              </a:r>
              <a:endParaRPr kumimoji="0" lang="en-US" altLang="cs-CZ"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54475" name="TextovéPole 19">
              <a:extLst>
                <a:ext uri="{FF2B5EF4-FFF2-40B4-BE49-F238E27FC236}">
                  <a16:creationId xmlns:a16="http://schemas.microsoft.com/office/drawing/2014/main" id="{2373C971-9C0E-499C-A559-E69DF5ABC7B6}"/>
                </a:ext>
              </a:extLst>
            </p:cNvPr>
            <p:cNvSpPr txBox="1">
              <a:spLocks noChangeArrowheads="1"/>
            </p:cNvSpPr>
            <p:nvPr/>
          </p:nvSpPr>
          <p:spPr bwMode="auto">
            <a:xfrm>
              <a:off x="4089965" y="3431592"/>
              <a:ext cx="12039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altLang="cs-CZ" sz="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BioVUCHTAL </a:t>
              </a:r>
              <a:r>
                <a:rPr kumimoji="0" lang="en-US" altLang="cs-CZ"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NI</a:t>
              </a:r>
            </a:p>
          </p:txBody>
        </p:sp>
        <p:sp>
          <p:nvSpPr>
            <p:cNvPr id="249" name="Obdélník 248">
              <a:extLst>
                <a:ext uri="{FF2B5EF4-FFF2-40B4-BE49-F238E27FC236}">
                  <a16:creationId xmlns:a16="http://schemas.microsoft.com/office/drawing/2014/main" id="{884A8F96-64D4-4088-A6BF-BE2D68FD8DBC}"/>
                </a:ext>
              </a:extLst>
            </p:cNvPr>
            <p:cNvSpPr/>
            <p:nvPr/>
          </p:nvSpPr>
          <p:spPr>
            <a:xfrm>
              <a:off x="3090122" y="3346149"/>
              <a:ext cx="2221308" cy="957070"/>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7" name="Skupina 26">
            <a:extLst>
              <a:ext uri="{FF2B5EF4-FFF2-40B4-BE49-F238E27FC236}">
                <a16:creationId xmlns:a16="http://schemas.microsoft.com/office/drawing/2014/main" id="{B34B390D-35A0-44B5-9F97-27CAD42B3E13}"/>
              </a:ext>
            </a:extLst>
          </p:cNvPr>
          <p:cNvGrpSpPr/>
          <p:nvPr/>
        </p:nvGrpSpPr>
        <p:grpSpPr>
          <a:xfrm>
            <a:off x="8621912" y="1144032"/>
            <a:ext cx="1106087" cy="3158046"/>
            <a:chOff x="8621912" y="1144032"/>
            <a:chExt cx="1106087" cy="3158046"/>
          </a:xfrm>
        </p:grpSpPr>
        <p:sp>
          <p:nvSpPr>
            <p:cNvPr id="359" name="TextovéPole 245">
              <a:extLst>
                <a:ext uri="{FF2B5EF4-FFF2-40B4-BE49-F238E27FC236}">
                  <a16:creationId xmlns:a16="http://schemas.microsoft.com/office/drawing/2014/main" id="{012C3858-6447-4881-A064-F0BD73CD8F72}"/>
                </a:ext>
              </a:extLst>
            </p:cNvPr>
            <p:cNvSpPr txBox="1">
              <a:spLocks noChangeArrowheads="1"/>
            </p:cNvSpPr>
            <p:nvPr/>
          </p:nvSpPr>
          <p:spPr bwMode="auto">
            <a:xfrm>
              <a:off x="8621915" y="1147791"/>
              <a:ext cx="11032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3"/>
                </a:buBlip>
                <a:defRPr sz="2400">
                  <a:solidFill>
                    <a:srgbClr val="63666A"/>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rgbClr val="63666A"/>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63666A"/>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cs-CZ" sz="900" b="0" i="0" u="none" strike="noStrike" kern="0" cap="none" spc="0" normalizeH="0" baseline="0" noProof="0" dirty="0" err="1">
                  <a:ln>
                    <a:noFill/>
                  </a:ln>
                  <a:solidFill>
                    <a:prstClr val="black"/>
                  </a:solidFill>
                  <a:effectLst/>
                  <a:uLnTx/>
                  <a:uFillTx/>
                  <a:latin typeface="Calibri"/>
                  <a:ea typeface="+mn-ea"/>
                  <a:cs typeface="Arial" panose="020B0604020202020204" pitchFamily="34" charset="0"/>
                </a:rPr>
                <a:t>Biostimulanty</a:t>
              </a:r>
              <a:endParaRPr kumimoji="0" lang="en-US" altLang="cs-CZ" sz="900" b="0" i="0" u="none" strike="noStrike" kern="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cs-CZ" sz="9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Org. záležitost</a:t>
              </a:r>
            </a:p>
          </p:txBody>
        </p:sp>
        <p:grpSp>
          <p:nvGrpSpPr>
            <p:cNvPr id="14" name="Skupina 13">
              <a:extLst>
                <a:ext uri="{FF2B5EF4-FFF2-40B4-BE49-F238E27FC236}">
                  <a16:creationId xmlns:a16="http://schemas.microsoft.com/office/drawing/2014/main" id="{66C11A36-8593-4732-B773-98231C05E003}"/>
                </a:ext>
              </a:extLst>
            </p:cNvPr>
            <p:cNvGrpSpPr/>
            <p:nvPr/>
          </p:nvGrpSpPr>
          <p:grpSpPr>
            <a:xfrm>
              <a:off x="8879057" y="1803749"/>
              <a:ext cx="576591" cy="1184293"/>
              <a:chOff x="9396556" y="1773471"/>
              <a:chExt cx="576591" cy="1184293"/>
            </a:xfrm>
          </p:grpSpPr>
          <p:grpSp>
            <p:nvGrpSpPr>
              <p:cNvPr id="54352" name="Skupina 60">
                <a:extLst>
                  <a:ext uri="{FF2B5EF4-FFF2-40B4-BE49-F238E27FC236}">
                    <a16:creationId xmlns:a16="http://schemas.microsoft.com/office/drawing/2014/main" id="{B7EC7217-D596-41DC-A7D6-374747524C70}"/>
                  </a:ext>
                </a:extLst>
              </p:cNvPr>
              <p:cNvGrpSpPr>
                <a:grpSpLocks/>
              </p:cNvGrpSpPr>
              <p:nvPr/>
            </p:nvGrpSpPr>
            <p:grpSpPr bwMode="auto">
              <a:xfrm>
                <a:off x="9401750" y="2415360"/>
                <a:ext cx="571397" cy="542404"/>
                <a:chOff x="6702425" y="2794000"/>
                <a:chExt cx="700088" cy="654050"/>
              </a:xfrm>
            </p:grpSpPr>
            <p:sp>
              <p:nvSpPr>
                <p:cNvPr id="448" name="Ovál 447">
                  <a:extLst>
                    <a:ext uri="{FF2B5EF4-FFF2-40B4-BE49-F238E27FC236}">
                      <a16:creationId xmlns:a16="http://schemas.microsoft.com/office/drawing/2014/main" id="{4DDF4C8C-1AF4-424E-9C92-E3058B05EF38}"/>
                    </a:ext>
                  </a:extLst>
                </p:cNvPr>
                <p:cNvSpPr/>
                <p:nvPr/>
              </p:nvSpPr>
              <p:spPr bwMode="auto">
                <a:xfrm>
                  <a:off x="6780920" y="2879046"/>
                  <a:ext cx="555827" cy="495123"/>
                </a:xfrm>
                <a:prstGeom prst="ellipse">
                  <a:avLst/>
                </a:prstGeom>
                <a:solidFill>
                  <a:srgbClr val="F79646">
                    <a:lumMod val="40000"/>
                    <a:lumOff val="6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1" i="0" u="none" strike="noStrike" kern="0" cap="none" spc="0" normalizeH="0" baseline="0" noProof="0">
                    <a:ln>
                      <a:noFill/>
                    </a:ln>
                    <a:solidFill>
                      <a:prstClr val="white"/>
                    </a:solidFill>
                    <a:effectLst/>
                    <a:uLnTx/>
                    <a:uFillTx/>
                    <a:latin typeface="Calibri"/>
                    <a:ea typeface="+mn-ea"/>
                    <a:cs typeface="+mn-cs"/>
                  </a:endParaRPr>
                </a:p>
              </p:txBody>
            </p:sp>
            <p:sp>
              <p:nvSpPr>
                <p:cNvPr id="449" name="Ovál 448">
                  <a:extLst>
                    <a:ext uri="{FF2B5EF4-FFF2-40B4-BE49-F238E27FC236}">
                      <a16:creationId xmlns:a16="http://schemas.microsoft.com/office/drawing/2014/main" id="{87ED1AF9-12CD-4D32-B9D1-5F59BADB11D1}"/>
                    </a:ext>
                  </a:extLst>
                </p:cNvPr>
                <p:cNvSpPr/>
                <p:nvPr/>
              </p:nvSpPr>
              <p:spPr bwMode="auto">
                <a:xfrm>
                  <a:off x="6702425" y="2794409"/>
                  <a:ext cx="700088" cy="653815"/>
                </a:xfrm>
                <a:prstGeom prst="ellipse">
                  <a:avLst/>
                </a:prstGeom>
                <a:noFill/>
                <a:ln w="38100" cap="flat" cmpd="sng" algn="ctr">
                  <a:solidFill>
                    <a:sysClr val="window" lastClr="FFFFFF">
                      <a:lumMod val="50000"/>
                    </a:sysClr>
                  </a:solidFill>
                  <a:prstDash val="sys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0" cap="none" spc="0" normalizeH="0" baseline="0" noProof="0">
                    <a:ln>
                      <a:noFill/>
                    </a:ln>
                    <a:solidFill>
                      <a:prstClr val="white"/>
                    </a:solidFill>
                    <a:effectLst/>
                    <a:uLnTx/>
                    <a:uFillTx/>
                    <a:latin typeface="Calibri"/>
                    <a:ea typeface="+mn-ea"/>
                    <a:cs typeface="+mn-cs"/>
                  </a:endParaRPr>
                </a:p>
              </p:txBody>
            </p:sp>
            <p:grpSp>
              <p:nvGrpSpPr>
                <p:cNvPr id="54461" name="Skupina 234">
                  <a:extLst>
                    <a:ext uri="{FF2B5EF4-FFF2-40B4-BE49-F238E27FC236}">
                      <a16:creationId xmlns:a16="http://schemas.microsoft.com/office/drawing/2014/main" id="{46F2BDEF-0B78-460D-BE4E-13AE8DA9203B}"/>
                    </a:ext>
                  </a:extLst>
                </p:cNvPr>
                <p:cNvGrpSpPr>
                  <a:grpSpLocks/>
                </p:cNvGrpSpPr>
                <p:nvPr/>
              </p:nvGrpSpPr>
              <p:grpSpPr bwMode="auto">
                <a:xfrm>
                  <a:off x="7002564" y="3000549"/>
                  <a:ext cx="239713" cy="230187"/>
                  <a:chOff x="7023100" y="2224088"/>
                  <a:chExt cx="239713" cy="230187"/>
                </a:xfrm>
              </p:grpSpPr>
              <p:sp>
                <p:nvSpPr>
                  <p:cNvPr id="451" name="Ovál 450">
                    <a:extLst>
                      <a:ext uri="{FF2B5EF4-FFF2-40B4-BE49-F238E27FC236}">
                        <a16:creationId xmlns:a16="http://schemas.microsoft.com/office/drawing/2014/main" id="{491F1A00-08D5-4BF6-A722-CA77A10265D0}"/>
                      </a:ext>
                    </a:extLst>
                  </p:cNvPr>
                  <p:cNvSpPr/>
                  <p:nvPr/>
                </p:nvSpPr>
                <p:spPr bwMode="auto">
                  <a:xfrm>
                    <a:off x="7022090" y="2246467"/>
                    <a:ext cx="72130" cy="35970"/>
                  </a:xfrm>
                  <a:prstGeom prst="ellipse">
                    <a:avLst/>
                  </a:prstGeom>
                  <a:solidFill>
                    <a:sysClr val="window" lastClr="FFFFFF"/>
                  </a:solidFill>
                  <a:ln w="25400" cap="flat" cmpd="sng" algn="ctr">
                    <a:solidFill>
                      <a:srgbClr val="4F81BD">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 b="1" i="0" u="none" strike="noStrike" kern="0" cap="none" spc="0" normalizeH="0" baseline="0" noProof="0">
                        <a:ln>
                          <a:noFill/>
                        </a:ln>
                        <a:solidFill>
                          <a:prstClr val="black"/>
                        </a:solidFill>
                        <a:effectLst/>
                        <a:uLnTx/>
                        <a:uFillTx/>
                        <a:latin typeface="Calibri"/>
                        <a:ea typeface="+mn-ea"/>
                        <a:cs typeface="+mn-cs"/>
                      </a:rPr>
                      <a:t>Org</a:t>
                    </a:r>
                    <a:endParaRPr kumimoji="0" lang="en-US" sz="800" b="1" i="0" u="none" strike="noStrike" kern="0" cap="none" spc="0" normalizeH="0" baseline="0" noProof="0">
                      <a:ln>
                        <a:noFill/>
                      </a:ln>
                      <a:solidFill>
                        <a:prstClr val="black"/>
                      </a:solidFill>
                      <a:effectLst/>
                      <a:uLnTx/>
                      <a:uFillTx/>
                      <a:latin typeface="Calibri"/>
                      <a:ea typeface="+mn-ea"/>
                      <a:cs typeface="+mn-cs"/>
                    </a:endParaRPr>
                  </a:p>
                </p:txBody>
              </p:sp>
              <p:sp>
                <p:nvSpPr>
                  <p:cNvPr id="452" name="Ovál 451">
                    <a:extLst>
                      <a:ext uri="{FF2B5EF4-FFF2-40B4-BE49-F238E27FC236}">
                        <a16:creationId xmlns:a16="http://schemas.microsoft.com/office/drawing/2014/main" id="{94C1875D-185A-4CDB-93EB-1D33AEF7FED9}"/>
                      </a:ext>
                    </a:extLst>
                  </p:cNvPr>
                  <p:cNvSpPr/>
                  <p:nvPr/>
                </p:nvSpPr>
                <p:spPr bwMode="auto">
                  <a:xfrm>
                    <a:off x="7092098" y="2312059"/>
                    <a:ext cx="74252" cy="57130"/>
                  </a:xfrm>
                  <a:prstGeom prst="ellipse">
                    <a:avLst/>
                  </a:prstGeom>
                  <a:solidFill>
                    <a:sysClr val="window" lastClr="FFFFFF"/>
                  </a:solidFill>
                  <a:ln w="25400" cap="flat" cmpd="sng" algn="ctr">
                    <a:solidFill>
                      <a:srgbClr val="4F81BD">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 b="1" i="0" u="none" strike="noStrike" kern="0" cap="none" spc="0" normalizeH="0" baseline="0" noProof="0">
                        <a:ln>
                          <a:noFill/>
                        </a:ln>
                        <a:solidFill>
                          <a:prstClr val="black"/>
                        </a:solidFill>
                        <a:effectLst/>
                        <a:uLnTx/>
                        <a:uFillTx/>
                        <a:latin typeface="Calibri"/>
                        <a:ea typeface="+mn-ea"/>
                        <a:cs typeface="+mn-cs"/>
                      </a:rPr>
                      <a:t>Org</a:t>
                    </a:r>
                    <a:endParaRPr kumimoji="0" lang="en-US" sz="800" b="1" i="0" u="none" strike="noStrike" kern="0" cap="none" spc="0" normalizeH="0" baseline="0" noProof="0">
                      <a:ln>
                        <a:noFill/>
                      </a:ln>
                      <a:solidFill>
                        <a:prstClr val="black"/>
                      </a:solidFill>
                      <a:effectLst/>
                      <a:uLnTx/>
                      <a:uFillTx/>
                      <a:latin typeface="Calibri"/>
                      <a:ea typeface="+mn-ea"/>
                      <a:cs typeface="+mn-cs"/>
                    </a:endParaRPr>
                  </a:p>
                </p:txBody>
              </p:sp>
              <p:sp>
                <p:nvSpPr>
                  <p:cNvPr id="453" name="Ovál 452">
                    <a:extLst>
                      <a:ext uri="{FF2B5EF4-FFF2-40B4-BE49-F238E27FC236}">
                        <a16:creationId xmlns:a16="http://schemas.microsoft.com/office/drawing/2014/main" id="{9462538D-E4CC-4F82-B943-B744520753C4}"/>
                      </a:ext>
                    </a:extLst>
                  </p:cNvPr>
                  <p:cNvSpPr/>
                  <p:nvPr/>
                </p:nvSpPr>
                <p:spPr bwMode="auto">
                  <a:xfrm>
                    <a:off x="7189686" y="2394580"/>
                    <a:ext cx="72130" cy="59245"/>
                  </a:xfrm>
                  <a:prstGeom prst="ellipse">
                    <a:avLst/>
                  </a:prstGeom>
                  <a:solidFill>
                    <a:sysClr val="window" lastClr="FFFFFF"/>
                  </a:solidFill>
                  <a:ln w="25400" cap="flat" cmpd="sng" algn="ctr">
                    <a:solidFill>
                      <a:srgbClr val="4F81BD">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 b="1" i="0" u="none" strike="noStrike" kern="0" cap="none" spc="0" normalizeH="0" baseline="0" noProof="0">
                        <a:ln>
                          <a:noFill/>
                        </a:ln>
                        <a:solidFill>
                          <a:prstClr val="black"/>
                        </a:solidFill>
                        <a:effectLst/>
                        <a:uLnTx/>
                        <a:uFillTx/>
                        <a:latin typeface="Calibri"/>
                        <a:ea typeface="+mn-ea"/>
                        <a:cs typeface="+mn-cs"/>
                      </a:rPr>
                      <a:t>Org</a:t>
                    </a:r>
                    <a:endParaRPr kumimoji="0" lang="en-US" sz="800" b="1" i="0" u="none" strike="noStrike" kern="0" cap="none" spc="0" normalizeH="0" baseline="0" noProof="0">
                      <a:ln>
                        <a:noFill/>
                      </a:ln>
                      <a:solidFill>
                        <a:prstClr val="black"/>
                      </a:solidFill>
                      <a:effectLst/>
                      <a:uLnTx/>
                      <a:uFillTx/>
                      <a:latin typeface="Calibri"/>
                      <a:ea typeface="+mn-ea"/>
                      <a:cs typeface="+mn-cs"/>
                    </a:endParaRPr>
                  </a:p>
                </p:txBody>
              </p:sp>
            </p:grpSp>
          </p:grpSp>
          <p:sp>
            <p:nvSpPr>
              <p:cNvPr id="356" name="Ovál 355">
                <a:extLst>
                  <a:ext uri="{FF2B5EF4-FFF2-40B4-BE49-F238E27FC236}">
                    <a16:creationId xmlns:a16="http://schemas.microsoft.com/office/drawing/2014/main" id="{93FF3018-EEDD-4F95-99CC-B7F164A553F2}"/>
                  </a:ext>
                </a:extLst>
              </p:cNvPr>
              <p:cNvSpPr/>
              <p:nvPr/>
            </p:nvSpPr>
            <p:spPr bwMode="auto">
              <a:xfrm>
                <a:off x="9396556" y="1773471"/>
                <a:ext cx="574860" cy="542210"/>
              </a:xfrm>
              <a:prstGeom prst="ellipse">
                <a:avLst/>
              </a:prstGeom>
              <a:noFill/>
              <a:ln w="38100" cap="flat" cmpd="thickThin" algn="ctr">
                <a:solidFill>
                  <a:sysClr val="window" lastClr="FFFFFF">
                    <a:lumMod val="50000"/>
                  </a:sysClr>
                </a:solidFill>
                <a:prstDash val="sys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0" cap="none" spc="0" normalizeH="0" baseline="0" noProof="0">
                  <a:ln>
                    <a:noFill/>
                  </a:ln>
                  <a:solidFill>
                    <a:prstClr val="white"/>
                  </a:solidFill>
                  <a:effectLst/>
                  <a:uLnTx/>
                  <a:uFillTx/>
                  <a:latin typeface="Calibri"/>
                  <a:ea typeface="+mn-ea"/>
                  <a:cs typeface="+mn-cs"/>
                </a:endParaRPr>
              </a:p>
            </p:txBody>
          </p:sp>
          <p:sp>
            <p:nvSpPr>
              <p:cNvPr id="357" name="Ovál 356">
                <a:extLst>
                  <a:ext uri="{FF2B5EF4-FFF2-40B4-BE49-F238E27FC236}">
                    <a16:creationId xmlns:a16="http://schemas.microsoft.com/office/drawing/2014/main" id="{F65E0210-052E-44E6-BD9D-A525D0FF0B23}"/>
                  </a:ext>
                </a:extLst>
              </p:cNvPr>
              <p:cNvSpPr/>
              <p:nvPr/>
            </p:nvSpPr>
            <p:spPr bwMode="auto">
              <a:xfrm>
                <a:off x="9453695" y="1845414"/>
                <a:ext cx="451923" cy="410605"/>
              </a:xfrm>
              <a:prstGeom prst="ellipse">
                <a:avLst/>
              </a:prstGeom>
              <a:solidFill>
                <a:srgbClr val="F79646">
                  <a:lumMod val="40000"/>
                  <a:lumOff val="6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1" i="0" u="none" strike="noStrike" kern="0" cap="none" spc="0" normalizeH="0" baseline="0" noProof="0">
                  <a:ln>
                    <a:noFill/>
                  </a:ln>
                  <a:solidFill>
                    <a:prstClr val="white"/>
                  </a:solidFill>
                  <a:effectLst/>
                  <a:uLnTx/>
                  <a:uFillTx/>
                  <a:latin typeface="Calibri"/>
                  <a:ea typeface="+mn-ea"/>
                  <a:cs typeface="+mn-cs"/>
                </a:endParaRPr>
              </a:p>
            </p:txBody>
          </p:sp>
          <p:grpSp>
            <p:nvGrpSpPr>
              <p:cNvPr id="54369" name="Skupina 59">
                <a:extLst>
                  <a:ext uri="{FF2B5EF4-FFF2-40B4-BE49-F238E27FC236}">
                    <a16:creationId xmlns:a16="http://schemas.microsoft.com/office/drawing/2014/main" id="{F8997E6B-710C-4350-9ED4-A39671E25254}"/>
                  </a:ext>
                </a:extLst>
              </p:cNvPr>
              <p:cNvGrpSpPr>
                <a:grpSpLocks/>
              </p:cNvGrpSpPr>
              <p:nvPr/>
            </p:nvGrpSpPr>
            <p:grpSpPr bwMode="auto">
              <a:xfrm>
                <a:off x="9663206" y="1943171"/>
                <a:ext cx="195661" cy="191333"/>
                <a:chOff x="7023100" y="2224088"/>
                <a:chExt cx="239713" cy="230187"/>
              </a:xfrm>
            </p:grpSpPr>
            <p:sp>
              <p:nvSpPr>
                <p:cNvPr id="431" name="Ovál 430">
                  <a:extLst>
                    <a:ext uri="{FF2B5EF4-FFF2-40B4-BE49-F238E27FC236}">
                      <a16:creationId xmlns:a16="http://schemas.microsoft.com/office/drawing/2014/main" id="{F8EE1E4A-5428-4E92-A3DC-4AF31E35F8E2}"/>
                    </a:ext>
                  </a:extLst>
                </p:cNvPr>
                <p:cNvSpPr/>
                <p:nvPr/>
              </p:nvSpPr>
              <p:spPr bwMode="auto">
                <a:xfrm>
                  <a:off x="7023101" y="2224698"/>
                  <a:ext cx="72126" cy="59110"/>
                </a:xfrm>
                <a:prstGeom prst="ellipse">
                  <a:avLst/>
                </a:prstGeom>
                <a:solidFill>
                  <a:sysClr val="window" lastClr="FFFFFF"/>
                </a:solidFill>
                <a:ln w="25400" cap="flat" cmpd="sng" algn="ctr">
                  <a:solidFill>
                    <a:srgbClr val="4F81BD">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 b="1" i="0" u="none" strike="noStrike" kern="0" cap="none" spc="0" normalizeH="0" baseline="0" noProof="0">
                      <a:ln>
                        <a:noFill/>
                      </a:ln>
                      <a:solidFill>
                        <a:prstClr val="black"/>
                      </a:solidFill>
                      <a:effectLst/>
                      <a:uLnTx/>
                      <a:uFillTx/>
                      <a:latin typeface="Calibri"/>
                      <a:ea typeface="+mn-ea"/>
                      <a:cs typeface="+mn-cs"/>
                    </a:rPr>
                    <a:t>Org</a:t>
                  </a:r>
                  <a:endParaRPr kumimoji="0" lang="en-US" sz="800" b="1" i="0" u="none" strike="noStrike" kern="0" cap="none" spc="0" normalizeH="0" baseline="0" noProof="0">
                    <a:ln>
                      <a:noFill/>
                    </a:ln>
                    <a:solidFill>
                      <a:prstClr val="black"/>
                    </a:solidFill>
                    <a:effectLst/>
                    <a:uLnTx/>
                    <a:uFillTx/>
                    <a:latin typeface="Calibri"/>
                    <a:ea typeface="+mn-ea"/>
                    <a:cs typeface="+mn-cs"/>
                  </a:endParaRPr>
                </a:p>
              </p:txBody>
            </p:sp>
            <p:sp>
              <p:nvSpPr>
                <p:cNvPr id="432" name="Ovál 431">
                  <a:extLst>
                    <a:ext uri="{FF2B5EF4-FFF2-40B4-BE49-F238E27FC236}">
                      <a16:creationId xmlns:a16="http://schemas.microsoft.com/office/drawing/2014/main" id="{9991DEBB-25FD-4C96-A687-FD5F20093BBF}"/>
                    </a:ext>
                  </a:extLst>
                </p:cNvPr>
                <p:cNvSpPr/>
                <p:nvPr/>
              </p:nvSpPr>
              <p:spPr bwMode="auto">
                <a:xfrm>
                  <a:off x="7093105" y="2311252"/>
                  <a:ext cx="74248" cy="59110"/>
                </a:xfrm>
                <a:prstGeom prst="ellipse">
                  <a:avLst/>
                </a:prstGeom>
                <a:solidFill>
                  <a:sysClr val="window" lastClr="FFFFFF"/>
                </a:solidFill>
                <a:ln w="25400" cap="flat" cmpd="sng" algn="ctr">
                  <a:solidFill>
                    <a:srgbClr val="4F81BD">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 b="1" i="0" u="none" strike="noStrike" kern="0" cap="none" spc="0" normalizeH="0" baseline="0" noProof="0">
                      <a:ln>
                        <a:noFill/>
                      </a:ln>
                      <a:solidFill>
                        <a:prstClr val="black"/>
                      </a:solidFill>
                      <a:effectLst/>
                      <a:uLnTx/>
                      <a:uFillTx/>
                      <a:latin typeface="Calibri"/>
                      <a:ea typeface="+mn-ea"/>
                      <a:cs typeface="+mn-cs"/>
                    </a:rPr>
                    <a:t>Org</a:t>
                  </a:r>
                  <a:endParaRPr kumimoji="0" lang="en-US" sz="800" b="1" i="0" u="none" strike="noStrike" kern="0" cap="none" spc="0" normalizeH="0" baseline="0" noProof="0">
                    <a:ln>
                      <a:noFill/>
                    </a:ln>
                    <a:solidFill>
                      <a:prstClr val="black"/>
                    </a:solidFill>
                    <a:effectLst/>
                    <a:uLnTx/>
                    <a:uFillTx/>
                    <a:latin typeface="Calibri"/>
                    <a:ea typeface="+mn-ea"/>
                    <a:cs typeface="+mn-cs"/>
                  </a:endParaRPr>
                </a:p>
              </p:txBody>
            </p:sp>
            <p:sp>
              <p:nvSpPr>
                <p:cNvPr id="433" name="Ovál 432">
                  <a:extLst>
                    <a:ext uri="{FF2B5EF4-FFF2-40B4-BE49-F238E27FC236}">
                      <a16:creationId xmlns:a16="http://schemas.microsoft.com/office/drawing/2014/main" id="{A4E9FC24-5373-4EB6-BF5F-FE1661EEFB30}"/>
                    </a:ext>
                  </a:extLst>
                </p:cNvPr>
                <p:cNvSpPr/>
                <p:nvPr/>
              </p:nvSpPr>
              <p:spPr bwMode="auto">
                <a:xfrm>
                  <a:off x="7190687" y="2395695"/>
                  <a:ext cx="72126" cy="59110"/>
                </a:xfrm>
                <a:prstGeom prst="ellipse">
                  <a:avLst/>
                </a:prstGeom>
                <a:solidFill>
                  <a:sysClr val="window" lastClr="FFFFFF"/>
                </a:solidFill>
                <a:ln w="25400" cap="flat" cmpd="sng" algn="ctr">
                  <a:solidFill>
                    <a:srgbClr val="4F81BD">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 b="1" i="0" u="none" strike="noStrike" kern="0" cap="none" spc="0" normalizeH="0" baseline="0" noProof="0">
                      <a:ln>
                        <a:noFill/>
                      </a:ln>
                      <a:solidFill>
                        <a:prstClr val="black"/>
                      </a:solidFill>
                      <a:effectLst/>
                      <a:uLnTx/>
                      <a:uFillTx/>
                      <a:latin typeface="Calibri"/>
                      <a:ea typeface="+mn-ea"/>
                      <a:cs typeface="+mn-cs"/>
                    </a:rPr>
                    <a:t>Org</a:t>
                  </a:r>
                  <a:endParaRPr kumimoji="0" lang="en-US" sz="800" b="1" i="0" u="none" strike="noStrike" kern="0" cap="none" spc="0" normalizeH="0" baseline="0" noProof="0">
                    <a:ln>
                      <a:noFill/>
                    </a:ln>
                    <a:solidFill>
                      <a:prstClr val="black"/>
                    </a:solidFill>
                    <a:effectLst/>
                    <a:uLnTx/>
                    <a:uFillTx/>
                    <a:latin typeface="Calibri"/>
                    <a:ea typeface="+mn-ea"/>
                    <a:cs typeface="+mn-cs"/>
                  </a:endParaRPr>
                </a:p>
              </p:txBody>
            </p:sp>
          </p:grpSp>
          <p:grpSp>
            <p:nvGrpSpPr>
              <p:cNvPr id="54395" name="Skupina 230">
                <a:extLst>
                  <a:ext uri="{FF2B5EF4-FFF2-40B4-BE49-F238E27FC236}">
                    <a16:creationId xmlns:a16="http://schemas.microsoft.com/office/drawing/2014/main" id="{D46BAAF1-B64E-4B63-93A7-2F7E4CD1599C}"/>
                  </a:ext>
                </a:extLst>
              </p:cNvPr>
              <p:cNvGrpSpPr>
                <a:grpSpLocks/>
              </p:cNvGrpSpPr>
              <p:nvPr/>
            </p:nvGrpSpPr>
            <p:grpSpPr bwMode="auto">
              <a:xfrm>
                <a:off x="9548927" y="2640045"/>
                <a:ext cx="195661" cy="198355"/>
                <a:chOff x="3567726" y="3230561"/>
                <a:chExt cx="239712" cy="238125"/>
              </a:xfrm>
            </p:grpSpPr>
            <p:sp>
              <p:nvSpPr>
                <p:cNvPr id="388" name="Ovál 387">
                  <a:extLst>
                    <a:ext uri="{FF2B5EF4-FFF2-40B4-BE49-F238E27FC236}">
                      <a16:creationId xmlns:a16="http://schemas.microsoft.com/office/drawing/2014/main" id="{F0DD99EE-CC63-4F6B-9338-9818D65613A2}"/>
                    </a:ext>
                  </a:extLst>
                </p:cNvPr>
                <p:cNvSpPr/>
                <p:nvPr/>
              </p:nvSpPr>
              <p:spPr bwMode="auto">
                <a:xfrm>
                  <a:off x="3567727" y="3230873"/>
                  <a:ext cx="63640" cy="58983"/>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a:ea typeface="+mn-ea"/>
                    <a:cs typeface="+mn-cs"/>
                  </a:endParaRPr>
                </a:p>
              </p:txBody>
            </p:sp>
            <p:sp>
              <p:nvSpPr>
                <p:cNvPr id="389" name="Ovál 388">
                  <a:extLst>
                    <a:ext uri="{FF2B5EF4-FFF2-40B4-BE49-F238E27FC236}">
                      <a16:creationId xmlns:a16="http://schemas.microsoft.com/office/drawing/2014/main" id="{2806731A-D4C0-4979-ADD1-EBC2FA0C1C2A}"/>
                    </a:ext>
                  </a:extLst>
                </p:cNvPr>
                <p:cNvSpPr/>
                <p:nvPr/>
              </p:nvSpPr>
              <p:spPr bwMode="auto">
                <a:xfrm>
                  <a:off x="3656824" y="3319348"/>
                  <a:ext cx="63640" cy="61089"/>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a:ea typeface="+mn-ea"/>
                    <a:cs typeface="+mn-cs"/>
                  </a:endParaRPr>
                </a:p>
              </p:txBody>
            </p:sp>
            <p:sp>
              <p:nvSpPr>
                <p:cNvPr id="390" name="Ovál 389">
                  <a:extLst>
                    <a:ext uri="{FF2B5EF4-FFF2-40B4-BE49-F238E27FC236}">
                      <a16:creationId xmlns:a16="http://schemas.microsoft.com/office/drawing/2014/main" id="{A0F31075-64B1-4B39-B77B-7957A1D5D8B5}"/>
                    </a:ext>
                  </a:extLst>
                </p:cNvPr>
                <p:cNvSpPr/>
                <p:nvPr/>
              </p:nvSpPr>
              <p:spPr bwMode="auto">
                <a:xfrm>
                  <a:off x="3745920" y="3409928"/>
                  <a:ext cx="61518" cy="58983"/>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a:ea typeface="+mn-ea"/>
                    <a:cs typeface="+mn-cs"/>
                  </a:endParaRPr>
                </a:p>
              </p:txBody>
            </p:sp>
          </p:grpSp>
        </p:grpSp>
        <p:sp>
          <p:nvSpPr>
            <p:cNvPr id="237" name="Obdélník 236">
              <a:extLst>
                <a:ext uri="{FF2B5EF4-FFF2-40B4-BE49-F238E27FC236}">
                  <a16:creationId xmlns:a16="http://schemas.microsoft.com/office/drawing/2014/main" id="{ADB0DF39-7BE0-4EC7-9CD3-9134A1220F96}"/>
                </a:ext>
              </a:extLst>
            </p:cNvPr>
            <p:cNvSpPr/>
            <p:nvPr/>
          </p:nvSpPr>
          <p:spPr>
            <a:xfrm>
              <a:off x="8621915" y="1144032"/>
              <a:ext cx="1106084" cy="2079533"/>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478" name="TextovéPole 19">
              <a:extLst>
                <a:ext uri="{FF2B5EF4-FFF2-40B4-BE49-F238E27FC236}">
                  <a16:creationId xmlns:a16="http://schemas.microsoft.com/office/drawing/2014/main" id="{494A2DA0-829A-4BEF-A76E-6D10451566D8}"/>
                </a:ext>
              </a:extLst>
            </p:cNvPr>
            <p:cNvSpPr txBox="1">
              <a:spLocks noChangeArrowheads="1"/>
            </p:cNvSpPr>
            <p:nvPr/>
          </p:nvSpPr>
          <p:spPr bwMode="auto">
            <a:xfrm>
              <a:off x="8636736" y="3426422"/>
              <a:ext cx="108104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altLang="cs-CZ"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Humáty</a:t>
              </a:r>
            </a:p>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altLang="cs-CZ" sz="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Biostimulanty</a:t>
              </a:r>
              <a:endParaRPr kumimoji="0" lang="en-US" altLang="cs-CZ"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altLang="cs-CZ" sz="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BioChar</a:t>
              </a:r>
              <a:endParaRPr kumimoji="0" lang="en-US" altLang="cs-CZ"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altLang="cs-CZ" sz="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Alginit</a:t>
              </a:r>
              <a:endParaRPr kumimoji="0" lang="en-US" altLang="cs-CZ"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250" name="Obdélník 249">
              <a:extLst>
                <a:ext uri="{FF2B5EF4-FFF2-40B4-BE49-F238E27FC236}">
                  <a16:creationId xmlns:a16="http://schemas.microsoft.com/office/drawing/2014/main" id="{3B7FFB3C-D310-4602-982D-5B8FA1A794C7}"/>
                </a:ext>
              </a:extLst>
            </p:cNvPr>
            <p:cNvSpPr/>
            <p:nvPr/>
          </p:nvSpPr>
          <p:spPr>
            <a:xfrm>
              <a:off x="8621912" y="3348363"/>
              <a:ext cx="1106084" cy="953715"/>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 name="Skupina 29">
            <a:extLst>
              <a:ext uri="{FF2B5EF4-FFF2-40B4-BE49-F238E27FC236}">
                <a16:creationId xmlns:a16="http://schemas.microsoft.com/office/drawing/2014/main" id="{6430E93C-3BCD-462C-A21B-242E224DB7E8}"/>
              </a:ext>
            </a:extLst>
          </p:cNvPr>
          <p:cNvGrpSpPr/>
          <p:nvPr/>
        </p:nvGrpSpPr>
        <p:grpSpPr>
          <a:xfrm>
            <a:off x="9730040" y="1141024"/>
            <a:ext cx="1106087" cy="3160317"/>
            <a:chOff x="9730040" y="1141024"/>
            <a:chExt cx="1106087" cy="3160317"/>
          </a:xfrm>
        </p:grpSpPr>
        <p:sp>
          <p:nvSpPr>
            <p:cNvPr id="362" name="TextovéPole 245">
              <a:extLst>
                <a:ext uri="{FF2B5EF4-FFF2-40B4-BE49-F238E27FC236}">
                  <a16:creationId xmlns:a16="http://schemas.microsoft.com/office/drawing/2014/main" id="{E48D33E3-8FC4-43A2-B71C-153B526F02A2}"/>
                </a:ext>
              </a:extLst>
            </p:cNvPr>
            <p:cNvSpPr txBox="1">
              <a:spLocks noChangeArrowheads="1"/>
            </p:cNvSpPr>
            <p:nvPr/>
          </p:nvSpPr>
          <p:spPr bwMode="auto">
            <a:xfrm>
              <a:off x="9732828" y="1189156"/>
              <a:ext cx="108607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3"/>
                </a:buBlip>
                <a:defRPr sz="2400">
                  <a:solidFill>
                    <a:srgbClr val="63666A"/>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rgbClr val="63666A"/>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63666A"/>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cs-CZ" sz="9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Kruhový</a:t>
              </a:r>
            </a:p>
          </p:txBody>
        </p:sp>
        <p:grpSp>
          <p:nvGrpSpPr>
            <p:cNvPr id="15" name="Skupina 14">
              <a:extLst>
                <a:ext uri="{FF2B5EF4-FFF2-40B4-BE49-F238E27FC236}">
                  <a16:creationId xmlns:a16="http://schemas.microsoft.com/office/drawing/2014/main" id="{298074C3-F35C-431D-BCA8-EC6D5A5193A1}"/>
                </a:ext>
              </a:extLst>
            </p:cNvPr>
            <p:cNvGrpSpPr/>
            <p:nvPr/>
          </p:nvGrpSpPr>
          <p:grpSpPr>
            <a:xfrm>
              <a:off x="10001594" y="1801081"/>
              <a:ext cx="588712" cy="1187804"/>
              <a:chOff x="10059722" y="1773471"/>
              <a:chExt cx="588712" cy="1187804"/>
            </a:xfrm>
          </p:grpSpPr>
          <p:grpSp>
            <p:nvGrpSpPr>
              <p:cNvPr id="54351" name="Skupina 96">
                <a:extLst>
                  <a:ext uri="{FF2B5EF4-FFF2-40B4-BE49-F238E27FC236}">
                    <a16:creationId xmlns:a16="http://schemas.microsoft.com/office/drawing/2014/main" id="{10423486-98AB-40F9-A3B4-4674AAAB52F4}"/>
                  </a:ext>
                </a:extLst>
              </p:cNvPr>
              <p:cNvGrpSpPr>
                <a:grpSpLocks/>
              </p:cNvGrpSpPr>
              <p:nvPr/>
            </p:nvGrpSpPr>
            <p:grpSpPr bwMode="auto">
              <a:xfrm>
                <a:off x="10059722" y="2418871"/>
                <a:ext cx="573128" cy="542404"/>
                <a:chOff x="7507288" y="2798763"/>
                <a:chExt cx="700087" cy="654050"/>
              </a:xfrm>
            </p:grpSpPr>
            <p:sp>
              <p:nvSpPr>
                <p:cNvPr id="454" name="Ovál 453">
                  <a:extLst>
                    <a:ext uri="{FF2B5EF4-FFF2-40B4-BE49-F238E27FC236}">
                      <a16:creationId xmlns:a16="http://schemas.microsoft.com/office/drawing/2014/main" id="{76520CA6-6F0E-45E1-B39E-9E1D346C7DF5}"/>
                    </a:ext>
                  </a:extLst>
                </p:cNvPr>
                <p:cNvSpPr/>
                <p:nvPr/>
              </p:nvSpPr>
              <p:spPr bwMode="auto">
                <a:xfrm>
                  <a:off x="7507288" y="2799171"/>
                  <a:ext cx="700088" cy="653815"/>
                </a:xfrm>
                <a:prstGeom prst="ellipse">
                  <a:avLst/>
                </a:prstGeom>
                <a:noFill/>
                <a:ln w="38100" cap="flat" cmpd="sng" algn="ctr">
                  <a:solidFill>
                    <a:sysClr val="window" lastClr="FFFFFF">
                      <a:lumMod val="50000"/>
                    </a:sysClr>
                  </a:solidFill>
                  <a:prstDash val="sys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0" cap="none" spc="0" normalizeH="0" baseline="0" noProof="0">
                    <a:ln>
                      <a:noFill/>
                    </a:ln>
                    <a:solidFill>
                      <a:prstClr val="white"/>
                    </a:solidFill>
                    <a:effectLst/>
                    <a:uLnTx/>
                    <a:uFillTx/>
                    <a:latin typeface="Calibri"/>
                    <a:ea typeface="+mn-ea"/>
                    <a:cs typeface="+mn-cs"/>
                  </a:endParaRPr>
                </a:p>
              </p:txBody>
            </p:sp>
            <p:sp>
              <p:nvSpPr>
                <p:cNvPr id="455" name="Ovál 454">
                  <a:extLst>
                    <a:ext uri="{FF2B5EF4-FFF2-40B4-BE49-F238E27FC236}">
                      <a16:creationId xmlns:a16="http://schemas.microsoft.com/office/drawing/2014/main" id="{5575AA06-3AD3-4F67-B917-B8B82BEE5098}"/>
                    </a:ext>
                  </a:extLst>
                </p:cNvPr>
                <p:cNvSpPr/>
                <p:nvPr/>
              </p:nvSpPr>
              <p:spPr bwMode="auto">
                <a:xfrm>
                  <a:off x="7574970" y="2885922"/>
                  <a:ext cx="552034" cy="493008"/>
                </a:xfrm>
                <a:prstGeom prst="ellipse">
                  <a:avLst/>
                </a:prstGeom>
                <a:solidFill>
                  <a:srgbClr val="F79646">
                    <a:lumMod val="40000"/>
                    <a:lumOff val="6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1" i="0" u="none" strike="noStrike" kern="0" cap="none" spc="0" normalizeH="0" baseline="0" noProof="0">
                    <a:ln>
                      <a:noFill/>
                    </a:ln>
                    <a:solidFill>
                      <a:prstClr val="white"/>
                    </a:solidFill>
                    <a:effectLst/>
                    <a:uLnTx/>
                    <a:uFillTx/>
                    <a:latin typeface="Calibri"/>
                    <a:ea typeface="+mn-ea"/>
                    <a:cs typeface="+mn-cs"/>
                  </a:endParaRPr>
                </a:p>
              </p:txBody>
            </p:sp>
            <p:grpSp>
              <p:nvGrpSpPr>
                <p:cNvPr id="54467" name="Skupina 245">
                  <a:extLst>
                    <a:ext uri="{FF2B5EF4-FFF2-40B4-BE49-F238E27FC236}">
                      <a16:creationId xmlns:a16="http://schemas.microsoft.com/office/drawing/2014/main" id="{D7152C84-E076-43A8-AAD7-35AB3618E403}"/>
                    </a:ext>
                  </a:extLst>
                </p:cNvPr>
                <p:cNvGrpSpPr>
                  <a:grpSpLocks/>
                </p:cNvGrpSpPr>
                <p:nvPr/>
              </p:nvGrpSpPr>
              <p:grpSpPr bwMode="auto">
                <a:xfrm>
                  <a:off x="7815681" y="2943426"/>
                  <a:ext cx="227012" cy="287338"/>
                  <a:chOff x="7837488" y="2952750"/>
                  <a:chExt cx="227012" cy="287338"/>
                </a:xfrm>
              </p:grpSpPr>
              <p:sp>
                <p:nvSpPr>
                  <p:cNvPr id="457" name="Výbuch 2 246">
                    <a:extLst>
                      <a:ext uri="{FF2B5EF4-FFF2-40B4-BE49-F238E27FC236}">
                        <a16:creationId xmlns:a16="http://schemas.microsoft.com/office/drawing/2014/main" id="{C8346BB5-F771-4743-A14F-B7C1970D158C}"/>
                      </a:ext>
                    </a:extLst>
                  </p:cNvPr>
                  <p:cNvSpPr/>
                  <p:nvPr/>
                </p:nvSpPr>
                <p:spPr bwMode="auto">
                  <a:xfrm>
                    <a:off x="7837894" y="2952377"/>
                    <a:ext cx="131134" cy="135418"/>
                  </a:xfrm>
                  <a:prstGeom prst="irregularSeal2">
                    <a:avLst/>
                  </a:prstGeom>
                  <a:solidFill>
                    <a:sysClr val="windowText" lastClr="000000"/>
                  </a:solidFill>
                  <a:ln w="25400" cap="flat" cmpd="sng" algn="ctr">
                    <a:solidFill>
                      <a:sysClr val="window" lastClr="FFFFFF">
                        <a:lumMod val="75000"/>
                      </a:sys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a:ea typeface="+mn-ea"/>
                      <a:cs typeface="+mn-cs"/>
                    </a:endParaRPr>
                  </a:p>
                </p:txBody>
              </p:sp>
              <p:sp>
                <p:nvSpPr>
                  <p:cNvPr id="458" name="Výbuch 2 248">
                    <a:extLst>
                      <a:ext uri="{FF2B5EF4-FFF2-40B4-BE49-F238E27FC236}">
                        <a16:creationId xmlns:a16="http://schemas.microsoft.com/office/drawing/2014/main" id="{0A09FC77-4E2F-41B4-98CC-FE58E5D00CBA}"/>
                      </a:ext>
                    </a:extLst>
                  </p:cNvPr>
                  <p:cNvSpPr/>
                  <p:nvPr/>
                </p:nvSpPr>
                <p:spPr bwMode="auto">
                  <a:xfrm>
                    <a:off x="7933073" y="3104722"/>
                    <a:ext cx="131134" cy="135418"/>
                  </a:xfrm>
                  <a:prstGeom prst="irregularSeal2">
                    <a:avLst/>
                  </a:prstGeom>
                  <a:solidFill>
                    <a:sysClr val="windowText" lastClr="000000"/>
                  </a:solidFill>
                  <a:ln w="25400" cap="flat" cmpd="sng" algn="ctr">
                    <a:solidFill>
                      <a:sysClr val="window" lastClr="FFFFFF">
                        <a:lumMod val="75000"/>
                      </a:sys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a:ea typeface="+mn-ea"/>
                      <a:cs typeface="+mn-cs"/>
                    </a:endParaRPr>
                  </a:p>
                </p:txBody>
              </p:sp>
            </p:grpSp>
          </p:grpSp>
          <p:sp>
            <p:nvSpPr>
              <p:cNvPr id="360" name="Ovál 359">
                <a:extLst>
                  <a:ext uri="{FF2B5EF4-FFF2-40B4-BE49-F238E27FC236}">
                    <a16:creationId xmlns:a16="http://schemas.microsoft.com/office/drawing/2014/main" id="{0DB436BE-DF00-4FFF-ACFB-25F380AE6D7E}"/>
                  </a:ext>
                </a:extLst>
              </p:cNvPr>
              <p:cNvSpPr/>
              <p:nvPr/>
            </p:nvSpPr>
            <p:spPr bwMode="auto">
              <a:xfrm>
                <a:off x="10128982" y="1845414"/>
                <a:ext cx="453654" cy="410605"/>
              </a:xfrm>
              <a:prstGeom prst="ellipse">
                <a:avLst/>
              </a:prstGeom>
              <a:solidFill>
                <a:srgbClr val="F79646">
                  <a:lumMod val="40000"/>
                  <a:lumOff val="6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1" i="0" u="none" strike="noStrike" kern="0" cap="none" spc="0" normalizeH="0" baseline="0" noProof="0">
                  <a:ln>
                    <a:noFill/>
                  </a:ln>
                  <a:solidFill>
                    <a:prstClr val="white"/>
                  </a:solidFill>
                  <a:effectLst/>
                  <a:uLnTx/>
                  <a:uFillTx/>
                  <a:latin typeface="Calibri"/>
                  <a:ea typeface="+mn-ea"/>
                  <a:cs typeface="+mn-cs"/>
                </a:endParaRPr>
              </a:p>
            </p:txBody>
          </p:sp>
          <p:sp>
            <p:nvSpPr>
              <p:cNvPr id="361" name="Ovál 360">
                <a:extLst>
                  <a:ext uri="{FF2B5EF4-FFF2-40B4-BE49-F238E27FC236}">
                    <a16:creationId xmlns:a16="http://schemas.microsoft.com/office/drawing/2014/main" id="{A2F7CA0E-F57F-4A75-8E58-BBE3C092DD35}"/>
                  </a:ext>
                </a:extLst>
              </p:cNvPr>
              <p:cNvSpPr/>
              <p:nvPr/>
            </p:nvSpPr>
            <p:spPr bwMode="auto">
              <a:xfrm>
                <a:off x="10075306" y="1773471"/>
                <a:ext cx="573128" cy="542210"/>
              </a:xfrm>
              <a:prstGeom prst="ellipse">
                <a:avLst/>
              </a:prstGeom>
              <a:noFill/>
              <a:ln w="38100" cap="flat" cmpd="sng" algn="ctr">
                <a:solidFill>
                  <a:sysClr val="window" lastClr="FFFFFF">
                    <a:lumMod val="50000"/>
                  </a:sysClr>
                </a:solidFill>
                <a:prstDash val="sys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0" cap="none" spc="0" normalizeH="0" baseline="0" noProof="0">
                  <a:ln>
                    <a:noFill/>
                  </a:ln>
                  <a:solidFill>
                    <a:prstClr val="white"/>
                  </a:solidFill>
                  <a:effectLst/>
                  <a:uLnTx/>
                  <a:uFillTx/>
                  <a:latin typeface="Calibri"/>
                  <a:ea typeface="+mn-ea"/>
                  <a:cs typeface="+mn-cs"/>
                </a:endParaRPr>
              </a:p>
            </p:txBody>
          </p:sp>
          <p:grpSp>
            <p:nvGrpSpPr>
              <p:cNvPr id="54393" name="Skupina 222">
                <a:extLst>
                  <a:ext uri="{FF2B5EF4-FFF2-40B4-BE49-F238E27FC236}">
                    <a16:creationId xmlns:a16="http://schemas.microsoft.com/office/drawing/2014/main" id="{9476031A-9DB1-4632-8A84-085517843498}"/>
                  </a:ext>
                </a:extLst>
              </p:cNvPr>
              <p:cNvGrpSpPr>
                <a:grpSpLocks/>
              </p:cNvGrpSpPr>
              <p:nvPr/>
            </p:nvGrpSpPr>
            <p:grpSpPr bwMode="auto">
              <a:xfrm>
                <a:off x="10165343" y="2659355"/>
                <a:ext cx="195661" cy="196599"/>
                <a:chOff x="3567726" y="3230561"/>
                <a:chExt cx="239712" cy="238125"/>
              </a:xfrm>
            </p:grpSpPr>
            <p:sp>
              <p:nvSpPr>
                <p:cNvPr id="394" name="Ovál 393">
                  <a:extLst>
                    <a:ext uri="{FF2B5EF4-FFF2-40B4-BE49-F238E27FC236}">
                      <a16:creationId xmlns:a16="http://schemas.microsoft.com/office/drawing/2014/main" id="{34DB0845-6581-438E-AA66-458AF34B5A2D}"/>
                    </a:ext>
                  </a:extLst>
                </p:cNvPr>
                <p:cNvSpPr/>
                <p:nvPr/>
              </p:nvSpPr>
              <p:spPr bwMode="auto">
                <a:xfrm>
                  <a:off x="3567727" y="3230866"/>
                  <a:ext cx="63640" cy="59510"/>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a:ea typeface="+mn-ea"/>
                    <a:cs typeface="+mn-cs"/>
                  </a:endParaRPr>
                </a:p>
              </p:txBody>
            </p:sp>
            <p:sp>
              <p:nvSpPr>
                <p:cNvPr id="395" name="Ovál 394">
                  <a:extLst>
                    <a:ext uri="{FF2B5EF4-FFF2-40B4-BE49-F238E27FC236}">
                      <a16:creationId xmlns:a16="http://schemas.microsoft.com/office/drawing/2014/main" id="{2D818BB2-9E18-45D9-BB79-C409651E9A70}"/>
                    </a:ext>
                  </a:extLst>
                </p:cNvPr>
                <p:cNvSpPr/>
                <p:nvPr/>
              </p:nvSpPr>
              <p:spPr bwMode="auto">
                <a:xfrm>
                  <a:off x="3656824" y="3320131"/>
                  <a:ext cx="63640" cy="59510"/>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a:ea typeface="+mn-ea"/>
                    <a:cs typeface="+mn-cs"/>
                  </a:endParaRPr>
                </a:p>
              </p:txBody>
            </p:sp>
            <p:sp>
              <p:nvSpPr>
                <p:cNvPr id="396" name="Ovál 395">
                  <a:extLst>
                    <a:ext uri="{FF2B5EF4-FFF2-40B4-BE49-F238E27FC236}">
                      <a16:creationId xmlns:a16="http://schemas.microsoft.com/office/drawing/2014/main" id="{0D0238D2-1D5E-4761-B371-9DD35B1E3A49}"/>
                    </a:ext>
                  </a:extLst>
                </p:cNvPr>
                <p:cNvSpPr/>
                <p:nvPr/>
              </p:nvSpPr>
              <p:spPr bwMode="auto">
                <a:xfrm>
                  <a:off x="3745920" y="3409396"/>
                  <a:ext cx="61518" cy="59510"/>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4396" name="Skupina 240">
                <a:extLst>
                  <a:ext uri="{FF2B5EF4-FFF2-40B4-BE49-F238E27FC236}">
                    <a16:creationId xmlns:a16="http://schemas.microsoft.com/office/drawing/2014/main" id="{385A7898-E4F5-4E86-B2FE-8EC9DED6BB4C}"/>
                  </a:ext>
                </a:extLst>
              </p:cNvPr>
              <p:cNvGrpSpPr>
                <a:grpSpLocks/>
              </p:cNvGrpSpPr>
              <p:nvPr/>
            </p:nvGrpSpPr>
            <p:grpSpPr bwMode="auto">
              <a:xfrm>
                <a:off x="10341956" y="1908064"/>
                <a:ext cx="185272" cy="236972"/>
                <a:chOff x="7837488" y="2952750"/>
                <a:chExt cx="227012" cy="287338"/>
              </a:xfrm>
            </p:grpSpPr>
            <p:sp>
              <p:nvSpPr>
                <p:cNvPr id="386" name="Výbuch 2 241">
                  <a:extLst>
                    <a:ext uri="{FF2B5EF4-FFF2-40B4-BE49-F238E27FC236}">
                      <a16:creationId xmlns:a16="http://schemas.microsoft.com/office/drawing/2014/main" id="{BD7A3121-5EF9-4CE3-8396-A9495C1F6AF5}"/>
                    </a:ext>
                  </a:extLst>
                </p:cNvPr>
                <p:cNvSpPr/>
                <p:nvPr/>
              </p:nvSpPr>
              <p:spPr bwMode="auto">
                <a:xfrm>
                  <a:off x="7837489" y="2953381"/>
                  <a:ext cx="131539" cy="134044"/>
                </a:xfrm>
                <a:prstGeom prst="irregularSeal2">
                  <a:avLst/>
                </a:prstGeom>
                <a:solidFill>
                  <a:sysClr val="windowText" lastClr="000000"/>
                </a:solidFill>
                <a:ln w="25400" cap="flat" cmpd="sng" algn="ctr">
                  <a:solidFill>
                    <a:sysClr val="window" lastClr="FFFFFF">
                      <a:lumMod val="75000"/>
                    </a:sys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a:ea typeface="+mn-ea"/>
                    <a:cs typeface="+mn-cs"/>
                  </a:endParaRPr>
                </a:p>
              </p:txBody>
            </p:sp>
            <p:sp>
              <p:nvSpPr>
                <p:cNvPr id="387" name="Výbuch 2 244">
                  <a:extLst>
                    <a:ext uri="{FF2B5EF4-FFF2-40B4-BE49-F238E27FC236}">
                      <a16:creationId xmlns:a16="http://schemas.microsoft.com/office/drawing/2014/main" id="{1DF2B7D1-C0B9-4F2A-809A-B96C4466D6CB}"/>
                    </a:ext>
                  </a:extLst>
                </p:cNvPr>
                <p:cNvSpPr/>
                <p:nvPr/>
              </p:nvSpPr>
              <p:spPr bwMode="auto">
                <a:xfrm>
                  <a:off x="7935083" y="3106574"/>
                  <a:ext cx="129417" cy="134044"/>
                </a:xfrm>
                <a:prstGeom prst="irregularSeal2">
                  <a:avLst/>
                </a:prstGeom>
                <a:solidFill>
                  <a:sysClr val="windowText" lastClr="000000"/>
                </a:solidFill>
                <a:ln w="25400" cap="flat" cmpd="sng" algn="ctr">
                  <a:solidFill>
                    <a:sysClr val="window" lastClr="FFFFFF">
                      <a:lumMod val="75000"/>
                    </a:sys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a:ea typeface="+mn-ea"/>
                    <a:cs typeface="+mn-cs"/>
                  </a:endParaRPr>
                </a:p>
              </p:txBody>
            </p:sp>
          </p:grpSp>
        </p:grpSp>
        <p:sp>
          <p:nvSpPr>
            <p:cNvPr id="238" name="Obdélník 237">
              <a:extLst>
                <a:ext uri="{FF2B5EF4-FFF2-40B4-BE49-F238E27FC236}">
                  <a16:creationId xmlns:a16="http://schemas.microsoft.com/office/drawing/2014/main" id="{1ABEC8E2-EF2C-43DA-A8D1-A8D72C45AB6D}"/>
                </a:ext>
              </a:extLst>
            </p:cNvPr>
            <p:cNvSpPr/>
            <p:nvPr/>
          </p:nvSpPr>
          <p:spPr>
            <a:xfrm>
              <a:off x="9730043" y="1141024"/>
              <a:ext cx="1106084" cy="2083399"/>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480" name="TextovéPole 19">
              <a:extLst>
                <a:ext uri="{FF2B5EF4-FFF2-40B4-BE49-F238E27FC236}">
                  <a16:creationId xmlns:a16="http://schemas.microsoft.com/office/drawing/2014/main" id="{0F8D8FC6-912F-4012-B03B-37149B83CF53}"/>
                </a:ext>
              </a:extLst>
            </p:cNvPr>
            <p:cNvSpPr txBox="1">
              <a:spLocks noChangeArrowheads="1"/>
            </p:cNvSpPr>
            <p:nvPr/>
          </p:nvSpPr>
          <p:spPr bwMode="auto">
            <a:xfrm>
              <a:off x="9740817" y="3431592"/>
              <a:ext cx="10765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altLang="cs-CZ" sz="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Filtrační koláč </a:t>
              </a:r>
              <a:r>
                <a:rPr kumimoji="0" lang="en-US" altLang="cs-CZ"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CN + zeolit</a:t>
              </a:r>
            </a:p>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altLang="cs-CZ"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Kalcinovaný kal</a:t>
              </a:r>
            </a:p>
          </p:txBody>
        </p:sp>
        <p:sp>
          <p:nvSpPr>
            <p:cNvPr id="251" name="Obdélník 250">
              <a:extLst>
                <a:ext uri="{FF2B5EF4-FFF2-40B4-BE49-F238E27FC236}">
                  <a16:creationId xmlns:a16="http://schemas.microsoft.com/office/drawing/2014/main" id="{DA67052E-5B00-4431-853D-C6CC027E929D}"/>
                </a:ext>
              </a:extLst>
            </p:cNvPr>
            <p:cNvSpPr/>
            <p:nvPr/>
          </p:nvSpPr>
          <p:spPr>
            <a:xfrm>
              <a:off x="9730040" y="3349221"/>
              <a:ext cx="1106084" cy="952120"/>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99" name="Skupina 98">
            <a:extLst>
              <a:ext uri="{FF2B5EF4-FFF2-40B4-BE49-F238E27FC236}">
                <a16:creationId xmlns:a16="http://schemas.microsoft.com/office/drawing/2014/main" id="{CD71A75B-44C6-4F7C-A736-9752A1D32BB5}"/>
              </a:ext>
            </a:extLst>
          </p:cNvPr>
          <p:cNvGrpSpPr/>
          <p:nvPr/>
        </p:nvGrpSpPr>
        <p:grpSpPr>
          <a:xfrm>
            <a:off x="71795" y="4065335"/>
            <a:ext cx="2365130" cy="1364096"/>
            <a:chOff x="71795" y="4065335"/>
            <a:chExt cx="2365130" cy="1364096"/>
          </a:xfrm>
        </p:grpSpPr>
        <p:sp>
          <p:nvSpPr>
            <p:cNvPr id="130" name="TextovéPole 253">
              <a:extLst>
                <a:ext uri="{FF2B5EF4-FFF2-40B4-BE49-F238E27FC236}">
                  <a16:creationId xmlns:a16="http://schemas.microsoft.com/office/drawing/2014/main" id="{31832DC7-02F0-472F-84BB-1235677E48CB}"/>
                </a:ext>
              </a:extLst>
            </p:cNvPr>
            <p:cNvSpPr txBox="1">
              <a:spLocks noChangeArrowheads="1"/>
            </p:cNvSpPr>
            <p:nvPr/>
          </p:nvSpPr>
          <p:spPr bwMode="auto">
            <a:xfrm>
              <a:off x="74375" y="4591235"/>
              <a:ext cx="1977056" cy="246221"/>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cs-CZ" sz="1000" b="0" i="0" u="none" strike="noStrike" kern="1200" cap="none" spc="0" normalizeH="0" baseline="0" noProof="0" dirty="0">
                  <a:ln>
                    <a:noFill/>
                  </a:ln>
                  <a:solidFill>
                    <a:srgbClr val="70AD47">
                      <a:lumMod val="75000"/>
                    </a:srgbClr>
                  </a:solidFill>
                  <a:effectLst/>
                  <a:uLnTx/>
                  <a:uFillTx/>
                  <a:latin typeface="Calibri" panose="020F0502020204030204"/>
                  <a:ea typeface="+mn-ea"/>
                  <a:cs typeface="Arial" panose="020B0604020202020204" pitchFamily="34" charset="0"/>
                </a:rPr>
                <a:t>Připraveno na marketing</a:t>
              </a:r>
            </a:p>
          </p:txBody>
        </p:sp>
        <p:sp>
          <p:nvSpPr>
            <p:cNvPr id="124" name="Obdélník 123">
              <a:extLst>
                <a:ext uri="{FF2B5EF4-FFF2-40B4-BE49-F238E27FC236}">
                  <a16:creationId xmlns:a16="http://schemas.microsoft.com/office/drawing/2014/main" id="{0CADF72E-3DD0-4863-B299-48BC15623AB5}"/>
                </a:ext>
              </a:extLst>
            </p:cNvPr>
            <p:cNvSpPr/>
            <p:nvPr/>
          </p:nvSpPr>
          <p:spPr>
            <a:xfrm>
              <a:off x="74374" y="4065335"/>
              <a:ext cx="1494367" cy="261610"/>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C00000"/>
                  </a:solidFill>
                  <a:effectLst/>
                  <a:uLnTx/>
                  <a:uFillTx/>
                  <a:latin typeface="Calibri" panose="020F0502020204030204"/>
                  <a:ea typeface="+mn-ea"/>
                  <a:cs typeface="+mn-cs"/>
                </a:rPr>
                <a:t>Fáze životního cyklu</a:t>
              </a:r>
            </a:p>
          </p:txBody>
        </p:sp>
        <p:sp>
          <p:nvSpPr>
            <p:cNvPr id="129" name="TextovéPole 253">
              <a:extLst>
                <a:ext uri="{FF2B5EF4-FFF2-40B4-BE49-F238E27FC236}">
                  <a16:creationId xmlns:a16="http://schemas.microsoft.com/office/drawing/2014/main" id="{A5899064-7303-4484-AC04-A436819717D4}"/>
                </a:ext>
              </a:extLst>
            </p:cNvPr>
            <p:cNvSpPr txBox="1">
              <a:spLocks noChangeArrowheads="1"/>
            </p:cNvSpPr>
            <p:nvPr/>
          </p:nvSpPr>
          <p:spPr bwMode="auto">
            <a:xfrm>
              <a:off x="101164" y="4304635"/>
              <a:ext cx="687743" cy="246221"/>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cs-CZ" sz="1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Trh</a:t>
              </a:r>
            </a:p>
          </p:txBody>
        </p:sp>
        <p:sp>
          <p:nvSpPr>
            <p:cNvPr id="131" name="TextovéPole 254">
              <a:extLst>
                <a:ext uri="{FF2B5EF4-FFF2-40B4-BE49-F238E27FC236}">
                  <a16:creationId xmlns:a16="http://schemas.microsoft.com/office/drawing/2014/main" id="{3234C488-3E54-4285-94CE-5D2E7B853875}"/>
                </a:ext>
              </a:extLst>
            </p:cNvPr>
            <p:cNvSpPr txBox="1">
              <a:spLocks noChangeArrowheads="1"/>
            </p:cNvSpPr>
            <p:nvPr/>
          </p:nvSpPr>
          <p:spPr bwMode="auto">
            <a:xfrm>
              <a:off x="71795" y="4773637"/>
              <a:ext cx="2365130" cy="246221"/>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cs-CZ" sz="10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Arial" panose="020B0604020202020204" pitchFamily="34" charset="0"/>
                </a:rPr>
                <a:t>Zkoušky</a:t>
              </a:r>
              <a:r>
                <a:rPr kumimoji="0" lang="cs-CZ" altLang="cs-CZ" sz="1000" b="0" i="0" u="none" strike="noStrike" kern="1200" cap="none" spc="0" normalizeH="0" baseline="0" noProof="0" dirty="0" err="1">
                  <a:ln>
                    <a:noFill/>
                  </a:ln>
                  <a:solidFill>
                    <a:prstClr val="black">
                      <a:lumMod val="50000"/>
                      <a:lumOff val="50000"/>
                    </a:prstClr>
                  </a:solidFill>
                  <a:effectLst/>
                  <a:uLnTx/>
                  <a:uFillTx/>
                  <a:latin typeface="Calibri" panose="020F0502020204030204"/>
                  <a:ea typeface="+mn-ea"/>
                  <a:cs typeface="Arial" panose="020B0604020202020204" pitchFamily="34" charset="0"/>
                </a:rPr>
                <a:t> v </a:t>
              </a:r>
              <a:r>
                <a:rPr kumimoji="0" lang="en-US" altLang="cs-CZ" sz="10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Arial" panose="020B0604020202020204" pitchFamily="34" charset="0"/>
                </a:rPr>
                <a:t>terénu  </a:t>
              </a:r>
            </a:p>
          </p:txBody>
        </p:sp>
        <p:sp>
          <p:nvSpPr>
            <p:cNvPr id="132" name="TextovéPole 254">
              <a:extLst>
                <a:ext uri="{FF2B5EF4-FFF2-40B4-BE49-F238E27FC236}">
                  <a16:creationId xmlns:a16="http://schemas.microsoft.com/office/drawing/2014/main" id="{3234C488-3E54-4285-94CE-5D2E7B853875}"/>
                </a:ext>
              </a:extLst>
            </p:cNvPr>
            <p:cNvSpPr txBox="1">
              <a:spLocks noChangeArrowheads="1"/>
            </p:cNvSpPr>
            <p:nvPr/>
          </p:nvSpPr>
          <p:spPr bwMode="auto">
            <a:xfrm>
              <a:off x="74373" y="4973069"/>
              <a:ext cx="1893119" cy="246221"/>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cs-CZ" sz="1000" b="0" i="0" u="none" strike="noStrike" kern="1200" cap="none" spc="0" normalizeH="0" baseline="0" noProof="0" dirty="0">
                  <a:ln>
                    <a:noFill/>
                  </a:ln>
                  <a:solidFill>
                    <a:srgbClr val="00B0F0"/>
                  </a:solidFill>
                  <a:effectLst/>
                  <a:uLnTx/>
                  <a:uFillTx/>
                  <a:latin typeface="Calibri" panose="020F0502020204030204"/>
                  <a:ea typeface="+mn-ea"/>
                  <a:cs typeface="Arial" panose="020B0604020202020204" pitchFamily="34" charset="0"/>
                </a:rPr>
                <a:t>Zkoušky v pilotním měřítku</a:t>
              </a:r>
            </a:p>
          </p:txBody>
        </p:sp>
        <p:sp>
          <p:nvSpPr>
            <p:cNvPr id="133" name="TextovéPole 255">
              <a:extLst>
                <a:ext uri="{FF2B5EF4-FFF2-40B4-BE49-F238E27FC236}">
                  <a16:creationId xmlns:a16="http://schemas.microsoft.com/office/drawing/2014/main" id="{833D5DBA-4D51-4816-8AA8-596C82C124A8}"/>
                </a:ext>
              </a:extLst>
            </p:cNvPr>
            <p:cNvSpPr txBox="1">
              <a:spLocks noChangeArrowheads="1"/>
            </p:cNvSpPr>
            <p:nvPr/>
          </p:nvSpPr>
          <p:spPr bwMode="auto">
            <a:xfrm>
              <a:off x="73609" y="5183210"/>
              <a:ext cx="1893884" cy="246221"/>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cs-CZ" sz="1000" b="0"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Fáze výzkumu a vývoje</a:t>
              </a:r>
            </a:p>
          </p:txBody>
        </p:sp>
      </p:grpSp>
      <p:sp>
        <p:nvSpPr>
          <p:cNvPr id="213" name="Šipka nahoru 212">
            <a:extLst>
              <a:ext uri="{FF2B5EF4-FFF2-40B4-BE49-F238E27FC236}">
                <a16:creationId xmlns:a16="http://schemas.microsoft.com/office/drawing/2014/main" id="{17ED37E9-6E02-45CF-A16C-BF5BAE2C6B2F}"/>
              </a:ext>
            </a:extLst>
          </p:cNvPr>
          <p:cNvSpPr/>
          <p:nvPr/>
        </p:nvSpPr>
        <p:spPr bwMode="auto">
          <a:xfrm>
            <a:off x="2472935" y="4350737"/>
            <a:ext cx="352425" cy="103188"/>
          </a:xfrm>
          <a:prstGeom prst="upArrow">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7" name="Skupina 96">
            <a:extLst>
              <a:ext uri="{FF2B5EF4-FFF2-40B4-BE49-F238E27FC236}">
                <a16:creationId xmlns:a16="http://schemas.microsoft.com/office/drawing/2014/main" id="{FD1975B9-BEF5-4132-B920-6FBD7346EFB8}"/>
              </a:ext>
            </a:extLst>
          </p:cNvPr>
          <p:cNvGrpSpPr/>
          <p:nvPr/>
        </p:nvGrpSpPr>
        <p:grpSpPr>
          <a:xfrm>
            <a:off x="179095" y="4519805"/>
            <a:ext cx="10808951" cy="838200"/>
            <a:chOff x="179095" y="4519805"/>
            <a:chExt cx="10808951" cy="838200"/>
          </a:xfrm>
        </p:grpSpPr>
        <p:cxnSp>
          <p:nvCxnSpPr>
            <p:cNvPr id="125" name="Přímá spojnice 124">
              <a:extLst>
                <a:ext uri="{FF2B5EF4-FFF2-40B4-BE49-F238E27FC236}">
                  <a16:creationId xmlns:a16="http://schemas.microsoft.com/office/drawing/2014/main" id="{A0D6499F-6ED5-41EB-BD81-F1C2EBFFDD63}"/>
                </a:ext>
              </a:extLst>
            </p:cNvPr>
            <p:cNvCxnSpPr>
              <a:cxnSpLocks/>
            </p:cNvCxnSpPr>
            <p:nvPr/>
          </p:nvCxnSpPr>
          <p:spPr bwMode="auto">
            <a:xfrm>
              <a:off x="198162" y="4519805"/>
              <a:ext cx="10789884" cy="0"/>
            </a:xfrm>
            <a:prstGeom prst="line">
              <a:avLst/>
            </a:prstGeom>
            <a:ln w="6350">
              <a:prstDash val="dash"/>
            </a:ln>
          </p:spPr>
          <p:style>
            <a:lnRef idx="1">
              <a:schemeClr val="accent1"/>
            </a:lnRef>
            <a:fillRef idx="0">
              <a:schemeClr val="accent1"/>
            </a:fillRef>
            <a:effectRef idx="0">
              <a:schemeClr val="accent1"/>
            </a:effectRef>
            <a:fontRef idx="minor">
              <a:schemeClr val="tx1"/>
            </a:fontRef>
          </p:style>
        </p:cxnSp>
        <p:cxnSp>
          <p:nvCxnSpPr>
            <p:cNvPr id="371" name="Přímá spojnice 370">
              <a:extLst>
                <a:ext uri="{FF2B5EF4-FFF2-40B4-BE49-F238E27FC236}">
                  <a16:creationId xmlns:a16="http://schemas.microsoft.com/office/drawing/2014/main" id="{6F33D0B6-FCBD-487F-B1CD-A954E39DC7D6}"/>
                </a:ext>
              </a:extLst>
            </p:cNvPr>
            <p:cNvCxnSpPr>
              <a:cxnSpLocks/>
            </p:cNvCxnSpPr>
            <p:nvPr/>
          </p:nvCxnSpPr>
          <p:spPr bwMode="auto">
            <a:xfrm flipV="1">
              <a:off x="183178" y="4754755"/>
              <a:ext cx="10757249" cy="9727"/>
            </a:xfrm>
            <a:prstGeom prst="line">
              <a:avLst/>
            </a:prstGeom>
            <a:ln w="6350">
              <a:prstDash val="dash"/>
            </a:ln>
          </p:spPr>
          <p:style>
            <a:lnRef idx="1">
              <a:schemeClr val="accent1"/>
            </a:lnRef>
            <a:fillRef idx="0">
              <a:schemeClr val="accent1"/>
            </a:fillRef>
            <a:effectRef idx="0">
              <a:schemeClr val="accent1"/>
            </a:effectRef>
            <a:fontRef idx="minor">
              <a:schemeClr val="tx1"/>
            </a:fontRef>
          </p:style>
        </p:cxnSp>
        <p:cxnSp>
          <p:nvCxnSpPr>
            <p:cNvPr id="374" name="Přímá spojnice 373">
              <a:extLst>
                <a:ext uri="{FF2B5EF4-FFF2-40B4-BE49-F238E27FC236}">
                  <a16:creationId xmlns:a16="http://schemas.microsoft.com/office/drawing/2014/main" id="{B11A6A59-E54D-4A3A-90E8-3D7719910067}"/>
                </a:ext>
              </a:extLst>
            </p:cNvPr>
            <p:cNvCxnSpPr>
              <a:cxnSpLocks/>
            </p:cNvCxnSpPr>
            <p:nvPr/>
          </p:nvCxnSpPr>
          <p:spPr bwMode="auto">
            <a:xfrm>
              <a:off x="179095" y="4948431"/>
              <a:ext cx="10789884" cy="0"/>
            </a:xfrm>
            <a:prstGeom prst="line">
              <a:avLst/>
            </a:prstGeom>
            <a:ln w="6350">
              <a:prstDash val="dash"/>
            </a:ln>
          </p:spPr>
          <p:style>
            <a:lnRef idx="1">
              <a:schemeClr val="accent1"/>
            </a:lnRef>
            <a:fillRef idx="0">
              <a:schemeClr val="accent1"/>
            </a:fillRef>
            <a:effectRef idx="0">
              <a:schemeClr val="accent1"/>
            </a:effectRef>
            <a:fontRef idx="minor">
              <a:schemeClr val="tx1"/>
            </a:fontRef>
          </p:style>
        </p:cxnSp>
        <p:cxnSp>
          <p:nvCxnSpPr>
            <p:cNvPr id="375" name="Přímá spojnice 374">
              <a:extLst>
                <a:ext uri="{FF2B5EF4-FFF2-40B4-BE49-F238E27FC236}">
                  <a16:creationId xmlns:a16="http://schemas.microsoft.com/office/drawing/2014/main" id="{EEC2EDC9-EEB6-446F-A97F-959B9DCA7FDA}"/>
                </a:ext>
              </a:extLst>
            </p:cNvPr>
            <p:cNvCxnSpPr>
              <a:cxnSpLocks/>
            </p:cNvCxnSpPr>
            <p:nvPr/>
          </p:nvCxnSpPr>
          <p:spPr bwMode="auto">
            <a:xfrm>
              <a:off x="179098" y="5148455"/>
              <a:ext cx="10789884" cy="0"/>
            </a:xfrm>
            <a:prstGeom prst="line">
              <a:avLst/>
            </a:prstGeom>
            <a:ln w="6350">
              <a:prstDash val="dash"/>
            </a:ln>
          </p:spPr>
          <p:style>
            <a:lnRef idx="1">
              <a:schemeClr val="accent1"/>
            </a:lnRef>
            <a:fillRef idx="0">
              <a:schemeClr val="accent1"/>
            </a:fillRef>
            <a:effectRef idx="0">
              <a:schemeClr val="accent1"/>
            </a:effectRef>
            <a:fontRef idx="minor">
              <a:schemeClr val="tx1"/>
            </a:fontRef>
          </p:style>
        </p:cxnSp>
        <p:cxnSp>
          <p:nvCxnSpPr>
            <p:cNvPr id="378" name="Přímá spojnice 377">
              <a:extLst>
                <a:ext uri="{FF2B5EF4-FFF2-40B4-BE49-F238E27FC236}">
                  <a16:creationId xmlns:a16="http://schemas.microsoft.com/office/drawing/2014/main" id="{CD37E822-5D0A-44F3-A4EE-092F17EDB39E}"/>
                </a:ext>
              </a:extLst>
            </p:cNvPr>
            <p:cNvCxnSpPr>
              <a:cxnSpLocks/>
            </p:cNvCxnSpPr>
            <p:nvPr/>
          </p:nvCxnSpPr>
          <p:spPr bwMode="auto">
            <a:xfrm>
              <a:off x="183853" y="5358005"/>
              <a:ext cx="10789884" cy="0"/>
            </a:xfrm>
            <a:prstGeom prst="line">
              <a:avLst/>
            </a:prstGeom>
            <a:ln w="6350">
              <a:prstDash val="dash"/>
            </a:ln>
          </p:spPr>
          <p:style>
            <a:lnRef idx="1">
              <a:schemeClr val="accent1"/>
            </a:lnRef>
            <a:fillRef idx="0">
              <a:schemeClr val="accent1"/>
            </a:fillRef>
            <a:effectRef idx="0">
              <a:schemeClr val="accent1"/>
            </a:effectRef>
            <a:fontRef idx="minor">
              <a:schemeClr val="tx1"/>
            </a:fontRef>
          </p:style>
        </p:cxnSp>
      </p:grpSp>
      <p:grpSp>
        <p:nvGrpSpPr>
          <p:cNvPr id="98" name="Skupina 97">
            <a:extLst>
              <a:ext uri="{FF2B5EF4-FFF2-40B4-BE49-F238E27FC236}">
                <a16:creationId xmlns:a16="http://schemas.microsoft.com/office/drawing/2014/main" id="{DC3143A0-A4FD-4AF5-AD6D-8BC79C15D7F4}"/>
              </a:ext>
            </a:extLst>
          </p:cNvPr>
          <p:cNvGrpSpPr/>
          <p:nvPr/>
        </p:nvGrpSpPr>
        <p:grpSpPr>
          <a:xfrm>
            <a:off x="5616892" y="4357791"/>
            <a:ext cx="380572" cy="947302"/>
            <a:chOff x="5747128" y="4350737"/>
            <a:chExt cx="380572" cy="947302"/>
          </a:xfrm>
        </p:grpSpPr>
        <p:sp>
          <p:nvSpPr>
            <p:cNvPr id="379" name="Šipka nahoru 212">
              <a:extLst>
                <a:ext uri="{FF2B5EF4-FFF2-40B4-BE49-F238E27FC236}">
                  <a16:creationId xmlns:a16="http://schemas.microsoft.com/office/drawing/2014/main" id="{419449E7-22B9-4E64-8C19-7B94C52CF6C9}"/>
                </a:ext>
              </a:extLst>
            </p:cNvPr>
            <p:cNvSpPr/>
            <p:nvPr/>
          </p:nvSpPr>
          <p:spPr bwMode="auto">
            <a:xfrm>
              <a:off x="5763687" y="4350737"/>
              <a:ext cx="352425" cy="103188"/>
            </a:xfrm>
            <a:prstGeom prst="upArrow">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9" name="Šipka nahoru 202">
              <a:extLst>
                <a:ext uri="{FF2B5EF4-FFF2-40B4-BE49-F238E27FC236}">
                  <a16:creationId xmlns:a16="http://schemas.microsoft.com/office/drawing/2014/main" id="{F9F0EDE8-CE65-46A7-AE66-49407C46A59B}"/>
                </a:ext>
              </a:extLst>
            </p:cNvPr>
            <p:cNvSpPr/>
            <p:nvPr/>
          </p:nvSpPr>
          <p:spPr bwMode="auto">
            <a:xfrm>
              <a:off x="5747128" y="5009982"/>
              <a:ext cx="373062" cy="106362"/>
            </a:xfrm>
            <a:prstGeom prst="upArrow">
              <a:avLst/>
            </a:prstGeom>
            <a:solidFill>
              <a:srgbClr val="CCFFFF"/>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0" name="Šipka nahoru 213">
              <a:extLst>
                <a:ext uri="{FF2B5EF4-FFF2-40B4-BE49-F238E27FC236}">
                  <a16:creationId xmlns:a16="http://schemas.microsoft.com/office/drawing/2014/main" id="{15EFB301-6908-4144-A942-B34693DD8D6B}"/>
                </a:ext>
              </a:extLst>
            </p:cNvPr>
            <p:cNvSpPr/>
            <p:nvPr/>
          </p:nvSpPr>
          <p:spPr bwMode="auto">
            <a:xfrm>
              <a:off x="5753127" y="4796032"/>
              <a:ext cx="373062" cy="104775"/>
            </a:xfrm>
            <a:prstGeom prst="upArrow">
              <a:avLst/>
            </a:prstGeom>
            <a:solidFill>
              <a:schemeClr val="bg1">
                <a:lumMod val="8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1" name="Šipka nahoru 139">
              <a:extLst>
                <a:ext uri="{FF2B5EF4-FFF2-40B4-BE49-F238E27FC236}">
                  <a16:creationId xmlns:a16="http://schemas.microsoft.com/office/drawing/2014/main" id="{7F69B047-804E-48D3-8B99-37800666FBF0}"/>
                </a:ext>
              </a:extLst>
            </p:cNvPr>
            <p:cNvSpPr/>
            <p:nvPr/>
          </p:nvSpPr>
          <p:spPr bwMode="auto">
            <a:xfrm>
              <a:off x="5754637" y="5186893"/>
              <a:ext cx="373063" cy="111146"/>
            </a:xfrm>
            <a:prstGeom prst="upArrow">
              <a:avLst/>
            </a:prstGeom>
            <a:solidFill>
              <a:srgbClr val="66CCFF"/>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2" name="Šipka nahoru 208">
              <a:extLst>
                <a:ext uri="{FF2B5EF4-FFF2-40B4-BE49-F238E27FC236}">
                  <a16:creationId xmlns:a16="http://schemas.microsoft.com/office/drawing/2014/main" id="{9E81757C-EF7B-4484-A979-D381B0493487}"/>
                </a:ext>
              </a:extLst>
            </p:cNvPr>
            <p:cNvSpPr/>
            <p:nvPr/>
          </p:nvSpPr>
          <p:spPr bwMode="auto">
            <a:xfrm>
              <a:off x="5753127" y="4606922"/>
              <a:ext cx="373062" cy="111125"/>
            </a:xfrm>
            <a:prstGeom prst="upArrow">
              <a:avLst/>
            </a:prstGeom>
            <a:solidFill>
              <a:srgbClr val="CCFFCC"/>
            </a:solidFill>
            <a:ln w="31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71" name="Obdélník 470">
            <a:extLst>
              <a:ext uri="{FF2B5EF4-FFF2-40B4-BE49-F238E27FC236}">
                <a16:creationId xmlns:a16="http://schemas.microsoft.com/office/drawing/2014/main" id="{6BD59266-1F81-488A-86B7-D506F69B6A42}"/>
              </a:ext>
            </a:extLst>
          </p:cNvPr>
          <p:cNvSpPr/>
          <p:nvPr/>
        </p:nvSpPr>
        <p:spPr>
          <a:xfrm>
            <a:off x="613953" y="117272"/>
            <a:ext cx="11105047" cy="338554"/>
          </a:xfrm>
          <a:prstGeom prst="rect">
            <a:avLst/>
          </a:prstGeom>
          <a:noFill/>
          <a:ln w="635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sym typeface="Poppins"/>
              </a:rPr>
              <a:t>Scénář adaptace </a:t>
            </a:r>
            <a:r>
              <a:rPr kumimoji="0" lang="en-US" sz="1600" b="0"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sym typeface="Poppins"/>
              </a:rPr>
              <a:t>komodit</a:t>
            </a:r>
            <a:r>
              <a:rPr kumimoji="0" lang="en-US" sz="16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sym typeface="Poppins"/>
              </a:rPr>
              <a:t> </a:t>
            </a:r>
            <a:r>
              <a:rPr kumimoji="0" lang="cs-CZ" sz="16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na projekt Udržitelná hnojiva	</a:t>
            </a:r>
            <a:r>
              <a:rPr kumimoji="0" lang="en-US" sz="16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sym typeface="Poppins"/>
              </a:rPr>
              <a:t>- </a:t>
            </a:r>
            <a:r>
              <a:rPr kumimoji="0" lang="cs-CZ" sz="16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sym typeface="Poppins"/>
              </a:rPr>
              <a:t>   </a:t>
            </a:r>
            <a:r>
              <a:rPr kumimoji="0" lang="en-US" sz="1600" b="0"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sym typeface="Poppins"/>
              </a:rPr>
              <a:t>shrnutí</a:t>
            </a:r>
            <a:r>
              <a:rPr kumimoji="0" lang="en-US" sz="16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sym typeface="Poppins"/>
              </a:rPr>
              <a:t> přehledu pokroku </a:t>
            </a:r>
          </a:p>
        </p:txBody>
      </p:sp>
      <p:grpSp>
        <p:nvGrpSpPr>
          <p:cNvPr id="197" name="Skupina 492">
            <a:extLst>
              <a:ext uri="{FF2B5EF4-FFF2-40B4-BE49-F238E27FC236}">
                <a16:creationId xmlns:a16="http://schemas.microsoft.com/office/drawing/2014/main" id="{A720C728-74A9-4D18-860A-131224A01D10}"/>
              </a:ext>
            </a:extLst>
          </p:cNvPr>
          <p:cNvGrpSpPr>
            <a:grpSpLocks/>
          </p:cNvGrpSpPr>
          <p:nvPr/>
        </p:nvGrpSpPr>
        <p:grpSpPr bwMode="auto">
          <a:xfrm>
            <a:off x="225557" y="5765130"/>
            <a:ext cx="6878651" cy="1025890"/>
            <a:chOff x="1212850" y="4913313"/>
            <a:chExt cx="6475413" cy="1097702"/>
          </a:xfrm>
        </p:grpSpPr>
        <p:sp>
          <p:nvSpPr>
            <p:cNvPr id="198" name="Ovál 197">
              <a:extLst>
                <a:ext uri="{FF2B5EF4-FFF2-40B4-BE49-F238E27FC236}">
                  <a16:creationId xmlns:a16="http://schemas.microsoft.com/office/drawing/2014/main" id="{D9F107F5-440C-49F1-9D13-3D7455DA1C58}"/>
                </a:ext>
              </a:extLst>
            </p:cNvPr>
            <p:cNvSpPr/>
            <p:nvPr/>
          </p:nvSpPr>
          <p:spPr bwMode="auto">
            <a:xfrm>
              <a:off x="1223963" y="5278438"/>
              <a:ext cx="219075" cy="220662"/>
            </a:xfrm>
            <a:prstGeom prst="ellipse">
              <a:avLst/>
            </a:prstGeom>
            <a:solidFill>
              <a:srgbClr val="F79646">
                <a:lumMod val="40000"/>
                <a:lumOff val="6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 b="1" i="0" u="none" strike="noStrike" kern="0" cap="none" spc="0" normalizeH="0" baseline="-25000" noProof="0">
                <a:ln>
                  <a:noFill/>
                </a:ln>
                <a:solidFill>
                  <a:prstClr val="black"/>
                </a:solidFill>
                <a:effectLst/>
                <a:uLnTx/>
                <a:uFillTx/>
                <a:latin typeface="Calibri"/>
                <a:ea typeface="+mn-ea"/>
                <a:cs typeface="+mn-cs"/>
              </a:endParaRPr>
            </a:p>
          </p:txBody>
        </p:sp>
        <p:sp>
          <p:nvSpPr>
            <p:cNvPr id="199" name="TextovéPole 23">
              <a:extLst>
                <a:ext uri="{FF2B5EF4-FFF2-40B4-BE49-F238E27FC236}">
                  <a16:creationId xmlns:a16="http://schemas.microsoft.com/office/drawing/2014/main" id="{3DA517B1-FBE2-4CC7-9F70-D6897E139FCF}"/>
                </a:ext>
              </a:extLst>
            </p:cNvPr>
            <p:cNvSpPr txBox="1">
              <a:spLocks noChangeArrowheads="1"/>
            </p:cNvSpPr>
            <p:nvPr/>
          </p:nvSpPr>
          <p:spPr bwMode="auto">
            <a:xfrm>
              <a:off x="1411288" y="5276850"/>
              <a:ext cx="1968500" cy="296389"/>
            </a:xfrm>
            <a:prstGeom prst="rect">
              <a:avLst/>
            </a:prstGeom>
            <a:noFill/>
            <a:ln>
              <a:noFill/>
            </a:ln>
          </p:spPr>
          <p:txBody>
            <a:bodyPr>
              <a:spAutoFit/>
            </a:bodyPr>
            <a:lstStyle>
              <a:lvl1pPr>
                <a:spcBef>
                  <a:spcPct val="20000"/>
                </a:spcBef>
                <a:buBlip>
                  <a:blip r:embed="rId3"/>
                </a:buBlip>
                <a:defRPr sz="2400">
                  <a:solidFill>
                    <a:srgbClr val="63666A"/>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rgbClr val="63666A"/>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63666A"/>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cs-CZ" sz="600" b="1" i="0" u="none" strike="noStrike" kern="0" cap="none" spc="0" normalizeH="0" baseline="0" noProof="0">
                  <a:ln>
                    <a:noFill/>
                  </a:ln>
                  <a:solidFill>
                    <a:prstClr val="black"/>
                  </a:solidFill>
                  <a:effectLst/>
                  <a:uLnTx/>
                  <a:uFillTx/>
                  <a:latin typeface="Calibri"/>
                  <a:ea typeface="+mn-ea"/>
                  <a:cs typeface="Arial" panose="020B0604020202020204" pitchFamily="34" charset="0"/>
                </a:rPr>
                <a:t>NH</a:t>
              </a:r>
              <a:r>
                <a:rPr kumimoji="0" lang="en-US" altLang="cs-CZ" sz="600" b="1" i="0" u="none" strike="noStrike" kern="0" cap="none" spc="0" normalizeH="0" baseline="-25000" noProof="0">
                  <a:ln>
                    <a:noFill/>
                  </a:ln>
                  <a:solidFill>
                    <a:prstClr val="black"/>
                  </a:solidFill>
                  <a:effectLst/>
                  <a:uLnTx/>
                  <a:uFillTx/>
                  <a:latin typeface="Calibri"/>
                  <a:ea typeface="+mn-ea"/>
                  <a:cs typeface="Arial" panose="020B0604020202020204" pitchFamily="34" charset="0"/>
                </a:rPr>
                <a:t>4</a:t>
              </a:r>
              <a:r>
                <a:rPr kumimoji="0" lang="en-US" altLang="cs-CZ" sz="600" b="1" i="0" u="none" strike="noStrike" kern="0" cap="none" spc="0" normalizeH="0" baseline="0" noProof="0">
                  <a:ln>
                    <a:noFill/>
                  </a:ln>
                  <a:solidFill>
                    <a:prstClr val="black"/>
                  </a:solidFill>
                  <a:effectLst/>
                  <a:uLnTx/>
                  <a:uFillTx/>
                  <a:latin typeface="Calibri"/>
                  <a:ea typeface="+mn-ea"/>
                  <a:cs typeface="Arial" panose="020B0604020202020204" pitchFamily="34" charset="0"/>
                </a:rPr>
                <a:t> NO</a:t>
              </a:r>
              <a:r>
                <a:rPr kumimoji="0" lang="en-US" altLang="cs-CZ" sz="600" b="1" i="0" u="none" strike="noStrike" kern="0" cap="none" spc="0" normalizeH="0" baseline="-25000" noProof="0">
                  <a:ln>
                    <a:noFill/>
                  </a:ln>
                  <a:solidFill>
                    <a:prstClr val="black"/>
                  </a:solidFill>
                  <a:effectLst/>
                  <a:uLnTx/>
                  <a:uFillTx/>
                  <a:latin typeface="Calibri"/>
                  <a:ea typeface="+mn-ea"/>
                  <a:cs typeface="Arial" panose="020B0604020202020204" pitchFamily="34" charset="0"/>
                </a:rPr>
                <a:t>3</a:t>
              </a:r>
              <a:r>
                <a:rPr kumimoji="0" lang="en-US" altLang="cs-CZ" sz="600" b="1" i="0" u="none" strike="noStrike" kern="0" cap="none" spc="0" normalizeH="0" baseline="30000" noProof="0">
                  <a:ln>
                    <a:noFill/>
                  </a:ln>
                  <a:solidFill>
                    <a:prstClr val="black"/>
                  </a:solidFill>
                  <a:effectLst/>
                  <a:uLnTx/>
                  <a:uFillTx/>
                  <a:latin typeface="Calibri"/>
                  <a:ea typeface="+mn-ea"/>
                  <a:cs typeface="Arial" panose="020B0604020202020204" pitchFamily="34" charset="0"/>
                </a:rPr>
                <a:t>  </a:t>
              </a:r>
              <a:r>
                <a:rPr kumimoji="0" lang="en-US" altLang="cs-CZ" sz="600" b="0" i="0" u="none" strike="noStrike" kern="0" cap="none" spc="0" normalizeH="0" baseline="0" noProof="0">
                  <a:ln>
                    <a:noFill/>
                  </a:ln>
                  <a:solidFill>
                    <a:prstClr val="black"/>
                  </a:solidFill>
                  <a:effectLst/>
                  <a:uLnTx/>
                  <a:uFillTx/>
                  <a:latin typeface="Calibri"/>
                  <a:ea typeface="+mn-ea"/>
                  <a:cs typeface="Arial" panose="020B0604020202020204" pitchFamily="34" charset="0"/>
                </a:rPr>
                <a:t> a/nebo </a:t>
              </a:r>
              <a:r>
                <a:rPr kumimoji="0" lang="en-US" altLang="cs-CZ" sz="600" b="1" i="0" u="none" strike="noStrike" kern="0" cap="none" spc="0" normalizeH="0" baseline="0" noProof="0">
                  <a:ln>
                    <a:noFill/>
                  </a:ln>
                  <a:solidFill>
                    <a:prstClr val="black"/>
                  </a:solidFill>
                  <a:effectLst/>
                  <a:uLnTx/>
                  <a:uFillTx/>
                  <a:latin typeface="Calibri"/>
                  <a:ea typeface="+mn-ea"/>
                  <a:cs typeface="Arial" panose="020B0604020202020204" pitchFamily="34" charset="0"/>
                </a:rPr>
                <a:t>(NH4)</a:t>
              </a:r>
              <a:r>
                <a:rPr kumimoji="0" lang="en-US" altLang="cs-CZ" sz="600" b="1" i="0" u="none" strike="noStrike" kern="0" cap="none" spc="0" normalizeH="0" baseline="-25000" noProof="0">
                  <a:ln>
                    <a:noFill/>
                  </a:ln>
                  <a:solidFill>
                    <a:prstClr val="black"/>
                  </a:solidFill>
                  <a:effectLst/>
                  <a:uLnTx/>
                  <a:uFillTx/>
                  <a:latin typeface="Calibri"/>
                  <a:ea typeface="+mn-ea"/>
                  <a:cs typeface="Arial" panose="020B0604020202020204" pitchFamily="34" charset="0"/>
                </a:rPr>
                <a:t>2</a:t>
              </a:r>
              <a:r>
                <a:rPr kumimoji="0" lang="en-US" altLang="cs-CZ" sz="600" b="1" i="0" u="none" strike="noStrike" kern="0" cap="none" spc="0" normalizeH="0" baseline="0" noProof="0">
                  <a:ln>
                    <a:noFill/>
                  </a:ln>
                  <a:solidFill>
                    <a:prstClr val="black"/>
                  </a:solidFill>
                  <a:effectLst/>
                  <a:uLnTx/>
                  <a:uFillTx/>
                  <a:latin typeface="Calibri"/>
                  <a:ea typeface="+mn-ea"/>
                  <a:cs typeface="Arial" panose="020B0604020202020204" pitchFamily="34" charset="0"/>
                </a:rPr>
                <a:t> SO</a:t>
              </a:r>
              <a:r>
                <a:rPr kumimoji="0" lang="en-US" altLang="cs-CZ" sz="600" b="1" i="0" u="none" strike="noStrike" kern="0" cap="none" spc="0" normalizeH="0" baseline="-25000" noProof="0">
                  <a:ln>
                    <a:noFill/>
                  </a:ln>
                  <a:solidFill>
                    <a:prstClr val="black"/>
                  </a:solidFill>
                  <a:effectLst/>
                  <a:uLnTx/>
                  <a:uFillTx/>
                  <a:latin typeface="Calibri"/>
                  <a:ea typeface="+mn-ea"/>
                  <a:cs typeface="Arial" panose="020B0604020202020204" pitchFamily="34" charset="0"/>
                </a:rPr>
                <a:t>4  </a:t>
              </a:r>
              <a:r>
                <a:rPr kumimoji="0" lang="en-US" altLang="cs-CZ" sz="600" b="1" i="0" u="none" strike="noStrike" kern="0" cap="none" spc="0" normalizeH="0" baseline="0" noProof="0">
                  <a:ln>
                    <a:noFill/>
                  </a:ln>
                  <a:solidFill>
                    <a:srgbClr val="F79646">
                      <a:lumMod val="75000"/>
                    </a:srgbClr>
                  </a:solidFill>
                  <a:effectLst/>
                  <a:uLnTx/>
                  <a:uFillTx/>
                  <a:latin typeface="Calibri"/>
                  <a:ea typeface="+mn-ea"/>
                  <a:cs typeface="Arial" panose="020B0604020202020204" pitchFamily="34" charset="0"/>
                </a:rPr>
                <a:t> + vápenec/dolomit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cs-CZ" sz="600" b="1" i="0" u="none" strike="noStrike" kern="0" cap="none" spc="0" normalizeH="0" baseline="0" noProof="0">
                  <a:ln>
                    <a:noFill/>
                  </a:ln>
                  <a:solidFill>
                    <a:prstClr val="black"/>
                  </a:solidFill>
                  <a:effectLst/>
                  <a:uLnTx/>
                  <a:uFillTx/>
                  <a:latin typeface="Calibri"/>
                  <a:ea typeface="+mn-ea"/>
                  <a:cs typeface="Arial" panose="020B0604020202020204" pitchFamily="34" charset="0"/>
                </a:rPr>
                <a:t>Ca(NO )</a:t>
              </a:r>
              <a:r>
                <a:rPr kumimoji="0" lang="en-US" altLang="cs-CZ" sz="600" b="1" i="0" u="none" strike="noStrike" kern="0" cap="none" spc="0" normalizeH="0" baseline="-25000" noProof="0">
                  <a:ln>
                    <a:noFill/>
                  </a:ln>
                  <a:solidFill>
                    <a:prstClr val="black"/>
                  </a:solidFill>
                  <a:effectLst/>
                  <a:uLnTx/>
                  <a:uFillTx/>
                  <a:latin typeface="Calibri"/>
                  <a:ea typeface="+mn-ea"/>
                  <a:cs typeface="Arial" panose="020B0604020202020204" pitchFamily="34" charset="0"/>
                </a:rPr>
                <a:t>32 </a:t>
              </a:r>
              <a:r>
                <a:rPr kumimoji="0" lang="en-US" altLang="cs-CZ" sz="600" b="0" i="0" u="none" strike="noStrike" kern="0" cap="none" spc="0" normalizeH="0" baseline="0" noProof="0">
                  <a:ln>
                    <a:noFill/>
                  </a:ln>
                  <a:solidFill>
                    <a:prstClr val="black"/>
                  </a:solidFill>
                  <a:effectLst/>
                  <a:uLnTx/>
                  <a:uFillTx/>
                  <a:latin typeface="Calibri"/>
                  <a:ea typeface="+mn-ea"/>
                  <a:cs typeface="Arial" panose="020B0604020202020204" pitchFamily="34" charset="0"/>
                </a:rPr>
                <a:t> a/nebo </a:t>
              </a:r>
              <a:r>
                <a:rPr kumimoji="0" lang="en-US" altLang="cs-CZ" sz="600" b="1" i="0" u="none" strike="noStrike" kern="0" cap="none" spc="0" normalizeH="0" baseline="0" noProof="0">
                  <a:ln>
                    <a:noFill/>
                  </a:ln>
                  <a:solidFill>
                    <a:prstClr val="black"/>
                  </a:solidFill>
                  <a:effectLst/>
                  <a:uLnTx/>
                  <a:uFillTx/>
                  <a:latin typeface="Calibri"/>
                  <a:ea typeface="+mn-ea"/>
                  <a:cs typeface="Arial" panose="020B0604020202020204" pitchFamily="34" charset="0"/>
                </a:rPr>
                <a:t>močovina</a:t>
              </a:r>
            </a:p>
          </p:txBody>
        </p:sp>
        <p:sp>
          <p:nvSpPr>
            <p:cNvPr id="200" name="TextovéPole 2">
              <a:extLst>
                <a:ext uri="{FF2B5EF4-FFF2-40B4-BE49-F238E27FC236}">
                  <a16:creationId xmlns:a16="http://schemas.microsoft.com/office/drawing/2014/main" id="{80EB06EF-49B1-4065-836E-4A94630274C3}"/>
                </a:ext>
              </a:extLst>
            </p:cNvPr>
            <p:cNvSpPr txBox="1">
              <a:spLocks noChangeArrowheads="1"/>
            </p:cNvSpPr>
            <p:nvPr/>
          </p:nvSpPr>
          <p:spPr bwMode="auto">
            <a:xfrm>
              <a:off x="3573463" y="5268913"/>
              <a:ext cx="1156221" cy="197593"/>
            </a:xfrm>
            <a:prstGeom prst="rect">
              <a:avLst/>
            </a:prstGeom>
            <a:no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cs-CZ" sz="600" b="1"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Mikroživiny </a:t>
              </a:r>
              <a:r>
                <a:rPr kumimoji="0" lang="en-US" altLang="cs-CZ" sz="6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B, Zn, Mn, Fe, Cu</a:t>
              </a:r>
            </a:p>
          </p:txBody>
        </p:sp>
        <p:sp>
          <p:nvSpPr>
            <p:cNvPr id="201" name="Ovál 200">
              <a:extLst>
                <a:ext uri="{FF2B5EF4-FFF2-40B4-BE49-F238E27FC236}">
                  <a16:creationId xmlns:a16="http://schemas.microsoft.com/office/drawing/2014/main" id="{ED02DA7D-F4E8-4184-94C9-65EAB3489DDC}"/>
                </a:ext>
              </a:extLst>
            </p:cNvPr>
            <p:cNvSpPr/>
            <p:nvPr/>
          </p:nvSpPr>
          <p:spPr bwMode="auto">
            <a:xfrm>
              <a:off x="3497263" y="5319713"/>
              <a:ext cx="82550" cy="74612"/>
            </a:xfrm>
            <a:prstGeom prst="ellipse">
              <a:avLst/>
            </a:prstGeom>
            <a:solidFill>
              <a:srgbClr val="00B0F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Calibri"/>
                <a:ea typeface="+mn-ea"/>
                <a:cs typeface="+mn-cs"/>
              </a:endParaRPr>
            </a:p>
          </p:txBody>
        </p:sp>
        <p:cxnSp>
          <p:nvCxnSpPr>
            <p:cNvPr id="202" name="Přímá spojnice 497">
              <a:extLst>
                <a:ext uri="{FF2B5EF4-FFF2-40B4-BE49-F238E27FC236}">
                  <a16:creationId xmlns:a16="http://schemas.microsoft.com/office/drawing/2014/main" id="{0A90396F-60EB-4A68-AD3B-25F92A629B3A}"/>
                </a:ext>
              </a:extLst>
            </p:cNvPr>
            <p:cNvCxnSpPr>
              <a:cxnSpLocks noChangeShapeType="1"/>
            </p:cNvCxnSpPr>
            <p:nvPr/>
          </p:nvCxnSpPr>
          <p:spPr bwMode="auto">
            <a:xfrm>
              <a:off x="6107113" y="5346700"/>
              <a:ext cx="225425" cy="0"/>
            </a:xfrm>
            <a:prstGeom prst="line">
              <a:avLst/>
            </a:prstGeom>
            <a:noFill/>
            <a:ln w="44450">
              <a:solidFill>
                <a:srgbClr val="7F7F7F"/>
              </a:solidFill>
              <a:round/>
              <a:headEnd/>
              <a:tailEnd/>
            </a:ln>
            <a:extLst>
              <a:ext uri="{909E8E84-426E-40DD-AFC4-6F175D3DCCD1}">
                <a14:hiddenFill xmlns:a14="http://schemas.microsoft.com/office/drawing/2010/main">
                  <a:noFill/>
                </a14:hiddenFill>
              </a:ext>
            </a:extLst>
          </p:spPr>
        </p:cxnSp>
        <p:sp>
          <p:nvSpPr>
            <p:cNvPr id="204" name="TextovéPole 2">
              <a:extLst>
                <a:ext uri="{FF2B5EF4-FFF2-40B4-BE49-F238E27FC236}">
                  <a16:creationId xmlns:a16="http://schemas.microsoft.com/office/drawing/2014/main" id="{96781042-0D02-4B61-A40D-225253C02CA0}"/>
                </a:ext>
              </a:extLst>
            </p:cNvPr>
            <p:cNvSpPr txBox="1">
              <a:spLocks noChangeArrowheads="1"/>
            </p:cNvSpPr>
            <p:nvPr/>
          </p:nvSpPr>
          <p:spPr bwMode="auto">
            <a:xfrm>
              <a:off x="6353175" y="5265738"/>
              <a:ext cx="697475" cy="197593"/>
            </a:xfrm>
            <a:prstGeom prst="rect">
              <a:avLst/>
            </a:prstGeom>
            <a:no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cs-CZ" sz="600" b="1" i="0" u="none" strike="noStrike" kern="0" cap="none" spc="0" normalizeH="0" baseline="0" noProof="0">
                  <a:ln>
                    <a:noFill/>
                  </a:ln>
                  <a:solidFill>
                    <a:prstClr val="black"/>
                  </a:solidFill>
                  <a:effectLst/>
                  <a:uLnTx/>
                  <a:uFillTx/>
                  <a:latin typeface="Calibri"/>
                  <a:ea typeface="+mn-ea"/>
                  <a:cs typeface="Arial" panose="020B0604020202020204" pitchFamily="34" charset="0"/>
                </a:rPr>
                <a:t>Standardní nátěr</a:t>
              </a:r>
              <a:endParaRPr kumimoji="0" lang="en-US" altLang="cs-CZ" sz="600" b="0" i="0" u="none" strike="noStrike" kern="0" cap="none" spc="0" normalizeH="0" baseline="0" noProof="0">
                <a:ln>
                  <a:noFill/>
                </a:ln>
                <a:solidFill>
                  <a:prstClr val="black"/>
                </a:solidFill>
                <a:effectLst/>
                <a:uLnTx/>
                <a:uFillTx/>
                <a:latin typeface="Calibri"/>
                <a:ea typeface="+mn-ea"/>
                <a:cs typeface="Arial" panose="020B0604020202020204" pitchFamily="34" charset="0"/>
              </a:endParaRPr>
            </a:p>
          </p:txBody>
        </p:sp>
        <p:grpSp>
          <p:nvGrpSpPr>
            <p:cNvPr id="205" name="Skupina 48">
              <a:extLst>
                <a:ext uri="{FF2B5EF4-FFF2-40B4-BE49-F238E27FC236}">
                  <a16:creationId xmlns:a16="http://schemas.microsoft.com/office/drawing/2014/main" id="{DF74DA57-8033-4BE5-BFDF-7C2A473F9EC7}"/>
                </a:ext>
              </a:extLst>
            </p:cNvPr>
            <p:cNvGrpSpPr>
              <a:grpSpLocks/>
            </p:cNvGrpSpPr>
            <p:nvPr/>
          </p:nvGrpSpPr>
          <p:grpSpPr bwMode="auto">
            <a:xfrm>
              <a:off x="6105522" y="5537193"/>
              <a:ext cx="1328576" cy="197592"/>
              <a:chOff x="6616700" y="6240463"/>
              <a:chExt cx="1771864" cy="264071"/>
            </a:xfrm>
          </p:grpSpPr>
          <p:cxnSp>
            <p:nvCxnSpPr>
              <p:cNvPr id="240" name="Přímá spojnice 524">
                <a:extLst>
                  <a:ext uri="{FF2B5EF4-FFF2-40B4-BE49-F238E27FC236}">
                    <a16:creationId xmlns:a16="http://schemas.microsoft.com/office/drawing/2014/main" id="{23EB95C7-BDAA-4209-B2AB-8855020EB100}"/>
                  </a:ext>
                </a:extLst>
              </p:cNvPr>
              <p:cNvCxnSpPr>
                <a:cxnSpLocks noChangeShapeType="1"/>
              </p:cNvCxnSpPr>
              <p:nvPr/>
            </p:nvCxnSpPr>
            <p:spPr bwMode="auto">
              <a:xfrm>
                <a:off x="6616700" y="6342300"/>
                <a:ext cx="298523" cy="0"/>
              </a:xfrm>
              <a:prstGeom prst="line">
                <a:avLst/>
              </a:prstGeom>
              <a:noFill/>
              <a:ln w="44450">
                <a:solidFill>
                  <a:srgbClr val="7F7F7F"/>
                </a:solidFill>
                <a:prstDash val="sysDash"/>
                <a:round/>
                <a:headEnd/>
                <a:tailEnd/>
              </a:ln>
              <a:extLst>
                <a:ext uri="{909E8E84-426E-40DD-AFC4-6F175D3DCCD1}">
                  <a14:hiddenFill xmlns:a14="http://schemas.microsoft.com/office/drawing/2010/main">
                    <a:noFill/>
                  </a14:hiddenFill>
                </a:ext>
              </a:extLst>
            </p:spPr>
          </p:cxnSp>
          <p:sp>
            <p:nvSpPr>
              <p:cNvPr id="241" name="TextovéPole 250">
                <a:extLst>
                  <a:ext uri="{FF2B5EF4-FFF2-40B4-BE49-F238E27FC236}">
                    <a16:creationId xmlns:a16="http://schemas.microsoft.com/office/drawing/2014/main" id="{B05B81C7-96AE-4812-96BA-1836BBAC3547}"/>
                  </a:ext>
                </a:extLst>
              </p:cNvPr>
              <p:cNvSpPr txBox="1">
                <a:spLocks noChangeArrowheads="1"/>
              </p:cNvSpPr>
              <p:nvPr/>
            </p:nvSpPr>
            <p:spPr bwMode="auto">
              <a:xfrm>
                <a:off x="6951214" y="6240463"/>
                <a:ext cx="1437350" cy="264071"/>
              </a:xfrm>
              <a:prstGeom prst="rect">
                <a:avLst/>
              </a:prstGeom>
              <a:no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cs-CZ" sz="600" b="1" i="0" u="none" strike="noStrike" kern="0" cap="none" spc="0" normalizeH="0" baseline="0" noProof="0">
                    <a:ln>
                      <a:noFill/>
                    </a:ln>
                    <a:solidFill>
                      <a:prstClr val="black"/>
                    </a:solidFill>
                    <a:effectLst/>
                    <a:uLnTx/>
                    <a:uFillTx/>
                    <a:latin typeface="Calibri"/>
                    <a:ea typeface="+mn-ea"/>
                    <a:cs typeface="Arial" panose="020B0604020202020204" pitchFamily="34" charset="0"/>
                  </a:rPr>
                  <a:t>Standardní / pokročilý nátěr</a:t>
                </a:r>
                <a:endParaRPr kumimoji="0" lang="en-US" altLang="cs-CZ" sz="600" b="0" i="0" u="none" strike="noStrike" kern="0" cap="none" spc="0" normalizeH="0" baseline="0" noProof="0">
                  <a:ln>
                    <a:noFill/>
                  </a:ln>
                  <a:solidFill>
                    <a:prstClr val="black"/>
                  </a:solidFill>
                  <a:effectLst/>
                  <a:uLnTx/>
                  <a:uFillTx/>
                  <a:latin typeface="Calibri"/>
                  <a:ea typeface="+mn-ea"/>
                  <a:cs typeface="Arial" panose="020B0604020202020204" pitchFamily="34" charset="0"/>
                </a:endParaRPr>
              </a:p>
            </p:txBody>
          </p:sp>
        </p:grpSp>
        <p:grpSp>
          <p:nvGrpSpPr>
            <p:cNvPr id="206" name="Skupina 7">
              <a:extLst>
                <a:ext uri="{FF2B5EF4-FFF2-40B4-BE49-F238E27FC236}">
                  <a16:creationId xmlns:a16="http://schemas.microsoft.com/office/drawing/2014/main" id="{DD58C7DB-F046-475C-8E2A-B6EB640A71DE}"/>
                </a:ext>
              </a:extLst>
            </p:cNvPr>
            <p:cNvGrpSpPr>
              <a:grpSpLocks/>
            </p:cNvGrpSpPr>
            <p:nvPr/>
          </p:nvGrpSpPr>
          <p:grpSpPr bwMode="auto">
            <a:xfrm>
              <a:off x="1223963" y="5551497"/>
              <a:ext cx="1958975" cy="224579"/>
              <a:chOff x="107952" y="6257927"/>
              <a:chExt cx="2611438" cy="299841"/>
            </a:xfrm>
          </p:grpSpPr>
          <p:sp>
            <p:nvSpPr>
              <p:cNvPr id="236" name="Ovál 235">
                <a:extLst>
                  <a:ext uri="{FF2B5EF4-FFF2-40B4-BE49-F238E27FC236}">
                    <a16:creationId xmlns:a16="http://schemas.microsoft.com/office/drawing/2014/main" id="{41B1047A-A48B-4E26-AAE7-BD0C2BBE6D57}"/>
                  </a:ext>
                </a:extLst>
              </p:cNvPr>
              <p:cNvSpPr/>
              <p:nvPr/>
            </p:nvSpPr>
            <p:spPr bwMode="auto">
              <a:xfrm>
                <a:off x="107952" y="6257927"/>
                <a:ext cx="294156" cy="277656"/>
              </a:xfrm>
              <a:prstGeom prst="ellipse">
                <a:avLst/>
              </a:prstGeom>
              <a:solidFill>
                <a:srgbClr val="99FF99"/>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 b="1" i="0" u="none" strike="noStrike" kern="0" cap="none" spc="0" normalizeH="0" baseline="0" noProof="0">
                  <a:ln>
                    <a:noFill/>
                  </a:ln>
                  <a:solidFill>
                    <a:prstClr val="white"/>
                  </a:solidFill>
                  <a:effectLst/>
                  <a:uLnTx/>
                  <a:uFillTx/>
                  <a:latin typeface="Calibri"/>
                  <a:ea typeface="+mn-ea"/>
                  <a:cs typeface="+mn-cs"/>
                </a:endParaRPr>
              </a:p>
            </p:txBody>
          </p:sp>
          <p:sp>
            <p:nvSpPr>
              <p:cNvPr id="239" name="TextovéPole 250">
                <a:extLst>
                  <a:ext uri="{FF2B5EF4-FFF2-40B4-BE49-F238E27FC236}">
                    <a16:creationId xmlns:a16="http://schemas.microsoft.com/office/drawing/2014/main" id="{0D989D93-70D0-4DE4-8665-504895FA130F}"/>
                  </a:ext>
                </a:extLst>
              </p:cNvPr>
              <p:cNvSpPr txBox="1">
                <a:spLocks noChangeArrowheads="1"/>
              </p:cNvSpPr>
              <p:nvPr/>
            </p:nvSpPr>
            <p:spPr bwMode="auto">
              <a:xfrm>
                <a:off x="355551" y="6293957"/>
                <a:ext cx="2363839" cy="263811"/>
              </a:xfrm>
              <a:prstGeom prst="rect">
                <a:avLst/>
              </a:prstGeom>
              <a:noFill/>
              <a:ln>
                <a:noFill/>
              </a:ln>
            </p:spPr>
            <p:txBody>
              <a:bodyPr>
                <a:spAutoFit/>
              </a:bodyPr>
              <a:lstStyle>
                <a:lvl1pPr>
                  <a:spcBef>
                    <a:spcPct val="20000"/>
                  </a:spcBef>
                  <a:buBlip>
                    <a:blip r:embed="rId3"/>
                  </a:buBlip>
                  <a:defRPr sz="2400">
                    <a:solidFill>
                      <a:srgbClr val="63666A"/>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rgbClr val="63666A"/>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63666A"/>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cs-CZ" sz="600" b="1" i="0" u="none" strike="noStrike" kern="0" cap="none" spc="0" normalizeH="0" baseline="0" noProof="0">
                    <a:ln>
                      <a:noFill/>
                    </a:ln>
                    <a:solidFill>
                      <a:prstClr val="black"/>
                    </a:solidFill>
                    <a:effectLst/>
                    <a:uLnTx/>
                    <a:uFillTx/>
                    <a:latin typeface="Calibri"/>
                    <a:ea typeface="+mn-ea"/>
                    <a:cs typeface="Arial" panose="020B0604020202020204" pitchFamily="34" charset="0"/>
                  </a:rPr>
                  <a:t>NH</a:t>
                </a:r>
                <a:r>
                  <a:rPr kumimoji="0" lang="en-US" altLang="cs-CZ" sz="600" b="1" i="0" u="none" strike="noStrike" kern="0" cap="none" spc="0" normalizeH="0" baseline="-25000" noProof="0">
                    <a:ln>
                      <a:noFill/>
                    </a:ln>
                    <a:solidFill>
                      <a:prstClr val="black"/>
                    </a:solidFill>
                    <a:effectLst/>
                    <a:uLnTx/>
                    <a:uFillTx/>
                    <a:latin typeface="Calibri"/>
                    <a:ea typeface="+mn-ea"/>
                    <a:cs typeface="Arial" panose="020B0604020202020204" pitchFamily="34" charset="0"/>
                  </a:rPr>
                  <a:t>4</a:t>
                </a:r>
                <a:r>
                  <a:rPr kumimoji="0" lang="en-US" altLang="cs-CZ" sz="600" b="1" i="0" u="none" strike="noStrike" kern="0" cap="none" spc="0" normalizeH="0" baseline="0" noProof="0">
                    <a:ln>
                      <a:noFill/>
                    </a:ln>
                    <a:solidFill>
                      <a:prstClr val="black"/>
                    </a:solidFill>
                    <a:effectLst/>
                    <a:uLnTx/>
                    <a:uFillTx/>
                    <a:latin typeface="Calibri"/>
                    <a:ea typeface="+mn-ea"/>
                    <a:cs typeface="Arial" panose="020B0604020202020204" pitchFamily="34" charset="0"/>
                  </a:rPr>
                  <a:t> NO</a:t>
                </a:r>
                <a:r>
                  <a:rPr kumimoji="0" lang="en-US" altLang="cs-CZ" sz="600" b="1" i="0" u="none" strike="noStrike" kern="0" cap="none" spc="0" normalizeH="0" baseline="-25000" noProof="0">
                    <a:ln>
                      <a:noFill/>
                    </a:ln>
                    <a:solidFill>
                      <a:prstClr val="black"/>
                    </a:solidFill>
                    <a:effectLst/>
                    <a:uLnTx/>
                    <a:uFillTx/>
                    <a:latin typeface="Calibri"/>
                    <a:ea typeface="+mn-ea"/>
                    <a:cs typeface="Arial" panose="020B0604020202020204" pitchFamily="34" charset="0"/>
                  </a:rPr>
                  <a:t>3</a:t>
                </a:r>
                <a:r>
                  <a:rPr kumimoji="0" lang="en-US" altLang="cs-CZ" sz="600" b="1" i="0" u="none" strike="noStrike" kern="0" cap="none" spc="0" normalizeH="0" baseline="30000" noProof="0">
                    <a:ln>
                      <a:noFill/>
                    </a:ln>
                    <a:solidFill>
                      <a:prstClr val="black"/>
                    </a:solidFill>
                    <a:effectLst/>
                    <a:uLnTx/>
                    <a:uFillTx/>
                    <a:latin typeface="Calibri"/>
                    <a:ea typeface="+mn-ea"/>
                    <a:cs typeface="Arial" panose="020B0604020202020204" pitchFamily="34" charset="0"/>
                  </a:rPr>
                  <a:t>  </a:t>
                </a:r>
                <a:r>
                  <a:rPr kumimoji="0" lang="en-US" altLang="cs-CZ" sz="600" b="0" i="0" u="none" strike="noStrike" kern="0" cap="none" spc="0" normalizeH="0" baseline="0" noProof="0">
                    <a:ln>
                      <a:noFill/>
                    </a:ln>
                    <a:solidFill>
                      <a:prstClr val="black"/>
                    </a:solidFill>
                    <a:effectLst/>
                    <a:uLnTx/>
                    <a:uFillTx/>
                    <a:latin typeface="Calibri"/>
                    <a:ea typeface="+mn-ea"/>
                    <a:cs typeface="Arial" panose="020B0604020202020204" pitchFamily="34" charset="0"/>
                  </a:rPr>
                  <a:t> a/nebo </a:t>
                </a:r>
                <a:r>
                  <a:rPr kumimoji="0" lang="en-US" altLang="cs-CZ" sz="600" b="1" i="0" u="none" strike="noStrike" kern="0" cap="none" spc="0" normalizeH="0" baseline="0" noProof="0">
                    <a:ln>
                      <a:noFill/>
                    </a:ln>
                    <a:solidFill>
                      <a:prstClr val="black"/>
                    </a:solidFill>
                    <a:effectLst/>
                    <a:uLnTx/>
                    <a:uFillTx/>
                    <a:latin typeface="Calibri"/>
                    <a:ea typeface="+mn-ea"/>
                    <a:cs typeface="Arial" panose="020B0604020202020204" pitchFamily="34" charset="0"/>
                  </a:rPr>
                  <a:t>(NH4)</a:t>
                </a:r>
                <a:r>
                  <a:rPr kumimoji="0" lang="en-US" altLang="cs-CZ" sz="600" b="1" i="0" u="none" strike="noStrike" kern="0" cap="none" spc="0" normalizeH="0" baseline="-25000" noProof="0">
                    <a:ln>
                      <a:noFill/>
                    </a:ln>
                    <a:solidFill>
                      <a:prstClr val="black"/>
                    </a:solidFill>
                    <a:effectLst/>
                    <a:uLnTx/>
                    <a:uFillTx/>
                    <a:latin typeface="Calibri"/>
                    <a:ea typeface="+mn-ea"/>
                    <a:cs typeface="Arial" panose="020B0604020202020204" pitchFamily="34" charset="0"/>
                  </a:rPr>
                  <a:t>2</a:t>
                </a:r>
                <a:r>
                  <a:rPr kumimoji="0" lang="en-US" altLang="cs-CZ" sz="600" b="1" i="0" u="none" strike="noStrike" kern="0" cap="none" spc="0" normalizeH="0" baseline="0" noProof="0">
                    <a:ln>
                      <a:noFill/>
                    </a:ln>
                    <a:solidFill>
                      <a:prstClr val="black"/>
                    </a:solidFill>
                    <a:effectLst/>
                    <a:uLnTx/>
                    <a:uFillTx/>
                    <a:latin typeface="Calibri"/>
                    <a:ea typeface="+mn-ea"/>
                    <a:cs typeface="Arial" panose="020B0604020202020204" pitchFamily="34" charset="0"/>
                  </a:rPr>
                  <a:t> SO</a:t>
                </a:r>
                <a:r>
                  <a:rPr kumimoji="0" lang="en-US" altLang="cs-CZ" sz="600" b="1" i="0" u="none" strike="noStrike" kern="0" cap="none" spc="0" normalizeH="0" baseline="-25000" noProof="0">
                    <a:ln>
                      <a:noFill/>
                    </a:ln>
                    <a:solidFill>
                      <a:prstClr val="black"/>
                    </a:solidFill>
                    <a:effectLst/>
                    <a:uLnTx/>
                    <a:uFillTx/>
                    <a:latin typeface="Calibri"/>
                    <a:ea typeface="+mn-ea"/>
                    <a:cs typeface="Arial" panose="020B0604020202020204" pitchFamily="34" charset="0"/>
                  </a:rPr>
                  <a:t>4  </a:t>
                </a:r>
                <a:r>
                  <a:rPr kumimoji="0" lang="en-US" altLang="cs-CZ" sz="600" b="1" i="0" u="none" strike="noStrike" kern="0" cap="none" spc="0" normalizeH="0" baseline="0" noProof="0">
                    <a:ln>
                      <a:noFill/>
                    </a:ln>
                    <a:solidFill>
                      <a:srgbClr val="009900"/>
                    </a:solidFill>
                    <a:effectLst/>
                    <a:uLnTx/>
                    <a:uFillTx/>
                    <a:latin typeface="Calibri"/>
                    <a:ea typeface="+mn-ea"/>
                    <a:cs typeface="Arial" panose="020B0604020202020204" pitchFamily="34" charset="0"/>
                  </a:rPr>
                  <a:t> + zeolit / alginit</a:t>
                </a:r>
              </a:p>
            </p:txBody>
          </p:sp>
        </p:grpSp>
        <p:grpSp>
          <p:nvGrpSpPr>
            <p:cNvPr id="207" name="Skupina 47">
              <a:extLst>
                <a:ext uri="{FF2B5EF4-FFF2-40B4-BE49-F238E27FC236}">
                  <a16:creationId xmlns:a16="http://schemas.microsoft.com/office/drawing/2014/main" id="{B5C82CB2-2E2C-456A-852F-062CA00C3862}"/>
                </a:ext>
              </a:extLst>
            </p:cNvPr>
            <p:cNvGrpSpPr>
              <a:grpSpLocks/>
            </p:cNvGrpSpPr>
            <p:nvPr/>
          </p:nvGrpSpPr>
          <p:grpSpPr bwMode="auto">
            <a:xfrm>
              <a:off x="6105521" y="5813423"/>
              <a:ext cx="939402" cy="197592"/>
              <a:chOff x="6616700" y="6608763"/>
              <a:chExt cx="1252505" cy="263333"/>
            </a:xfrm>
          </p:grpSpPr>
          <p:sp>
            <p:nvSpPr>
              <p:cNvPr id="232" name="TextovéPole 251">
                <a:extLst>
                  <a:ext uri="{FF2B5EF4-FFF2-40B4-BE49-F238E27FC236}">
                    <a16:creationId xmlns:a16="http://schemas.microsoft.com/office/drawing/2014/main" id="{1F4B9CE6-2C78-48EA-81FB-D0AC03844C64}"/>
                  </a:ext>
                </a:extLst>
              </p:cNvPr>
              <p:cNvSpPr txBox="1">
                <a:spLocks noChangeArrowheads="1"/>
              </p:cNvSpPr>
              <p:nvPr/>
            </p:nvSpPr>
            <p:spPr bwMode="auto">
              <a:xfrm>
                <a:off x="6955358" y="6608763"/>
                <a:ext cx="913847" cy="263333"/>
              </a:xfrm>
              <a:prstGeom prst="rect">
                <a:avLst/>
              </a:prstGeom>
              <a:no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cs-CZ" sz="600" b="1" i="0" u="none" strike="noStrike" kern="0" cap="none" spc="0" normalizeH="0" baseline="0" noProof="0">
                    <a:ln>
                      <a:noFill/>
                    </a:ln>
                    <a:solidFill>
                      <a:prstClr val="black"/>
                    </a:solidFill>
                    <a:effectLst/>
                    <a:uLnTx/>
                    <a:uFillTx/>
                    <a:latin typeface="Calibri"/>
                    <a:ea typeface="+mn-ea"/>
                    <a:cs typeface="Arial" panose="020B0604020202020204" pitchFamily="34" charset="0"/>
                  </a:rPr>
                  <a:t>Inhibiční nátěr</a:t>
                </a:r>
                <a:endParaRPr kumimoji="0" lang="en-US" altLang="cs-CZ" sz="600" b="0" i="0" u="none" strike="noStrike" kern="0" cap="none" spc="0" normalizeH="0" baseline="0" noProof="0">
                  <a:ln>
                    <a:noFill/>
                  </a:ln>
                  <a:solidFill>
                    <a:prstClr val="black"/>
                  </a:solidFill>
                  <a:effectLst/>
                  <a:uLnTx/>
                  <a:uFillTx/>
                  <a:latin typeface="Calibri"/>
                  <a:ea typeface="+mn-ea"/>
                  <a:cs typeface="Arial" panose="020B0604020202020204" pitchFamily="34" charset="0"/>
                </a:endParaRPr>
              </a:p>
            </p:txBody>
          </p:sp>
          <p:cxnSp>
            <p:nvCxnSpPr>
              <p:cNvPr id="235" name="Přímá spojnice 521">
                <a:extLst>
                  <a:ext uri="{FF2B5EF4-FFF2-40B4-BE49-F238E27FC236}">
                    <a16:creationId xmlns:a16="http://schemas.microsoft.com/office/drawing/2014/main" id="{ED2A3FD0-7221-4A27-B30F-B1B379A5020B}"/>
                  </a:ext>
                </a:extLst>
              </p:cNvPr>
              <p:cNvCxnSpPr>
                <a:cxnSpLocks noChangeShapeType="1"/>
              </p:cNvCxnSpPr>
              <p:nvPr/>
            </p:nvCxnSpPr>
            <p:spPr bwMode="auto">
              <a:xfrm>
                <a:off x="6616700" y="6710316"/>
                <a:ext cx="298443" cy="0"/>
              </a:xfrm>
              <a:prstGeom prst="line">
                <a:avLst/>
              </a:prstGeom>
              <a:noFill/>
              <a:ln w="44450">
                <a:solidFill>
                  <a:srgbClr val="FF0000"/>
                </a:solidFill>
                <a:round/>
                <a:headEnd/>
                <a:tailEnd/>
              </a:ln>
              <a:extLst>
                <a:ext uri="{909E8E84-426E-40DD-AFC4-6F175D3DCCD1}">
                  <a14:hiddenFill xmlns:a14="http://schemas.microsoft.com/office/drawing/2010/main">
                    <a:noFill/>
                  </a14:hiddenFill>
                </a:ext>
              </a:extLst>
            </p:spPr>
          </p:cxnSp>
        </p:grpSp>
        <p:grpSp>
          <p:nvGrpSpPr>
            <p:cNvPr id="208" name="Skupina 53">
              <a:extLst>
                <a:ext uri="{FF2B5EF4-FFF2-40B4-BE49-F238E27FC236}">
                  <a16:creationId xmlns:a16="http://schemas.microsoft.com/office/drawing/2014/main" id="{7B9FDB7E-876A-4023-8E99-9084FCA4CDE5}"/>
                </a:ext>
              </a:extLst>
            </p:cNvPr>
            <p:cNvGrpSpPr>
              <a:grpSpLocks/>
            </p:cNvGrpSpPr>
            <p:nvPr/>
          </p:nvGrpSpPr>
          <p:grpSpPr bwMode="auto">
            <a:xfrm>
              <a:off x="6105522" y="5681685"/>
              <a:ext cx="786990" cy="197593"/>
              <a:chOff x="6616700" y="6432550"/>
              <a:chExt cx="1048442" cy="263332"/>
            </a:xfrm>
          </p:grpSpPr>
          <p:sp>
            <p:nvSpPr>
              <p:cNvPr id="230" name="TextovéPole 251">
                <a:extLst>
                  <a:ext uri="{FF2B5EF4-FFF2-40B4-BE49-F238E27FC236}">
                    <a16:creationId xmlns:a16="http://schemas.microsoft.com/office/drawing/2014/main" id="{70032023-CBFC-44E0-A2EB-B80415835BE0}"/>
                  </a:ext>
                </a:extLst>
              </p:cNvPr>
              <p:cNvSpPr txBox="1">
                <a:spLocks noChangeArrowheads="1"/>
              </p:cNvSpPr>
              <p:nvPr/>
            </p:nvSpPr>
            <p:spPr bwMode="auto">
              <a:xfrm>
                <a:off x="6955083" y="6432550"/>
                <a:ext cx="710059" cy="263332"/>
              </a:xfrm>
              <a:prstGeom prst="rect">
                <a:avLst/>
              </a:prstGeom>
              <a:no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cs-CZ" sz="600" b="1" i="0" u="none" strike="noStrike" kern="0" cap="none" spc="0" normalizeH="0" baseline="0" noProof="0">
                    <a:ln>
                      <a:noFill/>
                    </a:ln>
                    <a:solidFill>
                      <a:prstClr val="black"/>
                    </a:solidFill>
                    <a:effectLst/>
                    <a:uLnTx/>
                    <a:uFillTx/>
                    <a:latin typeface="Calibri"/>
                    <a:ea typeface="+mn-ea"/>
                    <a:cs typeface="Arial" panose="020B0604020202020204" pitchFamily="34" charset="0"/>
                  </a:rPr>
                  <a:t>Povlak CRF</a:t>
                </a:r>
                <a:endParaRPr kumimoji="0" lang="en-US" altLang="cs-CZ" sz="600" b="0" i="0" u="none" strike="noStrike" kern="0" cap="none" spc="0" normalizeH="0" baseline="0" noProof="0">
                  <a:ln>
                    <a:noFill/>
                  </a:ln>
                  <a:solidFill>
                    <a:prstClr val="black"/>
                  </a:solidFill>
                  <a:effectLst/>
                  <a:uLnTx/>
                  <a:uFillTx/>
                  <a:latin typeface="Calibri"/>
                  <a:ea typeface="+mn-ea"/>
                  <a:cs typeface="Arial" panose="020B0604020202020204" pitchFamily="34" charset="0"/>
                </a:endParaRPr>
              </a:p>
            </p:txBody>
          </p:sp>
          <p:cxnSp>
            <p:nvCxnSpPr>
              <p:cNvPr id="231" name="Přímá spojnice 519">
                <a:extLst>
                  <a:ext uri="{FF2B5EF4-FFF2-40B4-BE49-F238E27FC236}">
                    <a16:creationId xmlns:a16="http://schemas.microsoft.com/office/drawing/2014/main" id="{C7E62C48-9372-4EAC-B61A-BF6CCCCE0A59}"/>
                  </a:ext>
                </a:extLst>
              </p:cNvPr>
              <p:cNvCxnSpPr>
                <a:cxnSpLocks noChangeShapeType="1"/>
              </p:cNvCxnSpPr>
              <p:nvPr/>
            </p:nvCxnSpPr>
            <p:spPr bwMode="auto">
              <a:xfrm>
                <a:off x="6616700" y="6534102"/>
                <a:ext cx="298201" cy="0"/>
              </a:xfrm>
              <a:prstGeom prst="line">
                <a:avLst/>
              </a:prstGeom>
              <a:noFill/>
              <a:ln w="44450">
                <a:solidFill>
                  <a:srgbClr val="009900"/>
                </a:solidFill>
                <a:prstDash val="sysDash"/>
                <a:round/>
                <a:headEnd/>
                <a:tailEnd/>
              </a:ln>
              <a:extLst>
                <a:ext uri="{909E8E84-426E-40DD-AFC4-6F175D3DCCD1}">
                  <a14:hiddenFill xmlns:a14="http://schemas.microsoft.com/office/drawing/2010/main">
                    <a:noFill/>
                  </a14:hiddenFill>
                </a:ext>
              </a:extLst>
            </p:spPr>
          </p:cxnSp>
        </p:grpSp>
        <p:grpSp>
          <p:nvGrpSpPr>
            <p:cNvPr id="209" name="Skupina 61">
              <a:extLst>
                <a:ext uri="{FF2B5EF4-FFF2-40B4-BE49-F238E27FC236}">
                  <a16:creationId xmlns:a16="http://schemas.microsoft.com/office/drawing/2014/main" id="{5C769D66-59F1-40CE-9E34-66DE64AE021D}"/>
                </a:ext>
              </a:extLst>
            </p:cNvPr>
            <p:cNvGrpSpPr>
              <a:grpSpLocks/>
            </p:cNvGrpSpPr>
            <p:nvPr/>
          </p:nvGrpSpPr>
          <p:grpSpPr bwMode="auto">
            <a:xfrm>
              <a:off x="3497262" y="5408611"/>
              <a:ext cx="770658" cy="197592"/>
              <a:chOff x="3138488" y="6069013"/>
              <a:chExt cx="1028190" cy="263333"/>
            </a:xfrm>
          </p:grpSpPr>
          <p:sp>
            <p:nvSpPr>
              <p:cNvPr id="224" name="TextovéPole 249">
                <a:extLst>
                  <a:ext uri="{FF2B5EF4-FFF2-40B4-BE49-F238E27FC236}">
                    <a16:creationId xmlns:a16="http://schemas.microsoft.com/office/drawing/2014/main" id="{332AAA93-038D-4BB3-9428-FD89308E11AB}"/>
                  </a:ext>
                </a:extLst>
              </p:cNvPr>
              <p:cNvSpPr txBox="1">
                <a:spLocks noChangeArrowheads="1"/>
              </p:cNvSpPr>
              <p:nvPr/>
            </p:nvSpPr>
            <p:spPr bwMode="auto">
              <a:xfrm>
                <a:off x="3240153" y="6069013"/>
                <a:ext cx="926525" cy="263333"/>
              </a:xfrm>
              <a:prstGeom prst="rect">
                <a:avLst/>
              </a:prstGeom>
              <a:no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cs-CZ" sz="600" b="1" i="0" u="none" strike="noStrike" kern="0" cap="none" spc="0" normalizeH="0" baseline="0" noProof="0">
                    <a:ln>
                      <a:noFill/>
                    </a:ln>
                    <a:solidFill>
                      <a:prstClr val="black"/>
                    </a:solidFill>
                    <a:effectLst/>
                    <a:uLnTx/>
                    <a:uFillTx/>
                    <a:latin typeface="Calibri"/>
                    <a:ea typeface="+mn-ea"/>
                    <a:cs typeface="Arial" panose="020B0604020202020204" pitchFamily="34" charset="0"/>
                  </a:rPr>
                  <a:t>Inhibitory (IN/IU)</a:t>
                </a:r>
              </a:p>
            </p:txBody>
          </p:sp>
          <p:sp>
            <p:nvSpPr>
              <p:cNvPr id="229" name="Ovál 228">
                <a:extLst>
                  <a:ext uri="{FF2B5EF4-FFF2-40B4-BE49-F238E27FC236}">
                    <a16:creationId xmlns:a16="http://schemas.microsoft.com/office/drawing/2014/main" id="{611157FF-48D0-40DC-8635-B5D0EBD10F44}"/>
                  </a:ext>
                </a:extLst>
              </p:cNvPr>
              <p:cNvSpPr/>
              <p:nvPr/>
            </p:nvSpPr>
            <p:spPr bwMode="auto">
              <a:xfrm>
                <a:off x="3138488" y="6130367"/>
                <a:ext cx="110136" cy="101553"/>
              </a:xfrm>
              <a:prstGeom prst="ellipse">
                <a:avLst/>
              </a:prstGeom>
              <a:solidFill>
                <a:srgbClr val="FF000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210" name="Skupina 95">
              <a:extLst>
                <a:ext uri="{FF2B5EF4-FFF2-40B4-BE49-F238E27FC236}">
                  <a16:creationId xmlns:a16="http://schemas.microsoft.com/office/drawing/2014/main" id="{A85E08B5-B5CE-43A4-9839-D1424F54CA10}"/>
                </a:ext>
              </a:extLst>
            </p:cNvPr>
            <p:cNvGrpSpPr>
              <a:grpSpLocks/>
            </p:cNvGrpSpPr>
            <p:nvPr/>
          </p:nvGrpSpPr>
          <p:grpSpPr bwMode="auto">
            <a:xfrm>
              <a:off x="3497263" y="5540396"/>
              <a:ext cx="2070169" cy="197593"/>
              <a:chOff x="3138488" y="6245225"/>
              <a:chExt cx="2761040" cy="263332"/>
            </a:xfrm>
          </p:grpSpPr>
          <p:sp>
            <p:nvSpPr>
              <p:cNvPr id="222" name="TextovéPole 250">
                <a:extLst>
                  <a:ext uri="{FF2B5EF4-FFF2-40B4-BE49-F238E27FC236}">
                    <a16:creationId xmlns:a16="http://schemas.microsoft.com/office/drawing/2014/main" id="{6A79502D-7716-409B-985C-71AD629E5500}"/>
                  </a:ext>
                </a:extLst>
              </p:cNvPr>
              <p:cNvSpPr txBox="1">
                <a:spLocks noChangeArrowheads="1"/>
              </p:cNvSpPr>
              <p:nvPr/>
            </p:nvSpPr>
            <p:spPr bwMode="auto">
              <a:xfrm>
                <a:off x="3246470" y="6245225"/>
                <a:ext cx="2653058" cy="263332"/>
              </a:xfrm>
              <a:prstGeom prst="rect">
                <a:avLst/>
              </a:prstGeom>
              <a:no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cs-CZ" sz="600" b="1" i="0" u="none" strike="noStrike" kern="0" cap="none" spc="0" normalizeH="0" baseline="0" noProof="0">
                    <a:ln>
                      <a:noFill/>
                    </a:ln>
                    <a:solidFill>
                      <a:prstClr val="black"/>
                    </a:solidFill>
                    <a:effectLst/>
                    <a:uLnTx/>
                    <a:uFillTx/>
                    <a:latin typeface="Calibri"/>
                    <a:ea typeface="+mn-ea"/>
                    <a:cs typeface="Arial" panose="020B0604020202020204" pitchFamily="34" charset="0"/>
                  </a:rPr>
                  <a:t>Biostimulátory / Organické látky </a:t>
                </a:r>
                <a:r>
                  <a:rPr kumimoji="0" lang="en-US" altLang="cs-CZ" sz="600" b="0" i="0" u="none" strike="noStrike" kern="0" cap="none" spc="0" normalizeH="0" baseline="0" noProof="0">
                    <a:ln>
                      <a:noFill/>
                    </a:ln>
                    <a:solidFill>
                      <a:prstClr val="black"/>
                    </a:solidFill>
                    <a:effectLst/>
                    <a:uLnTx/>
                    <a:uFillTx/>
                    <a:latin typeface="Calibri"/>
                    <a:ea typeface="+mn-ea"/>
                    <a:cs typeface="Arial" panose="020B0604020202020204" pitchFamily="34" charset="0"/>
                  </a:rPr>
                  <a:t>Huminové kyseliny, fytohormony ...</a:t>
                </a:r>
              </a:p>
            </p:txBody>
          </p:sp>
          <p:sp>
            <p:nvSpPr>
              <p:cNvPr id="223" name="Ovál 222">
                <a:extLst>
                  <a:ext uri="{FF2B5EF4-FFF2-40B4-BE49-F238E27FC236}">
                    <a16:creationId xmlns:a16="http://schemas.microsoft.com/office/drawing/2014/main" id="{AE35810D-917C-4620-AE81-C7F2810C6027}"/>
                  </a:ext>
                </a:extLst>
              </p:cNvPr>
              <p:cNvSpPr/>
              <p:nvPr/>
            </p:nvSpPr>
            <p:spPr bwMode="auto">
              <a:xfrm>
                <a:off x="3138488" y="6287538"/>
                <a:ext cx="110099" cy="110015"/>
              </a:xfrm>
              <a:prstGeom prst="ellipse">
                <a:avLst/>
              </a:prstGeom>
              <a:solidFill>
                <a:sysClr val="window" lastClr="FFFFFF"/>
              </a:solidFill>
              <a:ln w="25400" cap="flat" cmpd="sng" algn="ctr">
                <a:solidFill>
                  <a:srgbClr val="4F81BD">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 b="1" i="0" u="none" strike="noStrike" kern="0" cap="none" spc="0" normalizeH="0" baseline="0" noProof="0">
                    <a:ln>
                      <a:noFill/>
                    </a:ln>
                    <a:solidFill>
                      <a:prstClr val="black"/>
                    </a:solidFill>
                    <a:effectLst/>
                    <a:uLnTx/>
                    <a:uFillTx/>
                    <a:latin typeface="Calibri"/>
                    <a:ea typeface="+mn-ea"/>
                    <a:cs typeface="+mn-cs"/>
                  </a:rPr>
                  <a:t>Org</a:t>
                </a:r>
                <a:endParaRPr kumimoji="0" lang="en-US" sz="900" b="1" i="0" u="none" strike="noStrike" kern="0" cap="none" spc="0" normalizeH="0" baseline="0" noProof="0">
                  <a:ln>
                    <a:noFill/>
                  </a:ln>
                  <a:solidFill>
                    <a:prstClr val="black"/>
                  </a:solidFill>
                  <a:effectLst/>
                  <a:uLnTx/>
                  <a:uFillTx/>
                  <a:latin typeface="Calibri"/>
                  <a:ea typeface="+mn-ea"/>
                  <a:cs typeface="+mn-cs"/>
                </a:endParaRPr>
              </a:p>
            </p:txBody>
          </p:sp>
        </p:grpSp>
        <p:grpSp>
          <p:nvGrpSpPr>
            <p:cNvPr id="211" name="Skupina 97">
              <a:extLst>
                <a:ext uri="{FF2B5EF4-FFF2-40B4-BE49-F238E27FC236}">
                  <a16:creationId xmlns:a16="http://schemas.microsoft.com/office/drawing/2014/main" id="{1B88DFAC-2EE7-479E-83BA-BE83133094F4}"/>
                </a:ext>
              </a:extLst>
            </p:cNvPr>
            <p:cNvGrpSpPr>
              <a:grpSpLocks/>
            </p:cNvGrpSpPr>
            <p:nvPr/>
          </p:nvGrpSpPr>
          <p:grpSpPr bwMode="auto">
            <a:xfrm>
              <a:off x="3479803" y="5684836"/>
              <a:ext cx="1167201" cy="197592"/>
              <a:chOff x="3116263" y="6437313"/>
              <a:chExt cx="1555910" cy="263333"/>
            </a:xfrm>
          </p:grpSpPr>
          <p:sp>
            <p:nvSpPr>
              <p:cNvPr id="220" name="TextovéPole 251">
                <a:extLst>
                  <a:ext uri="{FF2B5EF4-FFF2-40B4-BE49-F238E27FC236}">
                    <a16:creationId xmlns:a16="http://schemas.microsoft.com/office/drawing/2014/main" id="{517F607B-5ECB-402D-A0D7-F7B8C7171203}"/>
                  </a:ext>
                </a:extLst>
              </p:cNvPr>
              <p:cNvSpPr txBox="1">
                <a:spLocks noChangeArrowheads="1"/>
              </p:cNvSpPr>
              <p:nvPr/>
            </p:nvSpPr>
            <p:spPr bwMode="auto">
              <a:xfrm>
                <a:off x="3249583" y="6437313"/>
                <a:ext cx="1422590" cy="263333"/>
              </a:xfrm>
              <a:prstGeom prst="rect">
                <a:avLst/>
              </a:prstGeom>
              <a:no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cs-CZ" sz="600" b="1" i="0" u="none" strike="noStrike" kern="0" cap="none" spc="0" normalizeH="0" baseline="0" noProof="0">
                    <a:ln>
                      <a:noFill/>
                    </a:ln>
                    <a:solidFill>
                      <a:prstClr val="black"/>
                    </a:solidFill>
                    <a:effectLst/>
                    <a:uLnTx/>
                    <a:uFillTx/>
                    <a:latin typeface="Calibri"/>
                    <a:ea typeface="+mn-ea"/>
                    <a:cs typeface="Arial" panose="020B0604020202020204" pitchFamily="34" charset="0"/>
                  </a:rPr>
                  <a:t>Kruhová hmota </a:t>
                </a:r>
                <a:r>
                  <a:rPr kumimoji="0" lang="en-US" altLang="cs-CZ" sz="600" b="0" i="0" u="none" strike="noStrike" kern="0" cap="none" spc="0" normalizeH="0" baseline="0" noProof="0">
                    <a:ln>
                      <a:noFill/>
                    </a:ln>
                    <a:solidFill>
                      <a:prstClr val="black"/>
                    </a:solidFill>
                    <a:effectLst/>
                    <a:uLnTx/>
                    <a:uFillTx/>
                    <a:latin typeface="Calibri"/>
                    <a:ea typeface="+mn-ea"/>
                    <a:cs typeface="Arial" panose="020B0604020202020204" pitchFamily="34" charset="0"/>
                  </a:rPr>
                  <a:t>Biochar .........</a:t>
                </a:r>
              </a:p>
            </p:txBody>
          </p:sp>
          <p:sp>
            <p:nvSpPr>
              <p:cNvPr id="221" name="Výbuch 2 679">
                <a:extLst>
                  <a:ext uri="{FF2B5EF4-FFF2-40B4-BE49-F238E27FC236}">
                    <a16:creationId xmlns:a16="http://schemas.microsoft.com/office/drawing/2014/main" id="{16F8CAEE-FF80-4005-8675-7FAFE931F69B}"/>
                  </a:ext>
                </a:extLst>
              </p:cNvPr>
              <p:cNvSpPr/>
              <p:nvPr/>
            </p:nvSpPr>
            <p:spPr bwMode="auto">
              <a:xfrm>
                <a:off x="3116263" y="6466932"/>
                <a:ext cx="131203" cy="135403"/>
              </a:xfrm>
              <a:prstGeom prst="irregularSeal2">
                <a:avLst/>
              </a:prstGeom>
              <a:solidFill>
                <a:sysClr val="windowText" lastClr="000000"/>
              </a:solidFill>
              <a:ln w="25400" cap="flat" cmpd="sng" algn="ctr">
                <a:solidFill>
                  <a:sysClr val="window" lastClr="FFFFFF">
                    <a:lumMod val="75000"/>
                  </a:sys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212" name="Skupina 41">
              <a:extLst>
                <a:ext uri="{FF2B5EF4-FFF2-40B4-BE49-F238E27FC236}">
                  <a16:creationId xmlns:a16="http://schemas.microsoft.com/office/drawing/2014/main" id="{542B268F-B7E7-408D-ACF3-DF32B318C66D}"/>
                </a:ext>
              </a:extLst>
            </p:cNvPr>
            <p:cNvGrpSpPr>
              <a:grpSpLocks/>
            </p:cNvGrpSpPr>
            <p:nvPr/>
          </p:nvGrpSpPr>
          <p:grpSpPr bwMode="auto">
            <a:xfrm>
              <a:off x="6105523" y="5408611"/>
              <a:ext cx="1101750" cy="197592"/>
              <a:chOff x="6616700" y="6069013"/>
              <a:chExt cx="1468111" cy="263333"/>
            </a:xfrm>
          </p:grpSpPr>
          <p:cxnSp>
            <p:nvCxnSpPr>
              <p:cNvPr id="218" name="Přímá spojnice 510">
                <a:extLst>
                  <a:ext uri="{FF2B5EF4-FFF2-40B4-BE49-F238E27FC236}">
                    <a16:creationId xmlns:a16="http://schemas.microsoft.com/office/drawing/2014/main" id="{4592255E-5A2B-476F-B51B-AA565F0382ED}"/>
                  </a:ext>
                </a:extLst>
              </p:cNvPr>
              <p:cNvCxnSpPr>
                <a:cxnSpLocks noChangeShapeType="1"/>
              </p:cNvCxnSpPr>
              <p:nvPr/>
            </p:nvCxnSpPr>
            <p:spPr bwMode="auto">
              <a:xfrm>
                <a:off x="6616700" y="6174797"/>
                <a:ext cx="298270" cy="0"/>
              </a:xfrm>
              <a:prstGeom prst="line">
                <a:avLst/>
              </a:prstGeom>
              <a:noFill/>
              <a:ln w="44450">
                <a:solidFill>
                  <a:srgbClr val="66FF33"/>
                </a:solidFill>
                <a:round/>
                <a:headEnd/>
                <a:tailEnd/>
              </a:ln>
              <a:extLst>
                <a:ext uri="{909E8E84-426E-40DD-AFC4-6F175D3DCCD1}">
                  <a14:hiddenFill xmlns:a14="http://schemas.microsoft.com/office/drawing/2010/main">
                    <a:noFill/>
                  </a14:hiddenFill>
                </a:ext>
              </a:extLst>
            </p:spPr>
          </p:cxnSp>
          <p:sp>
            <p:nvSpPr>
              <p:cNvPr id="219" name="TextovéPole 249">
                <a:extLst>
                  <a:ext uri="{FF2B5EF4-FFF2-40B4-BE49-F238E27FC236}">
                    <a16:creationId xmlns:a16="http://schemas.microsoft.com/office/drawing/2014/main" id="{B5937093-0CC3-4AEA-BD8E-165B5DD99FA1}"/>
                  </a:ext>
                </a:extLst>
              </p:cNvPr>
              <p:cNvSpPr txBox="1">
                <a:spLocks noChangeArrowheads="1"/>
              </p:cNvSpPr>
              <p:nvPr/>
            </p:nvSpPr>
            <p:spPr bwMode="auto">
              <a:xfrm>
                <a:off x="6938238" y="6069013"/>
                <a:ext cx="1146573" cy="263333"/>
              </a:xfrm>
              <a:prstGeom prst="rect">
                <a:avLst/>
              </a:prstGeom>
              <a:no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cs-CZ" sz="600" b="1" i="0" u="none" strike="noStrike" kern="0" cap="none" spc="0" normalizeH="0" baseline="0" noProof="0">
                    <a:ln>
                      <a:noFill/>
                    </a:ln>
                    <a:solidFill>
                      <a:prstClr val="black"/>
                    </a:solidFill>
                    <a:effectLst/>
                    <a:uLnTx/>
                    <a:uFillTx/>
                    <a:latin typeface="Calibri"/>
                    <a:ea typeface="+mn-ea"/>
                    <a:cs typeface="Arial" panose="020B0604020202020204" pitchFamily="34" charset="0"/>
                  </a:rPr>
                  <a:t>Biologicky rozložitelný nátěr</a:t>
                </a:r>
              </a:p>
            </p:txBody>
          </p:sp>
        </p:grpSp>
        <p:sp>
          <p:nvSpPr>
            <p:cNvPr id="215" name="TextovéPole 144">
              <a:extLst>
                <a:ext uri="{FF2B5EF4-FFF2-40B4-BE49-F238E27FC236}">
                  <a16:creationId xmlns:a16="http://schemas.microsoft.com/office/drawing/2014/main" id="{0EAF31F6-4B2F-4096-AFAC-905297E2EC62}"/>
                </a:ext>
              </a:extLst>
            </p:cNvPr>
            <p:cNvSpPr txBox="1">
              <a:spLocks noChangeArrowheads="1"/>
            </p:cNvSpPr>
            <p:nvPr/>
          </p:nvSpPr>
          <p:spPr bwMode="auto">
            <a:xfrm>
              <a:off x="1212850" y="4913313"/>
              <a:ext cx="1925638" cy="230525"/>
            </a:xfrm>
            <a:prstGeom prst="rect">
              <a:avLst/>
            </a:prstGeom>
            <a:noFill/>
            <a:ln w="6350">
              <a:solidFill>
                <a:srgbClr val="4F81BD">
                  <a:shade val="95000"/>
                  <a:satMod val="105000"/>
                </a:srgbClr>
              </a:solidFill>
            </a:ln>
          </p:spPr>
          <p:txBody>
            <a:bodyPr>
              <a:spAutoFit/>
            </a:bodyPr>
            <a:lstStyle>
              <a:lvl1pPr>
                <a:spcBef>
                  <a:spcPct val="20000"/>
                </a:spcBef>
                <a:buBlip>
                  <a:blip r:embed="rId3"/>
                </a:buBlip>
                <a:defRPr sz="2400">
                  <a:solidFill>
                    <a:srgbClr val="63666A"/>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rgbClr val="63666A"/>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63666A"/>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cs-CZ" sz="800" b="0" i="0" u="none" strike="noStrike" kern="0" cap="none" spc="0" normalizeH="0" baseline="0" noProof="0" dirty="0">
                  <a:ln>
                    <a:noFill/>
                  </a:ln>
                  <a:solidFill>
                    <a:srgbClr val="EEECE1">
                      <a:lumMod val="25000"/>
                    </a:srgbClr>
                  </a:solidFill>
                  <a:effectLst/>
                  <a:uLnTx/>
                  <a:uFillTx/>
                  <a:latin typeface="Calibri"/>
                  <a:ea typeface="+mn-ea"/>
                  <a:cs typeface="Arial" panose="020B0604020202020204" pitchFamily="34" charset="0"/>
                </a:rPr>
                <a:t>Základna granulí</a:t>
              </a:r>
            </a:p>
          </p:txBody>
        </p:sp>
        <p:sp>
          <p:nvSpPr>
            <p:cNvPr id="216" name="TextovéPole 144">
              <a:extLst>
                <a:ext uri="{FF2B5EF4-FFF2-40B4-BE49-F238E27FC236}">
                  <a16:creationId xmlns:a16="http://schemas.microsoft.com/office/drawing/2014/main" id="{59D976CD-AC43-4611-B4B3-C918053E77C0}"/>
                </a:ext>
              </a:extLst>
            </p:cNvPr>
            <p:cNvSpPr txBox="1">
              <a:spLocks noChangeArrowheads="1"/>
            </p:cNvSpPr>
            <p:nvPr/>
          </p:nvSpPr>
          <p:spPr bwMode="auto">
            <a:xfrm>
              <a:off x="3497263" y="4913313"/>
              <a:ext cx="1878012" cy="230525"/>
            </a:xfrm>
            <a:prstGeom prst="rect">
              <a:avLst/>
            </a:prstGeom>
            <a:noFill/>
            <a:ln w="6350">
              <a:solidFill>
                <a:srgbClr val="4F81BD">
                  <a:shade val="95000"/>
                  <a:satMod val="105000"/>
                </a:srgbClr>
              </a:solidFill>
            </a:ln>
          </p:spPr>
          <p:txBody>
            <a:bodyPr>
              <a:spAutoFit/>
            </a:bodyPr>
            <a:lstStyle>
              <a:defPPr>
                <a:defRPr lang="cs-CZ"/>
              </a:defPPr>
              <a:lvl1pPr algn="ctr">
                <a:buFontTx/>
                <a:buNone/>
                <a:defRPr sz="1100">
                  <a:solidFill>
                    <a:schemeClr val="bg2">
                      <a:lumMod val="25000"/>
                    </a:schemeClr>
                  </a:solidFill>
                  <a:latin typeface="Calibri" panose="020F0502020204030204" pitchFamily="34" charset="0"/>
                </a:defRPr>
              </a:lvl1pPr>
              <a:lvl2pPr marL="742950" indent="-285750">
                <a:spcBef>
                  <a:spcPct val="20000"/>
                </a:spcBef>
                <a:buFont typeface="Arial" panose="020B0604020202020204" pitchFamily="34" charset="0"/>
                <a:buChar char="–"/>
                <a:defRPr sz="2000">
                  <a:solidFill>
                    <a:srgbClr val="63666A"/>
                  </a:solidFill>
                  <a:latin typeface="Calibri" panose="020F0502020204030204" pitchFamily="34" charset="0"/>
                </a:defRPr>
              </a:lvl2pPr>
              <a:lvl3pPr marL="1143000" indent="-228600">
                <a:spcBef>
                  <a:spcPct val="20000"/>
                </a:spcBef>
                <a:buFont typeface="Arial" panose="020B0604020202020204" pitchFamily="34" charset="0"/>
                <a:buChar char="•"/>
                <a:defRPr>
                  <a:solidFill>
                    <a:srgbClr val="63666A"/>
                  </a:solidFill>
                  <a:latin typeface="Calibri" panose="020F0502020204030204" pitchFamily="34" charset="0"/>
                </a:defRPr>
              </a:lvl3pPr>
              <a:lvl4pPr marL="1600200" indent="-228600">
                <a:spcBef>
                  <a:spcPct val="20000"/>
                </a:spcBef>
                <a:buFont typeface="Arial" panose="020B0604020202020204" pitchFamily="34" charset="0"/>
                <a:buChar char="–"/>
                <a:defRPr sz="1600">
                  <a:solidFill>
                    <a:srgbClr val="63666A"/>
                  </a:solidFill>
                  <a:latin typeface="Calibri" panose="020F0502020204030204" pitchFamily="34" charset="0"/>
                </a:defRPr>
              </a:lvl4pPr>
              <a:lvl5pPr marL="2057400" indent="-228600">
                <a:spcBef>
                  <a:spcPct val="20000"/>
                </a:spcBef>
                <a:buFont typeface="Arial" panose="020B0604020202020204" pitchFamily="34" charset="0"/>
                <a:buChar char="»"/>
                <a:defRPr sz="1600">
                  <a:solidFill>
                    <a:srgbClr val="63666A"/>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cs-CZ" sz="800" b="0" i="0" u="none" strike="noStrike" kern="0" cap="none" spc="0" normalizeH="0" baseline="0" noProof="0">
                  <a:ln>
                    <a:noFill/>
                  </a:ln>
                  <a:solidFill>
                    <a:srgbClr val="EEECE1">
                      <a:lumMod val="25000"/>
                    </a:srgbClr>
                  </a:solidFill>
                  <a:effectLst/>
                  <a:uLnTx/>
                  <a:uFillTx/>
                  <a:latin typeface="Calibri"/>
                  <a:ea typeface="+mn-ea"/>
                  <a:cs typeface="+mn-cs"/>
                </a:rPr>
                <a:t>"Příslušenství"</a:t>
              </a:r>
            </a:p>
          </p:txBody>
        </p:sp>
        <p:sp>
          <p:nvSpPr>
            <p:cNvPr id="217" name="TextovéPole 144">
              <a:extLst>
                <a:ext uri="{FF2B5EF4-FFF2-40B4-BE49-F238E27FC236}">
                  <a16:creationId xmlns:a16="http://schemas.microsoft.com/office/drawing/2014/main" id="{CAB54939-B723-427A-9176-F5AD3FBAEE68}"/>
                </a:ext>
              </a:extLst>
            </p:cNvPr>
            <p:cNvSpPr txBox="1">
              <a:spLocks noChangeArrowheads="1"/>
            </p:cNvSpPr>
            <p:nvPr/>
          </p:nvSpPr>
          <p:spPr bwMode="auto">
            <a:xfrm>
              <a:off x="6089650" y="4913313"/>
              <a:ext cx="1598613" cy="230525"/>
            </a:xfrm>
            <a:prstGeom prst="rect">
              <a:avLst/>
            </a:prstGeom>
            <a:noFill/>
            <a:ln w="6350">
              <a:solidFill>
                <a:srgbClr val="4F81BD">
                  <a:shade val="95000"/>
                  <a:satMod val="105000"/>
                </a:srgbClr>
              </a:solidFill>
            </a:ln>
          </p:spPr>
          <p:txBody>
            <a:bodyPr>
              <a:spAutoFit/>
            </a:bodyPr>
            <a:lstStyle>
              <a:defPPr>
                <a:defRPr lang="cs-CZ"/>
              </a:defPPr>
              <a:lvl1pPr algn="ctr">
                <a:buFontTx/>
                <a:buNone/>
                <a:defRPr sz="1100">
                  <a:solidFill>
                    <a:schemeClr val="bg2">
                      <a:lumMod val="25000"/>
                    </a:schemeClr>
                  </a:solidFill>
                  <a:latin typeface="Calibri" panose="020F0502020204030204" pitchFamily="34" charset="0"/>
                </a:defRPr>
              </a:lvl1pPr>
              <a:lvl2pPr marL="742950" indent="-285750">
                <a:spcBef>
                  <a:spcPct val="20000"/>
                </a:spcBef>
                <a:buFont typeface="Arial" panose="020B0604020202020204" pitchFamily="34" charset="0"/>
                <a:buChar char="–"/>
                <a:defRPr sz="2000">
                  <a:solidFill>
                    <a:srgbClr val="63666A"/>
                  </a:solidFill>
                  <a:latin typeface="Calibri" panose="020F0502020204030204" pitchFamily="34" charset="0"/>
                </a:defRPr>
              </a:lvl2pPr>
              <a:lvl3pPr marL="1143000" indent="-228600">
                <a:spcBef>
                  <a:spcPct val="20000"/>
                </a:spcBef>
                <a:buFont typeface="Arial" panose="020B0604020202020204" pitchFamily="34" charset="0"/>
                <a:buChar char="•"/>
                <a:defRPr>
                  <a:solidFill>
                    <a:srgbClr val="63666A"/>
                  </a:solidFill>
                  <a:latin typeface="Calibri" panose="020F0502020204030204" pitchFamily="34" charset="0"/>
                </a:defRPr>
              </a:lvl3pPr>
              <a:lvl4pPr marL="1600200" indent="-228600">
                <a:spcBef>
                  <a:spcPct val="20000"/>
                </a:spcBef>
                <a:buFont typeface="Arial" panose="020B0604020202020204" pitchFamily="34" charset="0"/>
                <a:buChar char="–"/>
                <a:defRPr sz="1600">
                  <a:solidFill>
                    <a:srgbClr val="63666A"/>
                  </a:solidFill>
                  <a:latin typeface="Calibri" panose="020F0502020204030204" pitchFamily="34" charset="0"/>
                </a:defRPr>
              </a:lvl4pPr>
              <a:lvl5pPr marL="2057400" indent="-228600">
                <a:spcBef>
                  <a:spcPct val="20000"/>
                </a:spcBef>
                <a:buFont typeface="Arial" panose="020B0604020202020204" pitchFamily="34" charset="0"/>
                <a:buChar char="»"/>
                <a:defRPr sz="1600">
                  <a:solidFill>
                    <a:srgbClr val="63666A"/>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cs-CZ" sz="800" b="0" i="0" u="none" strike="noStrike" kern="0" cap="none" spc="0" normalizeH="0" baseline="0" noProof="0">
                  <a:ln>
                    <a:noFill/>
                  </a:ln>
                  <a:solidFill>
                    <a:srgbClr val="EEECE1">
                      <a:lumMod val="25000"/>
                    </a:srgbClr>
                  </a:solidFill>
                  <a:effectLst/>
                  <a:uLnTx/>
                  <a:uFillTx/>
                  <a:latin typeface="Calibri"/>
                  <a:ea typeface="+mn-ea"/>
                  <a:cs typeface="+mn-cs"/>
                </a:rPr>
                <a:t>Nátěry</a:t>
              </a:r>
            </a:p>
          </p:txBody>
        </p:sp>
      </p:grpSp>
      <p:grpSp>
        <p:nvGrpSpPr>
          <p:cNvPr id="252" name="Skupina 251">
            <a:extLst>
              <a:ext uri="{FF2B5EF4-FFF2-40B4-BE49-F238E27FC236}">
                <a16:creationId xmlns:a16="http://schemas.microsoft.com/office/drawing/2014/main" id="{68399E26-1025-4EBC-9C42-A281F6AD71D6}"/>
              </a:ext>
            </a:extLst>
          </p:cNvPr>
          <p:cNvGrpSpPr/>
          <p:nvPr/>
        </p:nvGrpSpPr>
        <p:grpSpPr>
          <a:xfrm>
            <a:off x="4492829" y="4354650"/>
            <a:ext cx="380572" cy="947302"/>
            <a:chOff x="5747128" y="4350737"/>
            <a:chExt cx="380572" cy="947302"/>
          </a:xfrm>
        </p:grpSpPr>
        <p:sp>
          <p:nvSpPr>
            <p:cNvPr id="253" name="Šipka nahoru 212">
              <a:extLst>
                <a:ext uri="{FF2B5EF4-FFF2-40B4-BE49-F238E27FC236}">
                  <a16:creationId xmlns:a16="http://schemas.microsoft.com/office/drawing/2014/main" id="{DE57353E-E438-4613-A99D-047287477682}"/>
                </a:ext>
              </a:extLst>
            </p:cNvPr>
            <p:cNvSpPr/>
            <p:nvPr/>
          </p:nvSpPr>
          <p:spPr bwMode="auto">
            <a:xfrm>
              <a:off x="5763687" y="4350737"/>
              <a:ext cx="352425" cy="103188"/>
            </a:xfrm>
            <a:prstGeom prst="upArrow">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4" name="Šipka nahoru 202">
              <a:extLst>
                <a:ext uri="{FF2B5EF4-FFF2-40B4-BE49-F238E27FC236}">
                  <a16:creationId xmlns:a16="http://schemas.microsoft.com/office/drawing/2014/main" id="{D057C0C7-F2E8-4750-AC35-EFB4B705B254}"/>
                </a:ext>
              </a:extLst>
            </p:cNvPr>
            <p:cNvSpPr/>
            <p:nvPr/>
          </p:nvSpPr>
          <p:spPr bwMode="auto">
            <a:xfrm>
              <a:off x="5747128" y="5009982"/>
              <a:ext cx="373062" cy="106362"/>
            </a:xfrm>
            <a:prstGeom prst="upArrow">
              <a:avLst/>
            </a:prstGeom>
            <a:solidFill>
              <a:srgbClr val="CCFFFF"/>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5" name="Šipka nahoru 213">
              <a:extLst>
                <a:ext uri="{FF2B5EF4-FFF2-40B4-BE49-F238E27FC236}">
                  <a16:creationId xmlns:a16="http://schemas.microsoft.com/office/drawing/2014/main" id="{04030703-9066-4E16-B5FF-2525DB377F92}"/>
                </a:ext>
              </a:extLst>
            </p:cNvPr>
            <p:cNvSpPr/>
            <p:nvPr/>
          </p:nvSpPr>
          <p:spPr bwMode="auto">
            <a:xfrm>
              <a:off x="5753127" y="4796032"/>
              <a:ext cx="373062" cy="104775"/>
            </a:xfrm>
            <a:prstGeom prst="upArrow">
              <a:avLst/>
            </a:prstGeom>
            <a:solidFill>
              <a:schemeClr val="bg1">
                <a:lumMod val="8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6" name="Šipka nahoru 139">
              <a:extLst>
                <a:ext uri="{FF2B5EF4-FFF2-40B4-BE49-F238E27FC236}">
                  <a16:creationId xmlns:a16="http://schemas.microsoft.com/office/drawing/2014/main" id="{3A4E65D8-2C2E-4BB3-8D6B-3F336F60D29A}"/>
                </a:ext>
              </a:extLst>
            </p:cNvPr>
            <p:cNvSpPr/>
            <p:nvPr/>
          </p:nvSpPr>
          <p:spPr bwMode="auto">
            <a:xfrm>
              <a:off x="5754637" y="5186893"/>
              <a:ext cx="373063" cy="111146"/>
            </a:xfrm>
            <a:prstGeom prst="upArrow">
              <a:avLst/>
            </a:prstGeom>
            <a:solidFill>
              <a:srgbClr val="66CCFF"/>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7" name="Šipka nahoru 208">
              <a:extLst>
                <a:ext uri="{FF2B5EF4-FFF2-40B4-BE49-F238E27FC236}">
                  <a16:creationId xmlns:a16="http://schemas.microsoft.com/office/drawing/2014/main" id="{185C4261-D497-4DDC-A017-F05D34E7BE3F}"/>
                </a:ext>
              </a:extLst>
            </p:cNvPr>
            <p:cNvSpPr/>
            <p:nvPr/>
          </p:nvSpPr>
          <p:spPr bwMode="auto">
            <a:xfrm>
              <a:off x="5753127" y="4606922"/>
              <a:ext cx="373062" cy="111125"/>
            </a:xfrm>
            <a:prstGeom prst="upArrow">
              <a:avLst/>
            </a:prstGeom>
            <a:solidFill>
              <a:srgbClr val="CCFFCC"/>
            </a:solidFill>
            <a:ln w="31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58" name="Skupina 257">
            <a:extLst>
              <a:ext uri="{FF2B5EF4-FFF2-40B4-BE49-F238E27FC236}">
                <a16:creationId xmlns:a16="http://schemas.microsoft.com/office/drawing/2014/main" id="{2B7A7E96-B3D2-49E9-85C3-904A24E5C199}"/>
              </a:ext>
            </a:extLst>
          </p:cNvPr>
          <p:cNvGrpSpPr/>
          <p:nvPr/>
        </p:nvGrpSpPr>
        <p:grpSpPr>
          <a:xfrm>
            <a:off x="6705361" y="4357629"/>
            <a:ext cx="380572" cy="947302"/>
            <a:chOff x="5747128" y="4350737"/>
            <a:chExt cx="380572" cy="947302"/>
          </a:xfrm>
        </p:grpSpPr>
        <p:sp>
          <p:nvSpPr>
            <p:cNvPr id="259" name="Šipka nahoru 212">
              <a:extLst>
                <a:ext uri="{FF2B5EF4-FFF2-40B4-BE49-F238E27FC236}">
                  <a16:creationId xmlns:a16="http://schemas.microsoft.com/office/drawing/2014/main" id="{C3BA84F5-81F4-4E72-A0B3-4FFD411A53B7}"/>
                </a:ext>
              </a:extLst>
            </p:cNvPr>
            <p:cNvSpPr/>
            <p:nvPr/>
          </p:nvSpPr>
          <p:spPr bwMode="auto">
            <a:xfrm>
              <a:off x="5763687" y="4350737"/>
              <a:ext cx="352425" cy="103188"/>
            </a:xfrm>
            <a:prstGeom prst="upArrow">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0" name="Šipka nahoru 202">
              <a:extLst>
                <a:ext uri="{FF2B5EF4-FFF2-40B4-BE49-F238E27FC236}">
                  <a16:creationId xmlns:a16="http://schemas.microsoft.com/office/drawing/2014/main" id="{8148AC9A-7007-4BF4-8455-B25327D81C8E}"/>
                </a:ext>
              </a:extLst>
            </p:cNvPr>
            <p:cNvSpPr/>
            <p:nvPr/>
          </p:nvSpPr>
          <p:spPr bwMode="auto">
            <a:xfrm>
              <a:off x="5747128" y="5009982"/>
              <a:ext cx="373062" cy="106362"/>
            </a:xfrm>
            <a:prstGeom prst="upArrow">
              <a:avLst/>
            </a:prstGeom>
            <a:solidFill>
              <a:srgbClr val="CCFFFF"/>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1" name="Šipka nahoru 213">
              <a:extLst>
                <a:ext uri="{FF2B5EF4-FFF2-40B4-BE49-F238E27FC236}">
                  <a16:creationId xmlns:a16="http://schemas.microsoft.com/office/drawing/2014/main" id="{AC9C251F-5E37-4C22-AF1A-08C90D03F8EC}"/>
                </a:ext>
              </a:extLst>
            </p:cNvPr>
            <p:cNvSpPr/>
            <p:nvPr/>
          </p:nvSpPr>
          <p:spPr bwMode="auto">
            <a:xfrm>
              <a:off x="5753127" y="4796032"/>
              <a:ext cx="373062" cy="104775"/>
            </a:xfrm>
            <a:prstGeom prst="upArrow">
              <a:avLst/>
            </a:prstGeom>
            <a:solidFill>
              <a:schemeClr val="bg1">
                <a:lumMod val="8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2" name="Šipka nahoru 139">
              <a:extLst>
                <a:ext uri="{FF2B5EF4-FFF2-40B4-BE49-F238E27FC236}">
                  <a16:creationId xmlns:a16="http://schemas.microsoft.com/office/drawing/2014/main" id="{B2357274-A1B9-4D09-BDF0-59DFC38DBE79}"/>
                </a:ext>
              </a:extLst>
            </p:cNvPr>
            <p:cNvSpPr/>
            <p:nvPr/>
          </p:nvSpPr>
          <p:spPr bwMode="auto">
            <a:xfrm>
              <a:off x="5754637" y="5186893"/>
              <a:ext cx="373063" cy="111146"/>
            </a:xfrm>
            <a:prstGeom prst="upArrow">
              <a:avLst/>
            </a:prstGeom>
            <a:solidFill>
              <a:srgbClr val="66CCFF"/>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3" name="Šipka nahoru 208">
              <a:extLst>
                <a:ext uri="{FF2B5EF4-FFF2-40B4-BE49-F238E27FC236}">
                  <a16:creationId xmlns:a16="http://schemas.microsoft.com/office/drawing/2014/main" id="{525BDDFB-11F4-412A-B9E6-25EE70D65179}"/>
                </a:ext>
              </a:extLst>
            </p:cNvPr>
            <p:cNvSpPr/>
            <p:nvPr/>
          </p:nvSpPr>
          <p:spPr bwMode="auto">
            <a:xfrm>
              <a:off x="5753127" y="4606922"/>
              <a:ext cx="373062" cy="111125"/>
            </a:xfrm>
            <a:prstGeom prst="upArrow">
              <a:avLst/>
            </a:prstGeom>
            <a:solidFill>
              <a:srgbClr val="CCFFCC"/>
            </a:solidFill>
            <a:ln w="31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4" name="Skupina 263">
            <a:extLst>
              <a:ext uri="{FF2B5EF4-FFF2-40B4-BE49-F238E27FC236}">
                <a16:creationId xmlns:a16="http://schemas.microsoft.com/office/drawing/2014/main" id="{581D867B-51AA-48F3-86A5-EA6C7C2A6EAE}"/>
              </a:ext>
            </a:extLst>
          </p:cNvPr>
          <p:cNvGrpSpPr/>
          <p:nvPr/>
        </p:nvGrpSpPr>
        <p:grpSpPr>
          <a:xfrm>
            <a:off x="7793830" y="4357467"/>
            <a:ext cx="380572" cy="947302"/>
            <a:chOff x="5747128" y="4350737"/>
            <a:chExt cx="380572" cy="947302"/>
          </a:xfrm>
        </p:grpSpPr>
        <p:sp>
          <p:nvSpPr>
            <p:cNvPr id="265" name="Šipka nahoru 212">
              <a:extLst>
                <a:ext uri="{FF2B5EF4-FFF2-40B4-BE49-F238E27FC236}">
                  <a16:creationId xmlns:a16="http://schemas.microsoft.com/office/drawing/2014/main" id="{CFCF34B5-EBEF-4271-B679-889AF4FC2F2C}"/>
                </a:ext>
              </a:extLst>
            </p:cNvPr>
            <p:cNvSpPr/>
            <p:nvPr/>
          </p:nvSpPr>
          <p:spPr bwMode="auto">
            <a:xfrm>
              <a:off x="5763687" y="4350737"/>
              <a:ext cx="352425" cy="103188"/>
            </a:xfrm>
            <a:prstGeom prst="upArrow">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6" name="Šipka nahoru 202">
              <a:extLst>
                <a:ext uri="{FF2B5EF4-FFF2-40B4-BE49-F238E27FC236}">
                  <a16:creationId xmlns:a16="http://schemas.microsoft.com/office/drawing/2014/main" id="{AD7DEA7A-E48A-4EBB-8CC8-0EE9D30E3116}"/>
                </a:ext>
              </a:extLst>
            </p:cNvPr>
            <p:cNvSpPr/>
            <p:nvPr/>
          </p:nvSpPr>
          <p:spPr bwMode="auto">
            <a:xfrm>
              <a:off x="5747128" y="5009982"/>
              <a:ext cx="373062" cy="106362"/>
            </a:xfrm>
            <a:prstGeom prst="upArrow">
              <a:avLst/>
            </a:prstGeom>
            <a:solidFill>
              <a:srgbClr val="CCFFFF"/>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7" name="Šipka nahoru 213">
              <a:extLst>
                <a:ext uri="{FF2B5EF4-FFF2-40B4-BE49-F238E27FC236}">
                  <a16:creationId xmlns:a16="http://schemas.microsoft.com/office/drawing/2014/main" id="{62D72493-F5BB-4405-B657-9ABB1DFF20DE}"/>
                </a:ext>
              </a:extLst>
            </p:cNvPr>
            <p:cNvSpPr/>
            <p:nvPr/>
          </p:nvSpPr>
          <p:spPr bwMode="auto">
            <a:xfrm>
              <a:off x="5753127" y="4796032"/>
              <a:ext cx="373062" cy="104775"/>
            </a:xfrm>
            <a:prstGeom prst="upArrow">
              <a:avLst/>
            </a:prstGeom>
            <a:solidFill>
              <a:schemeClr val="bg1">
                <a:lumMod val="8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8" name="Šipka nahoru 139">
              <a:extLst>
                <a:ext uri="{FF2B5EF4-FFF2-40B4-BE49-F238E27FC236}">
                  <a16:creationId xmlns:a16="http://schemas.microsoft.com/office/drawing/2014/main" id="{FF0FB8C8-E6DC-41E6-AE79-3342FC73DA45}"/>
                </a:ext>
              </a:extLst>
            </p:cNvPr>
            <p:cNvSpPr/>
            <p:nvPr/>
          </p:nvSpPr>
          <p:spPr bwMode="auto">
            <a:xfrm>
              <a:off x="5754637" y="5186893"/>
              <a:ext cx="373063" cy="111146"/>
            </a:xfrm>
            <a:prstGeom prst="upArrow">
              <a:avLst/>
            </a:prstGeom>
            <a:solidFill>
              <a:srgbClr val="66CCFF"/>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9" name="Šipka nahoru 208">
              <a:extLst>
                <a:ext uri="{FF2B5EF4-FFF2-40B4-BE49-F238E27FC236}">
                  <a16:creationId xmlns:a16="http://schemas.microsoft.com/office/drawing/2014/main" id="{1AEF5070-0330-4B8C-A8C6-8B2DA2682ACA}"/>
                </a:ext>
              </a:extLst>
            </p:cNvPr>
            <p:cNvSpPr/>
            <p:nvPr/>
          </p:nvSpPr>
          <p:spPr bwMode="auto">
            <a:xfrm>
              <a:off x="5753127" y="4606922"/>
              <a:ext cx="373062" cy="111125"/>
            </a:xfrm>
            <a:prstGeom prst="upArrow">
              <a:avLst/>
            </a:prstGeom>
            <a:solidFill>
              <a:srgbClr val="CCFFCC"/>
            </a:solidFill>
            <a:ln w="31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70" name="Skupina 269">
            <a:extLst>
              <a:ext uri="{FF2B5EF4-FFF2-40B4-BE49-F238E27FC236}">
                <a16:creationId xmlns:a16="http://schemas.microsoft.com/office/drawing/2014/main" id="{0C8C4249-4C95-4267-8416-841E83777D8A}"/>
              </a:ext>
            </a:extLst>
          </p:cNvPr>
          <p:cNvGrpSpPr/>
          <p:nvPr/>
        </p:nvGrpSpPr>
        <p:grpSpPr>
          <a:xfrm>
            <a:off x="8882299" y="4357305"/>
            <a:ext cx="380572" cy="947302"/>
            <a:chOff x="5747128" y="4350737"/>
            <a:chExt cx="380572" cy="947302"/>
          </a:xfrm>
        </p:grpSpPr>
        <p:sp>
          <p:nvSpPr>
            <p:cNvPr id="271" name="Šipka nahoru 212">
              <a:extLst>
                <a:ext uri="{FF2B5EF4-FFF2-40B4-BE49-F238E27FC236}">
                  <a16:creationId xmlns:a16="http://schemas.microsoft.com/office/drawing/2014/main" id="{91FFF90A-CBFF-4C84-9B04-574F65E36C1D}"/>
                </a:ext>
              </a:extLst>
            </p:cNvPr>
            <p:cNvSpPr/>
            <p:nvPr/>
          </p:nvSpPr>
          <p:spPr bwMode="auto">
            <a:xfrm>
              <a:off x="5763687" y="4350737"/>
              <a:ext cx="352425" cy="103188"/>
            </a:xfrm>
            <a:prstGeom prst="upArrow">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2" name="Šipka nahoru 202">
              <a:extLst>
                <a:ext uri="{FF2B5EF4-FFF2-40B4-BE49-F238E27FC236}">
                  <a16:creationId xmlns:a16="http://schemas.microsoft.com/office/drawing/2014/main" id="{4B18C650-00BB-4E52-8F3B-2DF0E5AC7287}"/>
                </a:ext>
              </a:extLst>
            </p:cNvPr>
            <p:cNvSpPr/>
            <p:nvPr/>
          </p:nvSpPr>
          <p:spPr bwMode="auto">
            <a:xfrm>
              <a:off x="5747128" y="5009982"/>
              <a:ext cx="373062" cy="106362"/>
            </a:xfrm>
            <a:prstGeom prst="upArrow">
              <a:avLst/>
            </a:prstGeom>
            <a:solidFill>
              <a:srgbClr val="CCFFFF"/>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3" name="Šipka nahoru 213">
              <a:extLst>
                <a:ext uri="{FF2B5EF4-FFF2-40B4-BE49-F238E27FC236}">
                  <a16:creationId xmlns:a16="http://schemas.microsoft.com/office/drawing/2014/main" id="{C70E9420-68D5-4857-B463-DBD296F52EDB}"/>
                </a:ext>
              </a:extLst>
            </p:cNvPr>
            <p:cNvSpPr/>
            <p:nvPr/>
          </p:nvSpPr>
          <p:spPr bwMode="auto">
            <a:xfrm>
              <a:off x="5753127" y="4796032"/>
              <a:ext cx="373062" cy="104775"/>
            </a:xfrm>
            <a:prstGeom prst="upArrow">
              <a:avLst/>
            </a:prstGeom>
            <a:solidFill>
              <a:schemeClr val="bg1">
                <a:lumMod val="8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4" name="Šipka nahoru 139">
              <a:extLst>
                <a:ext uri="{FF2B5EF4-FFF2-40B4-BE49-F238E27FC236}">
                  <a16:creationId xmlns:a16="http://schemas.microsoft.com/office/drawing/2014/main" id="{C8A55838-DC98-4051-8885-15CCCA6023B4}"/>
                </a:ext>
              </a:extLst>
            </p:cNvPr>
            <p:cNvSpPr/>
            <p:nvPr/>
          </p:nvSpPr>
          <p:spPr bwMode="auto">
            <a:xfrm>
              <a:off x="5754637" y="5186893"/>
              <a:ext cx="373063" cy="111146"/>
            </a:xfrm>
            <a:prstGeom prst="upArrow">
              <a:avLst/>
            </a:prstGeom>
            <a:solidFill>
              <a:srgbClr val="66CCFF"/>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5" name="Šipka nahoru 208">
              <a:extLst>
                <a:ext uri="{FF2B5EF4-FFF2-40B4-BE49-F238E27FC236}">
                  <a16:creationId xmlns:a16="http://schemas.microsoft.com/office/drawing/2014/main" id="{E72EEA98-8CA1-4C14-AFE2-E6168433D7AF}"/>
                </a:ext>
              </a:extLst>
            </p:cNvPr>
            <p:cNvSpPr/>
            <p:nvPr/>
          </p:nvSpPr>
          <p:spPr bwMode="auto">
            <a:xfrm>
              <a:off x="5753127" y="4606922"/>
              <a:ext cx="373062" cy="111125"/>
            </a:xfrm>
            <a:prstGeom prst="upArrow">
              <a:avLst/>
            </a:prstGeom>
            <a:solidFill>
              <a:srgbClr val="CCFFCC"/>
            </a:solidFill>
            <a:ln w="31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76" name="Skupina 275">
            <a:extLst>
              <a:ext uri="{FF2B5EF4-FFF2-40B4-BE49-F238E27FC236}">
                <a16:creationId xmlns:a16="http://schemas.microsoft.com/office/drawing/2014/main" id="{46BDE05B-E993-4826-B936-920E151EF478}"/>
              </a:ext>
            </a:extLst>
          </p:cNvPr>
          <p:cNvGrpSpPr/>
          <p:nvPr/>
        </p:nvGrpSpPr>
        <p:grpSpPr>
          <a:xfrm>
            <a:off x="9970768" y="4357143"/>
            <a:ext cx="380572" cy="947302"/>
            <a:chOff x="5747128" y="4350737"/>
            <a:chExt cx="380572" cy="947302"/>
          </a:xfrm>
        </p:grpSpPr>
        <p:sp>
          <p:nvSpPr>
            <p:cNvPr id="277" name="Šipka nahoru 212">
              <a:extLst>
                <a:ext uri="{FF2B5EF4-FFF2-40B4-BE49-F238E27FC236}">
                  <a16:creationId xmlns:a16="http://schemas.microsoft.com/office/drawing/2014/main" id="{D08E00EF-9A67-40F6-A2D4-CAE7082CB946}"/>
                </a:ext>
              </a:extLst>
            </p:cNvPr>
            <p:cNvSpPr/>
            <p:nvPr/>
          </p:nvSpPr>
          <p:spPr bwMode="auto">
            <a:xfrm>
              <a:off x="5763687" y="4350737"/>
              <a:ext cx="352425" cy="103188"/>
            </a:xfrm>
            <a:prstGeom prst="upArrow">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8" name="Šipka nahoru 202">
              <a:extLst>
                <a:ext uri="{FF2B5EF4-FFF2-40B4-BE49-F238E27FC236}">
                  <a16:creationId xmlns:a16="http://schemas.microsoft.com/office/drawing/2014/main" id="{589019B7-9CFD-44DB-9DCC-894ED4A55F36}"/>
                </a:ext>
              </a:extLst>
            </p:cNvPr>
            <p:cNvSpPr/>
            <p:nvPr/>
          </p:nvSpPr>
          <p:spPr bwMode="auto">
            <a:xfrm>
              <a:off x="5747128" y="5009982"/>
              <a:ext cx="373062" cy="106362"/>
            </a:xfrm>
            <a:prstGeom prst="upArrow">
              <a:avLst/>
            </a:prstGeom>
            <a:solidFill>
              <a:srgbClr val="CCFFFF"/>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9" name="Šipka nahoru 213">
              <a:extLst>
                <a:ext uri="{FF2B5EF4-FFF2-40B4-BE49-F238E27FC236}">
                  <a16:creationId xmlns:a16="http://schemas.microsoft.com/office/drawing/2014/main" id="{62A3B9C0-1EB3-4907-941A-A85C7C2D218A}"/>
                </a:ext>
              </a:extLst>
            </p:cNvPr>
            <p:cNvSpPr/>
            <p:nvPr/>
          </p:nvSpPr>
          <p:spPr bwMode="auto">
            <a:xfrm>
              <a:off x="5753127" y="4796032"/>
              <a:ext cx="373062" cy="104775"/>
            </a:xfrm>
            <a:prstGeom prst="upArrow">
              <a:avLst/>
            </a:prstGeom>
            <a:solidFill>
              <a:schemeClr val="bg1">
                <a:lumMod val="8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0" name="Šipka nahoru 139">
              <a:extLst>
                <a:ext uri="{FF2B5EF4-FFF2-40B4-BE49-F238E27FC236}">
                  <a16:creationId xmlns:a16="http://schemas.microsoft.com/office/drawing/2014/main" id="{05561939-BF91-4D7D-A098-EFEB423EB32D}"/>
                </a:ext>
              </a:extLst>
            </p:cNvPr>
            <p:cNvSpPr/>
            <p:nvPr/>
          </p:nvSpPr>
          <p:spPr bwMode="auto">
            <a:xfrm>
              <a:off x="5754637" y="5186893"/>
              <a:ext cx="373063" cy="111146"/>
            </a:xfrm>
            <a:prstGeom prst="upArrow">
              <a:avLst/>
            </a:prstGeom>
            <a:solidFill>
              <a:srgbClr val="66CCFF"/>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1" name="Šipka nahoru 208">
              <a:extLst>
                <a:ext uri="{FF2B5EF4-FFF2-40B4-BE49-F238E27FC236}">
                  <a16:creationId xmlns:a16="http://schemas.microsoft.com/office/drawing/2014/main" id="{86540B56-E0EA-4EC9-A216-CC0C01730489}"/>
                </a:ext>
              </a:extLst>
            </p:cNvPr>
            <p:cNvSpPr/>
            <p:nvPr/>
          </p:nvSpPr>
          <p:spPr bwMode="auto">
            <a:xfrm>
              <a:off x="5753127" y="4606922"/>
              <a:ext cx="373062" cy="111125"/>
            </a:xfrm>
            <a:prstGeom prst="upArrow">
              <a:avLst/>
            </a:prstGeom>
            <a:solidFill>
              <a:srgbClr val="CCFFCC"/>
            </a:solidFill>
            <a:ln w="31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82" name="Skupina 281">
            <a:extLst>
              <a:ext uri="{FF2B5EF4-FFF2-40B4-BE49-F238E27FC236}">
                <a16:creationId xmlns:a16="http://schemas.microsoft.com/office/drawing/2014/main" id="{5BE0597B-3DFE-4A6C-BE6D-57DEDD33B7D2}"/>
              </a:ext>
            </a:extLst>
          </p:cNvPr>
          <p:cNvGrpSpPr/>
          <p:nvPr/>
        </p:nvGrpSpPr>
        <p:grpSpPr>
          <a:xfrm>
            <a:off x="3433083" y="4357143"/>
            <a:ext cx="380572" cy="947302"/>
            <a:chOff x="5747128" y="4350737"/>
            <a:chExt cx="380572" cy="947302"/>
          </a:xfrm>
        </p:grpSpPr>
        <p:sp>
          <p:nvSpPr>
            <p:cNvPr id="283" name="Šipka nahoru 212">
              <a:extLst>
                <a:ext uri="{FF2B5EF4-FFF2-40B4-BE49-F238E27FC236}">
                  <a16:creationId xmlns:a16="http://schemas.microsoft.com/office/drawing/2014/main" id="{9520720F-C2BA-40AE-B5C4-90235B388666}"/>
                </a:ext>
              </a:extLst>
            </p:cNvPr>
            <p:cNvSpPr/>
            <p:nvPr/>
          </p:nvSpPr>
          <p:spPr bwMode="auto">
            <a:xfrm>
              <a:off x="5763687" y="4350737"/>
              <a:ext cx="352425" cy="103188"/>
            </a:xfrm>
            <a:prstGeom prst="upArrow">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4" name="Šipka nahoru 202">
              <a:extLst>
                <a:ext uri="{FF2B5EF4-FFF2-40B4-BE49-F238E27FC236}">
                  <a16:creationId xmlns:a16="http://schemas.microsoft.com/office/drawing/2014/main" id="{3F45DA50-65A9-4928-B73A-C4D400D419CC}"/>
                </a:ext>
              </a:extLst>
            </p:cNvPr>
            <p:cNvSpPr/>
            <p:nvPr/>
          </p:nvSpPr>
          <p:spPr bwMode="auto">
            <a:xfrm>
              <a:off x="5747128" y="5009982"/>
              <a:ext cx="373062" cy="106362"/>
            </a:xfrm>
            <a:prstGeom prst="upArrow">
              <a:avLst/>
            </a:prstGeom>
            <a:solidFill>
              <a:srgbClr val="CCFFFF"/>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5" name="Šipka nahoru 213">
              <a:extLst>
                <a:ext uri="{FF2B5EF4-FFF2-40B4-BE49-F238E27FC236}">
                  <a16:creationId xmlns:a16="http://schemas.microsoft.com/office/drawing/2014/main" id="{A940C966-3894-4576-B2B6-F24AEF0BCADE}"/>
                </a:ext>
              </a:extLst>
            </p:cNvPr>
            <p:cNvSpPr/>
            <p:nvPr/>
          </p:nvSpPr>
          <p:spPr bwMode="auto">
            <a:xfrm>
              <a:off x="5753127" y="4796032"/>
              <a:ext cx="373062" cy="104775"/>
            </a:xfrm>
            <a:prstGeom prst="upArrow">
              <a:avLst/>
            </a:prstGeom>
            <a:solidFill>
              <a:schemeClr val="bg1">
                <a:lumMod val="8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6" name="Šipka nahoru 139">
              <a:extLst>
                <a:ext uri="{FF2B5EF4-FFF2-40B4-BE49-F238E27FC236}">
                  <a16:creationId xmlns:a16="http://schemas.microsoft.com/office/drawing/2014/main" id="{1E9E0A80-05F7-46BC-B1E3-F57E068004CA}"/>
                </a:ext>
              </a:extLst>
            </p:cNvPr>
            <p:cNvSpPr/>
            <p:nvPr/>
          </p:nvSpPr>
          <p:spPr bwMode="auto">
            <a:xfrm>
              <a:off x="5754637" y="5186893"/>
              <a:ext cx="373063" cy="111146"/>
            </a:xfrm>
            <a:prstGeom prst="upArrow">
              <a:avLst/>
            </a:prstGeom>
            <a:solidFill>
              <a:srgbClr val="66CCFF"/>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7" name="Šipka nahoru 208">
              <a:extLst>
                <a:ext uri="{FF2B5EF4-FFF2-40B4-BE49-F238E27FC236}">
                  <a16:creationId xmlns:a16="http://schemas.microsoft.com/office/drawing/2014/main" id="{EC30A069-CEBB-436A-871C-DB494554AFFC}"/>
                </a:ext>
              </a:extLst>
            </p:cNvPr>
            <p:cNvSpPr/>
            <p:nvPr/>
          </p:nvSpPr>
          <p:spPr bwMode="auto">
            <a:xfrm>
              <a:off x="5753127" y="4606922"/>
              <a:ext cx="373062" cy="111125"/>
            </a:xfrm>
            <a:prstGeom prst="upArrow">
              <a:avLst/>
            </a:prstGeom>
            <a:solidFill>
              <a:srgbClr val="CCFFCC"/>
            </a:solidFill>
            <a:ln w="31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9597718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a:extLst>
              <a:ext uri="{FF2B5EF4-FFF2-40B4-BE49-F238E27FC236}">
                <a16:creationId xmlns:a16="http://schemas.microsoft.com/office/drawing/2014/main" id="{3203B047-AD50-423A-BFB7-A13D44C24C06}"/>
              </a:ext>
            </a:extLst>
          </p:cNvPr>
          <p:cNvSpPr/>
          <p:nvPr/>
        </p:nvSpPr>
        <p:spPr>
          <a:xfrm>
            <a:off x="1595500" y="3594823"/>
            <a:ext cx="9001000" cy="830997"/>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sz="4800" b="0" i="0" u="none" strike="noStrike" kern="0" cap="none" spc="0" normalizeH="0" baseline="0" noProof="0" dirty="0" err="1">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Back</a:t>
            </a:r>
            <a:r>
              <a:rPr kumimoji="0" lang="cs-CZ" sz="4800" b="0" i="0" u="none" strike="noStrike" kern="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Up</a:t>
            </a:r>
            <a:endParaRPr kumimoji="0" lang="cs-CZ"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Nadpis 1">
            <a:extLst>
              <a:ext uri="{FF2B5EF4-FFF2-40B4-BE49-F238E27FC236}">
                <a16:creationId xmlns:a16="http://schemas.microsoft.com/office/drawing/2014/main" id="{24FF7A84-C1FF-4F2F-9E1B-57C54DF7EEBD}"/>
              </a:ext>
            </a:extLst>
          </p:cNvPr>
          <p:cNvSpPr txBox="1">
            <a:spLocks/>
          </p:cNvSpPr>
          <p:nvPr/>
        </p:nvSpPr>
        <p:spPr bwMode="auto">
          <a:xfrm>
            <a:off x="-564109" y="1188365"/>
            <a:ext cx="10363200" cy="11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r" rtl="0" eaLnBrk="1" fontAlgn="base" hangingPunct="1">
              <a:spcBef>
                <a:spcPct val="0"/>
              </a:spcBef>
              <a:spcAft>
                <a:spcPct val="0"/>
              </a:spcAft>
              <a:defRPr lang="cs-CZ" sz="4800" b="1" kern="1200" dirty="0">
                <a:solidFill>
                  <a:srgbClr val="00AEC7"/>
                </a:solidFill>
                <a:latin typeface="+mj-lt"/>
                <a:ea typeface="+mj-ea"/>
                <a:cs typeface="+mj-cs"/>
              </a:defRPr>
            </a:lvl1pPr>
            <a:lvl2pPr algn="ctr" rtl="0" eaLnBrk="0" fontAlgn="base" hangingPunct="0">
              <a:spcBef>
                <a:spcPct val="0"/>
              </a:spcBef>
              <a:spcAft>
                <a:spcPct val="0"/>
              </a:spcAft>
              <a:defRPr sz="2800" b="1">
                <a:solidFill>
                  <a:schemeClr val="bg1"/>
                </a:solidFill>
                <a:latin typeface="Calibri" pitchFamily="34" charset="0"/>
                <a:cs typeface="Arial" charset="0"/>
              </a:defRPr>
            </a:lvl2pPr>
            <a:lvl3pPr algn="ctr" rtl="0" eaLnBrk="0" fontAlgn="base" hangingPunct="0">
              <a:spcBef>
                <a:spcPct val="0"/>
              </a:spcBef>
              <a:spcAft>
                <a:spcPct val="0"/>
              </a:spcAft>
              <a:defRPr sz="2800" b="1">
                <a:solidFill>
                  <a:schemeClr val="bg1"/>
                </a:solidFill>
                <a:latin typeface="Calibri" pitchFamily="34" charset="0"/>
                <a:cs typeface="Arial" charset="0"/>
              </a:defRPr>
            </a:lvl3pPr>
            <a:lvl4pPr algn="ctr" rtl="0" eaLnBrk="0" fontAlgn="base" hangingPunct="0">
              <a:spcBef>
                <a:spcPct val="0"/>
              </a:spcBef>
              <a:spcAft>
                <a:spcPct val="0"/>
              </a:spcAft>
              <a:defRPr sz="2800" b="1">
                <a:solidFill>
                  <a:schemeClr val="bg1"/>
                </a:solidFill>
                <a:latin typeface="Calibri" pitchFamily="34" charset="0"/>
                <a:cs typeface="Arial" charset="0"/>
              </a:defRPr>
            </a:lvl4pPr>
            <a:lvl5pPr algn="ctr" rtl="0" eaLnBrk="0" fontAlgn="base" hangingPunct="0">
              <a:spcBef>
                <a:spcPct val="0"/>
              </a:spcBef>
              <a:spcAft>
                <a:spcPct val="0"/>
              </a:spcAft>
              <a:defRPr sz="2800" b="1">
                <a:solidFill>
                  <a:schemeClr val="bg1"/>
                </a:solidFill>
                <a:latin typeface="Calibri" pitchFamily="34" charset="0"/>
                <a:cs typeface="Arial" charset="0"/>
              </a:defRPr>
            </a:lvl5pPr>
            <a:lvl6pPr marL="457200" algn="ctr" rtl="0" fontAlgn="base">
              <a:spcBef>
                <a:spcPct val="0"/>
              </a:spcBef>
              <a:spcAft>
                <a:spcPct val="0"/>
              </a:spcAft>
              <a:defRPr sz="2800" b="1">
                <a:solidFill>
                  <a:schemeClr val="bg1"/>
                </a:solidFill>
                <a:latin typeface="Calibri" pitchFamily="34" charset="0"/>
                <a:cs typeface="Arial" charset="0"/>
              </a:defRPr>
            </a:lvl6pPr>
            <a:lvl7pPr marL="914400" algn="ctr" rtl="0" fontAlgn="base">
              <a:spcBef>
                <a:spcPct val="0"/>
              </a:spcBef>
              <a:spcAft>
                <a:spcPct val="0"/>
              </a:spcAft>
              <a:defRPr sz="2800" b="1">
                <a:solidFill>
                  <a:schemeClr val="bg1"/>
                </a:solidFill>
                <a:latin typeface="Calibri" pitchFamily="34" charset="0"/>
                <a:cs typeface="Arial" charset="0"/>
              </a:defRPr>
            </a:lvl7pPr>
            <a:lvl8pPr marL="1371600" algn="ctr" rtl="0" fontAlgn="base">
              <a:spcBef>
                <a:spcPct val="0"/>
              </a:spcBef>
              <a:spcAft>
                <a:spcPct val="0"/>
              </a:spcAft>
              <a:defRPr sz="2800" b="1">
                <a:solidFill>
                  <a:schemeClr val="bg1"/>
                </a:solidFill>
                <a:latin typeface="Calibri" pitchFamily="34" charset="0"/>
                <a:cs typeface="Arial" charset="0"/>
              </a:defRPr>
            </a:lvl8pPr>
            <a:lvl9pPr marL="1828800" algn="ctr" rtl="0" fontAlgn="base">
              <a:spcBef>
                <a:spcPct val="0"/>
              </a:spcBef>
              <a:spcAft>
                <a:spcPct val="0"/>
              </a:spcAft>
              <a:defRPr sz="2800" b="1">
                <a:solidFill>
                  <a:schemeClr val="bg1"/>
                </a:solidFill>
                <a:latin typeface="Calibri" pitchFamily="34"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cs-CZ" sz="2400" b="1" i="0" u="none" strike="noStrike" kern="1200" cap="none" spc="0" normalizeH="0" baseline="0" noProof="0" dirty="0">
                <a:ln>
                  <a:noFill/>
                </a:ln>
                <a:solidFill>
                  <a:srgbClr val="00AEC7"/>
                </a:solidFill>
                <a:effectLst>
                  <a:outerShdw blurRad="38100" dist="38100" dir="2700000" algn="tl">
                    <a:srgbClr val="000000">
                      <a:alpha val="43137"/>
                    </a:srgbClr>
                  </a:outerShdw>
                </a:effectLst>
                <a:uLnTx/>
                <a:uFillTx/>
                <a:latin typeface="Calibri Light" panose="020F0302020204030204"/>
                <a:ea typeface="+mj-ea"/>
                <a:cs typeface="+mj-cs"/>
              </a:rPr>
              <a:t>Zelená budoucnost výroby hnojiv aneb uhlíková stopa a hnojiva</a:t>
            </a:r>
          </a:p>
        </p:txBody>
      </p:sp>
    </p:spTree>
    <p:extLst>
      <p:ext uri="{BB962C8B-B14F-4D97-AF65-F5344CB8AC3E}">
        <p14:creationId xmlns:p14="http://schemas.microsoft.com/office/powerpoint/2010/main" val="1669741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A2BE6465-EFA0-4DFE-BA74-2EF0D26F8DAC}"/>
              </a:ext>
            </a:extLst>
          </p:cNvPr>
          <p:cNvPicPr>
            <a:picLocks noChangeAspect="1"/>
          </p:cNvPicPr>
          <p:nvPr/>
        </p:nvPicPr>
        <p:blipFill>
          <a:blip r:embed="rId2"/>
          <a:stretch>
            <a:fillRect/>
          </a:stretch>
        </p:blipFill>
        <p:spPr>
          <a:xfrm>
            <a:off x="138546" y="1254851"/>
            <a:ext cx="4496017" cy="4674020"/>
          </a:xfrm>
          <a:prstGeom prst="rect">
            <a:avLst/>
          </a:prstGeom>
        </p:spPr>
      </p:pic>
      <p:sp>
        <p:nvSpPr>
          <p:cNvPr id="3" name="Obdélník 2">
            <a:extLst>
              <a:ext uri="{FF2B5EF4-FFF2-40B4-BE49-F238E27FC236}">
                <a16:creationId xmlns:a16="http://schemas.microsoft.com/office/drawing/2014/main" id="{048F2398-F626-4CA8-8462-9DC008447ADC}"/>
              </a:ext>
            </a:extLst>
          </p:cNvPr>
          <p:cNvSpPr/>
          <p:nvPr/>
        </p:nvSpPr>
        <p:spPr>
          <a:xfrm>
            <a:off x="4722066" y="1048028"/>
            <a:ext cx="7331388" cy="563231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67676"/>
                </a:solidFill>
                <a:effectLst/>
                <a:uLnTx/>
                <a:uFillTx/>
                <a:latin typeface="Calibri" panose="020F0502020204030204"/>
                <a:ea typeface="+mn-ea"/>
                <a:cs typeface="+mn-cs"/>
              </a:rPr>
              <a:t>16. července 2024, Brusel - Oslo: PepsiCo Europe a Yara dnes oznámily dlouhodobé partnerství v Evropě, jehož cílem je poskytovat zemědělcům programy výživy plodin, které pomohou dekarbonizovat potravinový řetězec.</a:t>
            </a:r>
            <a:endParaRPr kumimoji="0" lang="cs-CZ" sz="1200" b="0" i="0" u="none" strike="noStrike" kern="1200" cap="none" spc="0" normalizeH="0" baseline="0" noProof="0" dirty="0">
              <a:ln>
                <a:noFill/>
              </a:ln>
              <a:solidFill>
                <a:srgbClr val="767676"/>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767676"/>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67676"/>
                </a:solidFill>
                <a:effectLst/>
                <a:uLnTx/>
                <a:uFillTx/>
                <a:latin typeface="Calibri" panose="020F0502020204030204"/>
                <a:ea typeface="+mn-ea"/>
                <a:cs typeface="+mn-cs"/>
              </a:rPr>
              <a:t>V rámci partnerství, které zahrnuje více zemí, budou zúčastnění zemědělci PepsiCo Europe vybaveni </a:t>
            </a:r>
            <a:r>
              <a:rPr kumimoji="0" lang="en-US" sz="1200" b="1" i="0" u="none" strike="noStrike" kern="1200" cap="none" spc="0" normalizeH="0" baseline="0" noProof="0" dirty="0">
                <a:ln>
                  <a:noFill/>
                </a:ln>
                <a:solidFill>
                  <a:srgbClr val="C00000"/>
                </a:solidFill>
                <a:effectLst/>
                <a:uLnTx/>
                <a:uFillTx/>
                <a:latin typeface="Calibri" panose="020F0502020204030204"/>
                <a:ea typeface="+mn-ea"/>
                <a:cs typeface="+mn-cs"/>
              </a:rPr>
              <a:t>nejlepšími produkty </a:t>
            </a:r>
            <a:r>
              <a:rPr kumimoji="0" lang="en-US" sz="1200" b="0" i="0" u="none" strike="noStrike" kern="1200" cap="none" spc="0" normalizeH="0" baseline="0" noProof="0" dirty="0">
                <a:ln>
                  <a:noFill/>
                </a:ln>
                <a:solidFill>
                  <a:srgbClr val="767676"/>
                </a:solidFill>
                <a:effectLst/>
                <a:uLnTx/>
                <a:uFillTx/>
                <a:latin typeface="Calibri" panose="020F0502020204030204"/>
                <a:ea typeface="+mn-ea"/>
                <a:cs typeface="+mn-cs"/>
              </a:rPr>
              <a:t>a </a:t>
            </a:r>
            <a:r>
              <a:rPr kumimoji="0" lang="en-US" sz="1200" b="1" i="0" u="none" strike="noStrike" kern="1200" cap="none" spc="0" normalizeH="0" baseline="0" noProof="0" dirty="0">
                <a:ln>
                  <a:noFill/>
                </a:ln>
                <a:solidFill>
                  <a:srgbClr val="C00000"/>
                </a:solidFill>
                <a:effectLst/>
                <a:uLnTx/>
                <a:uFillTx/>
                <a:latin typeface="Calibri" panose="020F0502020204030204"/>
                <a:ea typeface="+mn-ea"/>
                <a:cs typeface="+mn-cs"/>
              </a:rPr>
              <a:t>poradenstvím v oblasti výživy plodin ve své třídě a digitálními nástroji pro přesné zemědělství</a:t>
            </a:r>
            <a:r>
              <a:rPr kumimoji="0" lang="en-US" sz="1200" b="0" i="0" u="none" strike="noStrike" kern="1200" cap="none" spc="0" normalizeH="0" baseline="0" noProof="0" dirty="0">
                <a:ln>
                  <a:noFill/>
                </a:ln>
                <a:solidFill>
                  <a:srgbClr val="767676"/>
                </a:solidFill>
                <a:effectLst/>
                <a:uLnTx/>
                <a:uFillTx/>
                <a:latin typeface="Calibri" panose="020F0502020204030204"/>
                <a:ea typeface="+mn-ea"/>
                <a:cs typeface="+mn-cs"/>
              </a:rPr>
              <a:t>. </a:t>
            </a:r>
            <a:endParaRPr kumimoji="0" lang="cs-CZ" sz="1200" b="0" i="0" u="none" strike="noStrike" kern="1200" cap="none" spc="0" normalizeH="0" baseline="0" noProof="0" dirty="0">
              <a:ln>
                <a:noFill/>
              </a:ln>
              <a:solidFill>
                <a:srgbClr val="767676"/>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srgbClr val="767676"/>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67676"/>
                </a:solidFill>
                <a:effectLst/>
                <a:uLnTx/>
                <a:uFillTx/>
                <a:latin typeface="Calibri" panose="020F0502020204030204"/>
                <a:ea typeface="+mn-ea"/>
                <a:cs typeface="+mn-cs"/>
              </a:rPr>
              <a:t>To jim umožní zvýšit účinnost využití živin </a:t>
            </a:r>
            <a:r>
              <a:rPr kumimoji="0" lang="en-US" sz="1200" b="1" i="0" u="none" strike="noStrike" kern="1200" cap="none" spc="0" normalizeH="0" baseline="0" noProof="0" dirty="0">
                <a:ln>
                  <a:noFill/>
                </a:ln>
                <a:solidFill>
                  <a:srgbClr val="C00000"/>
                </a:solidFill>
                <a:effectLst/>
                <a:uLnTx/>
                <a:uFillTx/>
                <a:latin typeface="Calibri" panose="020F0502020204030204"/>
                <a:ea typeface="+mn-ea"/>
                <a:cs typeface="+mn-cs"/>
              </a:rPr>
              <a:t>(NUE), </a:t>
            </a:r>
            <a:r>
              <a:rPr kumimoji="0" lang="en-US" sz="1200" b="0" i="0" u="none" strike="noStrike" kern="1200" cap="none" spc="0" normalizeH="0" baseline="0" noProof="0" dirty="0">
                <a:ln>
                  <a:noFill/>
                </a:ln>
                <a:solidFill>
                  <a:srgbClr val="767676"/>
                </a:solidFill>
                <a:effectLst/>
                <a:uLnTx/>
                <a:uFillTx/>
                <a:latin typeface="Calibri" panose="020F0502020204030204"/>
                <a:ea typeface="+mn-ea"/>
                <a:cs typeface="+mn-cs"/>
              </a:rPr>
              <a:t>zvýšit výnosy a </a:t>
            </a:r>
            <a:r>
              <a:rPr kumimoji="0" lang="en-US" sz="1200" b="1" i="0" u="none" strike="noStrike" kern="1200" cap="none" spc="0" normalizeH="0" baseline="0" noProof="0" dirty="0">
                <a:ln>
                  <a:noFill/>
                </a:ln>
                <a:solidFill>
                  <a:srgbClr val="C00000"/>
                </a:solidFill>
                <a:effectLst/>
                <a:uLnTx/>
                <a:uFillTx/>
                <a:latin typeface="Calibri" panose="020F0502020204030204"/>
                <a:ea typeface="+mn-ea"/>
                <a:cs typeface="+mn-cs"/>
              </a:rPr>
              <a:t>snížit uhlíkovou stopu </a:t>
            </a:r>
            <a:r>
              <a:rPr kumimoji="0" lang="en-US" sz="1200" b="0" i="0" u="none" strike="noStrike" kern="1200" cap="none" spc="0" normalizeH="0" baseline="0" noProof="0" dirty="0">
                <a:ln>
                  <a:noFill/>
                </a:ln>
                <a:solidFill>
                  <a:srgbClr val="767676"/>
                </a:solidFill>
                <a:effectLst/>
                <a:uLnTx/>
                <a:uFillTx/>
                <a:latin typeface="Calibri" panose="020F0502020204030204"/>
                <a:ea typeface="+mn-ea"/>
                <a:cs typeface="+mn-cs"/>
              </a:rPr>
              <a:t>plodin.</a:t>
            </a:r>
            <a:endParaRPr kumimoji="0" lang="cs-CZ" sz="1200" b="0" i="0" u="none" strike="noStrike" kern="1200" cap="none" spc="0" normalizeH="0" baseline="0" noProof="0" dirty="0">
              <a:ln>
                <a:noFill/>
              </a:ln>
              <a:solidFill>
                <a:srgbClr val="767676"/>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srgbClr val="767676"/>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67676"/>
                </a:solidFill>
                <a:effectLst/>
                <a:uLnTx/>
                <a:uFillTx/>
                <a:latin typeface="Calibri" panose="020F0502020204030204"/>
                <a:ea typeface="+mn-ea"/>
                <a:cs typeface="+mn-cs"/>
              </a:rPr>
              <a:t>Společnost Yara, přední evropská společnost v oblasti výživy plodin, bude společnosti PepsiCo dodávat produkty a služby.</a:t>
            </a:r>
            <a:endParaRPr kumimoji="0" lang="cs-CZ" sz="1200" b="0" i="0" u="none" strike="noStrike" kern="1200" cap="none" spc="0" normalizeH="0" baseline="0" noProof="0" dirty="0">
              <a:ln>
                <a:noFill/>
              </a:ln>
              <a:solidFill>
                <a:srgbClr val="767676"/>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767676"/>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Calibri" panose="020F0502020204030204"/>
                <a:ea typeface="+mn-ea"/>
                <a:cs typeface="+mn-cs"/>
              </a:rPr>
              <a:t>Společnost Yara bude </a:t>
            </a:r>
            <a:r>
              <a:rPr kumimoji="0" lang="en-US" sz="1200" b="0" i="0" u="none" strike="noStrike" kern="1200" cap="none" spc="0" normalizeH="0" baseline="0" noProof="0" dirty="0">
                <a:ln>
                  <a:noFill/>
                </a:ln>
                <a:solidFill>
                  <a:srgbClr val="767676"/>
                </a:solidFill>
                <a:effectLst/>
                <a:uLnTx/>
                <a:uFillTx/>
                <a:latin typeface="Calibri" panose="020F0502020204030204"/>
                <a:ea typeface="+mn-ea"/>
                <a:cs typeface="+mn-cs"/>
              </a:rPr>
              <a:t>společnosti PepsiCo </a:t>
            </a:r>
            <a:r>
              <a:rPr kumimoji="0" lang="en-US" sz="1200" b="1" i="0" u="none" strike="noStrike" kern="1200" cap="none" spc="0" normalizeH="0" baseline="0" noProof="0" dirty="0">
                <a:ln>
                  <a:noFill/>
                </a:ln>
                <a:solidFill>
                  <a:srgbClr val="C00000"/>
                </a:solidFill>
                <a:effectLst/>
                <a:uLnTx/>
                <a:uFillTx/>
                <a:latin typeface="Calibri" panose="020F0502020204030204"/>
                <a:ea typeface="+mn-ea"/>
                <a:cs typeface="+mn-cs"/>
              </a:rPr>
              <a:t>dodávat až 165 000 tun </a:t>
            </a:r>
            <a:r>
              <a:rPr kumimoji="0" lang="en-US" sz="1200" b="0" i="0" u="none" strike="noStrike" kern="1200" cap="none" spc="0" normalizeH="0" baseline="0" noProof="0" dirty="0">
                <a:ln>
                  <a:noFill/>
                </a:ln>
                <a:solidFill>
                  <a:srgbClr val="767676"/>
                </a:solidFill>
                <a:effectLst/>
                <a:uLnTx/>
                <a:uFillTx/>
                <a:latin typeface="Calibri" panose="020F0502020204030204"/>
                <a:ea typeface="+mn-ea"/>
                <a:cs typeface="+mn-cs"/>
              </a:rPr>
              <a:t>hnojiv ročně, čímž pokryje přibližně 25 % její potřeby hnojiv v Evropě do roku 2030. </a:t>
            </a:r>
            <a:endParaRPr kumimoji="0" lang="cs-CZ" sz="1200" b="0" i="0" u="none" strike="noStrike" kern="1200" cap="none" spc="0" normalizeH="0" baseline="0" noProof="0" dirty="0">
              <a:ln>
                <a:noFill/>
              </a:ln>
              <a:solidFill>
                <a:srgbClr val="767676"/>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srgbClr val="767676"/>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Calibri" panose="020F0502020204030204"/>
                <a:ea typeface="+mn-ea"/>
                <a:cs typeface="+mn-cs"/>
              </a:rPr>
              <a:t>Tato hnojiva </a:t>
            </a:r>
            <a:r>
              <a:rPr kumimoji="0" lang="en-US" sz="1200" b="0" i="0" u="none" strike="noStrike" kern="1200" cap="none" spc="0" normalizeH="0" baseline="0" noProof="0" dirty="0">
                <a:ln>
                  <a:noFill/>
                </a:ln>
                <a:solidFill>
                  <a:srgbClr val="767676"/>
                </a:solidFill>
                <a:effectLst/>
                <a:highlight>
                  <a:srgbClr val="FFFF00"/>
                </a:highlight>
                <a:uLnTx/>
                <a:uFillTx/>
                <a:latin typeface="Calibri" panose="020F0502020204030204"/>
                <a:ea typeface="+mn-ea"/>
                <a:cs typeface="+mn-cs"/>
              </a:rPr>
              <a:t>budou převážně </a:t>
            </a:r>
            <a:r>
              <a:rPr kumimoji="0" lang="en-US" sz="1200" b="1" i="0" u="none" strike="noStrike" kern="1200" cap="none" spc="0" normalizeH="0" baseline="0" noProof="0" dirty="0">
                <a:ln>
                  <a:noFill/>
                </a:ln>
                <a:solidFill>
                  <a:srgbClr val="C00000"/>
                </a:solidFill>
                <a:effectLst/>
                <a:uLnTx/>
                <a:uFillTx/>
                <a:latin typeface="Calibri" panose="020F0502020204030204"/>
                <a:ea typeface="+mn-ea"/>
                <a:cs typeface="+mn-cs"/>
              </a:rPr>
              <a:t>hnojiva Yara Climate Choice</a:t>
            </a:r>
            <a:r>
              <a:rPr kumimoji="0" lang="en-US" sz="1200" b="0" i="0" u="none" strike="noStrike" kern="1200" cap="none" spc="0" normalizeH="0" baseline="0" noProof="0" dirty="0">
                <a:ln>
                  <a:noFill/>
                </a:ln>
                <a:solidFill>
                  <a:srgbClr val="767676"/>
                </a:solidFill>
                <a:effectLst/>
                <a:uLnTx/>
                <a:uFillTx/>
                <a:latin typeface="Calibri" panose="020F0502020204030204"/>
                <a:ea typeface="+mn-ea"/>
                <a:cs typeface="+mn-cs"/>
              </a:rPr>
              <a:t>, která zahrnují hnojiva s nízkou uhlíkovou stopou vyráběná </a:t>
            </a:r>
            <a:r>
              <a:rPr kumimoji="0" lang="en-US" sz="1200" b="1" i="0" u="none" strike="noStrike" kern="1200" cap="none" spc="0" normalizeH="0" baseline="0" noProof="0" dirty="0">
                <a:ln>
                  <a:noFill/>
                </a:ln>
                <a:solidFill>
                  <a:srgbClr val="C00000"/>
                </a:solidFill>
                <a:effectLst/>
                <a:uLnTx/>
                <a:uFillTx/>
                <a:latin typeface="Calibri" panose="020F0502020204030204"/>
                <a:ea typeface="+mn-ea"/>
                <a:cs typeface="+mn-cs"/>
              </a:rPr>
              <a:t>buď z obnovitelného čpavku </a:t>
            </a:r>
            <a:r>
              <a:rPr kumimoji="0" lang="en-US" sz="1200" b="0" i="0" u="sng" strike="noStrike" kern="1200" cap="none" spc="0" normalizeH="0" baseline="0" noProof="0" dirty="0" err="1">
                <a:ln>
                  <a:noFill/>
                </a:ln>
                <a:solidFill>
                  <a:srgbClr val="2777B8"/>
                </a:solidFill>
                <a:effectLst/>
                <a:uLnTx/>
                <a:uFillTx/>
                <a:latin typeface="Calibri" panose="020F0502020204030204"/>
                <a:ea typeface="+mn-ea"/>
                <a:cs typeface="+mn-cs"/>
                <a:hlinkClick r:id="rId3" tooltip="Herøya, Norway"/>
              </a:rPr>
              <a:t>(Herøya</a:t>
            </a:r>
            <a:r>
              <a:rPr kumimoji="0" lang="en-US" sz="1200" b="0" i="0" u="sng" strike="noStrike" kern="1200" cap="none" spc="0" normalizeH="0" baseline="0" noProof="0" dirty="0">
                <a:ln>
                  <a:noFill/>
                </a:ln>
                <a:solidFill>
                  <a:srgbClr val="2777B8"/>
                </a:solidFill>
                <a:effectLst/>
                <a:uLnTx/>
                <a:uFillTx/>
                <a:latin typeface="Calibri" panose="020F0502020204030204"/>
                <a:ea typeface="+mn-ea"/>
                <a:cs typeface="+mn-cs"/>
                <a:hlinkClick r:id="rId3" tooltip="Herøya, Norway"/>
              </a:rPr>
              <a:t>, Norsko</a:t>
            </a:r>
            <a:r>
              <a:rPr kumimoji="0" lang="en-US" sz="1200" b="0" i="0" u="sng" strike="noStrike" kern="1200" cap="none" spc="0" normalizeH="0" baseline="0" noProof="0" dirty="0" err="1">
                <a:ln>
                  <a:noFill/>
                </a:ln>
                <a:solidFill>
                  <a:srgbClr val="2777B8"/>
                </a:solidFill>
                <a:effectLst/>
                <a:uLnTx/>
                <a:uFillTx/>
                <a:latin typeface="Calibri" panose="020F0502020204030204"/>
                <a:ea typeface="+mn-ea"/>
                <a:cs typeface="+mn-cs"/>
                <a:hlinkClick r:id="rId3" tooltip="Herøya, Norway"/>
              </a:rPr>
              <a:t>)</a:t>
            </a:r>
            <a:r>
              <a:rPr kumimoji="0" lang="en-US" sz="12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1200" b="0" i="0" u="none" strike="noStrike" kern="1200" cap="none" spc="0" normalizeH="0" baseline="0" noProof="0" dirty="0">
                <a:ln>
                  <a:noFill/>
                </a:ln>
                <a:solidFill>
                  <a:srgbClr val="767676"/>
                </a:solidFill>
                <a:effectLst/>
                <a:uLnTx/>
                <a:uFillTx/>
                <a:latin typeface="Calibri" panose="020F0502020204030204"/>
                <a:ea typeface="+mn-ea"/>
                <a:cs typeface="+mn-cs"/>
              </a:rPr>
              <a:t>nebo z </a:t>
            </a:r>
            <a:r>
              <a:rPr kumimoji="0" lang="en-US" sz="1200" b="1" i="0" u="none" strike="noStrike" kern="1200" cap="none" spc="0" normalizeH="0" baseline="0" noProof="0" dirty="0">
                <a:ln>
                  <a:noFill/>
                </a:ln>
                <a:solidFill>
                  <a:srgbClr val="C00000"/>
                </a:solidFill>
                <a:effectLst/>
                <a:uLnTx/>
                <a:uFillTx/>
                <a:latin typeface="Calibri" panose="020F0502020204030204"/>
                <a:ea typeface="+mn-ea"/>
                <a:cs typeface="+mn-cs"/>
              </a:rPr>
              <a:t>nízkouhlíkového čpavku prostřednictvím zachycování a ukládání uhlíku (CCS)</a:t>
            </a:r>
            <a:r>
              <a:rPr kumimoji="0" lang="en-US" sz="1200" b="0" i="0" u="none" strike="noStrike" kern="1200" cap="none" spc="0" normalizeH="0" baseline="0" noProof="0" dirty="0">
                <a:ln>
                  <a:noFill/>
                </a:ln>
                <a:solidFill>
                  <a:srgbClr val="767676"/>
                </a:solidFill>
                <a:effectLst/>
                <a:uLnTx/>
                <a:uFillTx/>
                <a:latin typeface="Calibri" panose="020F0502020204030204"/>
                <a:ea typeface="+mn-ea"/>
                <a:cs typeface="+mn-cs"/>
              </a:rPr>
              <a:t>, které </a:t>
            </a:r>
            <a:r>
              <a:rPr kumimoji="0" lang="en-US" sz="1200" b="0" i="0" u="none" strike="noStrike" kern="1200" cap="none" spc="0" normalizeH="0" baseline="0" noProof="0" dirty="0">
                <a:ln>
                  <a:noFill/>
                </a:ln>
                <a:solidFill>
                  <a:srgbClr val="767676"/>
                </a:solidFill>
                <a:effectLst/>
                <a:highlight>
                  <a:srgbClr val="FFFF00"/>
                </a:highlight>
                <a:uLnTx/>
                <a:uFillTx/>
                <a:latin typeface="Calibri" panose="020F0502020204030204"/>
                <a:ea typeface="+mn-ea"/>
                <a:cs typeface="+mn-cs"/>
              </a:rPr>
              <a:t>se v současné době buduje </a:t>
            </a:r>
            <a:r>
              <a:rPr kumimoji="0" lang="en-US" sz="1200" b="0" i="0" u="none" strike="noStrike" kern="1200" cap="none" spc="0" normalizeH="0" baseline="0" noProof="0" dirty="0">
                <a:ln>
                  <a:noFill/>
                </a:ln>
                <a:solidFill>
                  <a:srgbClr val="767676"/>
                </a:solidFill>
                <a:effectLst/>
                <a:uLnTx/>
                <a:uFillTx/>
                <a:latin typeface="Calibri" panose="020F0502020204030204"/>
                <a:ea typeface="+mn-ea"/>
                <a:cs typeface="+mn-cs"/>
              </a:rPr>
              <a:t>v </a:t>
            </a:r>
            <a:r>
              <a:rPr kumimoji="0" lang="en-US" sz="1200" b="0" i="0" u="sng" strike="noStrike" kern="1200" cap="none" spc="0" normalizeH="0" baseline="0" noProof="0" dirty="0">
                <a:ln>
                  <a:noFill/>
                </a:ln>
                <a:solidFill>
                  <a:srgbClr val="2777B8"/>
                </a:solidFill>
                <a:effectLst/>
                <a:uLnTx/>
                <a:uFillTx/>
                <a:latin typeface="Calibri" panose="020F0502020204030204"/>
                <a:ea typeface="+mn-ea"/>
                <a:cs typeface="+mn-cs"/>
                <a:hlinkClick r:id="rId4" tooltip="Yara Sluiskil"/>
              </a:rPr>
              <a:t>Yara </a:t>
            </a:r>
            <a:r>
              <a:rPr kumimoji="0" lang="en-US" sz="1200" b="0" i="0" u="sng" strike="noStrike" kern="1200" cap="none" spc="0" normalizeH="0" baseline="0" noProof="0" dirty="0" err="1">
                <a:ln>
                  <a:noFill/>
                </a:ln>
                <a:solidFill>
                  <a:srgbClr val="2777B8"/>
                </a:solidFill>
                <a:effectLst/>
                <a:uLnTx/>
                <a:uFillTx/>
                <a:latin typeface="Calibri" panose="020F0502020204030204"/>
                <a:ea typeface="+mn-ea"/>
                <a:cs typeface="+mn-cs"/>
                <a:hlinkClick r:id="rId4" tooltip="Yara Sluiskil"/>
              </a:rPr>
              <a:t>Sluiskil</a:t>
            </a:r>
            <a:r>
              <a:rPr kumimoji="0" lang="en-US" sz="1200" b="0" i="0" u="none" strike="noStrike" kern="1200" cap="none" spc="0" normalizeH="0" baseline="0" noProof="0" dirty="0">
                <a:ln>
                  <a:noFill/>
                </a:ln>
                <a:solidFill>
                  <a:srgbClr val="767676"/>
                </a:solidFill>
                <a:effectLst/>
                <a:uLnTx/>
                <a:uFillTx/>
                <a:latin typeface="Calibri" panose="020F0502020204030204"/>
                <a:ea typeface="+mn-ea"/>
                <a:cs typeface="+mn-cs"/>
              </a:rPr>
              <a:t>. </a:t>
            </a:r>
            <a:endParaRPr kumimoji="0" lang="cs-CZ" sz="1200" b="0" i="0" u="none" strike="noStrike" kern="1200" cap="none" spc="0" normalizeH="0" baseline="0" noProof="0" dirty="0">
              <a:ln>
                <a:noFill/>
              </a:ln>
              <a:solidFill>
                <a:srgbClr val="767676"/>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srgbClr val="767676"/>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67676"/>
                </a:solidFill>
                <a:effectLst/>
                <a:uLnTx/>
                <a:uFillTx/>
                <a:latin typeface="Calibri" panose="020F0502020204030204"/>
                <a:ea typeface="+mn-ea"/>
                <a:cs typeface="+mn-cs"/>
              </a:rPr>
              <a:t>Směs bude zahrnovat také standardní prémiová minerální hnojiva na bázi dusičnanů společnosti Yara vyráběná za použití zemního plynu, jejichž uhlíková stopa je díky použití technologie katalyzátorů přibližně o 50 % nižší než u většiny hnojiv mimo EU. </a:t>
            </a:r>
            <a:endParaRPr kumimoji="0" lang="cs-CZ" sz="1200" b="0" i="0" u="none" strike="noStrike" kern="1200" cap="none" spc="0" normalizeH="0" baseline="0" noProof="0" dirty="0">
              <a:ln>
                <a:noFill/>
              </a:ln>
              <a:solidFill>
                <a:srgbClr val="767676"/>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srgbClr val="767676"/>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67676"/>
                </a:solidFill>
                <a:effectLst/>
                <a:uLnTx/>
                <a:uFillTx/>
                <a:latin typeface="Calibri" panose="020F0502020204030204"/>
                <a:ea typeface="+mn-ea"/>
                <a:cs typeface="+mn-cs"/>
              </a:rPr>
              <a:t>Cílem partnerství je postupně přejít na hnojiva Yara Climate Choice s tím, jak se bude rozšiřovat výroba a zdokonalovat technologie, takže </a:t>
            </a:r>
            <a:r>
              <a:rPr kumimoji="0" lang="en-US" sz="1200" b="1" i="0" u="none" strike="noStrike" kern="1200" cap="none" spc="0" normalizeH="0" baseline="0" noProof="0" dirty="0">
                <a:ln>
                  <a:noFill/>
                </a:ln>
                <a:solidFill>
                  <a:srgbClr val="C00000"/>
                </a:solidFill>
                <a:effectLst/>
                <a:uLnTx/>
                <a:uFillTx/>
                <a:latin typeface="Calibri" panose="020F0502020204030204"/>
                <a:ea typeface="+mn-ea"/>
                <a:cs typeface="+mn-cs"/>
              </a:rPr>
              <a:t>do roku 2030 </a:t>
            </a:r>
            <a:r>
              <a:rPr kumimoji="0" lang="en-US" sz="1200" b="0" i="0" u="none" strike="noStrike" kern="1200" cap="none" spc="0" normalizeH="0" baseline="0" noProof="0" dirty="0">
                <a:ln>
                  <a:noFill/>
                </a:ln>
                <a:solidFill>
                  <a:srgbClr val="767676"/>
                </a:solidFill>
                <a:effectLst/>
                <a:uLnTx/>
                <a:uFillTx/>
                <a:latin typeface="Calibri" panose="020F0502020204030204"/>
                <a:ea typeface="+mn-ea"/>
                <a:cs typeface="+mn-cs"/>
              </a:rPr>
              <a:t>bude </a:t>
            </a:r>
            <a:r>
              <a:rPr kumimoji="0" lang="en-US" sz="1200" b="1" i="0" u="none" strike="noStrike" kern="1200" cap="none" spc="0" normalizeH="0" baseline="0" noProof="0" dirty="0">
                <a:ln>
                  <a:noFill/>
                </a:ln>
                <a:solidFill>
                  <a:srgbClr val="C00000"/>
                </a:solidFill>
                <a:effectLst/>
                <a:uLnTx/>
                <a:uFillTx/>
                <a:latin typeface="Calibri" panose="020F0502020204030204"/>
                <a:ea typeface="+mn-ea"/>
                <a:cs typeface="+mn-cs"/>
              </a:rPr>
              <a:t>všech </a:t>
            </a:r>
            <a:r>
              <a:rPr kumimoji="0" lang="en-US" sz="1200" b="1" i="0" u="none"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165 000 tun </a:t>
            </a:r>
            <a:r>
              <a:rPr kumimoji="0" lang="en-US" sz="1200" b="1" i="0" u="none" strike="noStrike" kern="1200" cap="none" spc="0" normalizeH="0" baseline="0" noProof="0" dirty="0">
                <a:ln>
                  <a:noFill/>
                </a:ln>
                <a:solidFill>
                  <a:srgbClr val="C00000"/>
                </a:solidFill>
                <a:effectLst/>
                <a:uLnTx/>
                <a:uFillTx/>
                <a:latin typeface="Calibri" panose="020F0502020204030204"/>
                <a:ea typeface="+mn-ea"/>
                <a:cs typeface="+mn-cs"/>
              </a:rPr>
              <a:t>ročně tvořit hnojivo Yara Climate Choice.</a:t>
            </a:r>
            <a:endParaRPr kumimoji="0" lang="cs-CZ" sz="1200" b="1"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67676"/>
                </a:solidFill>
                <a:effectLst/>
                <a:uLnTx/>
                <a:uFillTx/>
                <a:latin typeface="Calibri" panose="020F0502020204030204"/>
                <a:ea typeface="+mn-ea"/>
                <a:cs typeface="+mn-cs"/>
              </a:rPr>
              <a:t>Spolupráce podtrhuje společný závazek společností budovat udržitelnější potravinový systém v souladu s klimatickými cíli Evropské unie. </a:t>
            </a:r>
            <a:endParaRPr kumimoji="0" lang="cs-CZ" sz="1200" b="0" i="0" u="none" strike="noStrike" kern="1200" cap="none" spc="0" normalizeH="0" baseline="0" noProof="0" dirty="0">
              <a:ln>
                <a:noFill/>
              </a:ln>
              <a:solidFill>
                <a:srgbClr val="767676"/>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srgbClr val="767676"/>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67676"/>
                </a:solidFill>
                <a:effectLst/>
                <a:highlight>
                  <a:srgbClr val="FFFF00"/>
                </a:highlight>
                <a:uLnTx/>
                <a:uFillTx/>
                <a:latin typeface="Calibri" panose="020F0502020204030204"/>
                <a:ea typeface="+mn-ea"/>
                <a:cs typeface="+mn-cs"/>
              </a:rPr>
              <a:t>Současně bude podporovat zemědělce prostřednictvím přechodných nákladů, aby se zajistilo, že jejich živobytí nebude negativně ovlivněno.</a:t>
            </a:r>
          </a:p>
        </p:txBody>
      </p:sp>
      <p:sp>
        <p:nvSpPr>
          <p:cNvPr id="6" name="Obdélník 5">
            <a:extLst>
              <a:ext uri="{FF2B5EF4-FFF2-40B4-BE49-F238E27FC236}">
                <a16:creationId xmlns:a16="http://schemas.microsoft.com/office/drawing/2014/main" id="{1DBD5604-E04B-4D8E-B315-0A322792FE87}"/>
              </a:ext>
            </a:extLst>
          </p:cNvPr>
          <p:cNvSpPr/>
          <p:nvPr/>
        </p:nvSpPr>
        <p:spPr>
          <a:xfrm>
            <a:off x="613953" y="117272"/>
            <a:ext cx="11105047" cy="338554"/>
          </a:xfrm>
          <a:prstGeom prst="rect">
            <a:avLst/>
          </a:prstGeom>
          <a:noFill/>
          <a:ln w="635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cs-CZ" sz="16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sym typeface="Poppins"/>
              </a:rPr>
              <a:t>Jak se dělá zázrak  / „</a:t>
            </a:r>
            <a:r>
              <a:rPr kumimoji="0" lang="cs-CZ" sz="1600" b="0"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sym typeface="Poppins"/>
              </a:rPr>
              <a:t>Greenwashing</a:t>
            </a:r>
            <a:r>
              <a:rPr kumimoji="0" lang="cs-CZ" sz="16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sym typeface="Poppins"/>
              </a:rPr>
              <a:t> jako </a:t>
            </a:r>
            <a:r>
              <a:rPr kumimoji="0" lang="cs-CZ" sz="1600" b="0"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sym typeface="Poppins"/>
              </a:rPr>
              <a:t>vyšitej</a:t>
            </a:r>
            <a:r>
              <a:rPr kumimoji="0" lang="cs-CZ" sz="16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sym typeface="Poppins"/>
              </a:rPr>
              <a:t>…………“</a:t>
            </a:r>
            <a:endParaRPr kumimoji="0" lang="en-US" sz="16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sym typeface="Poppins"/>
            </a:endParaRPr>
          </a:p>
        </p:txBody>
      </p:sp>
    </p:spTree>
    <p:extLst>
      <p:ext uri="{BB962C8B-B14F-4D97-AF65-F5344CB8AC3E}">
        <p14:creationId xmlns:p14="http://schemas.microsoft.com/office/powerpoint/2010/main" val="21567916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raf 5">
            <a:extLst>
              <a:ext uri="{FF2B5EF4-FFF2-40B4-BE49-F238E27FC236}">
                <a16:creationId xmlns:a16="http://schemas.microsoft.com/office/drawing/2014/main" id="{AC2E4BB8-93A2-4600-8224-D881CD297B75}"/>
              </a:ext>
            </a:extLst>
          </p:cNvPr>
          <p:cNvGraphicFramePr>
            <a:graphicFrameLocks/>
          </p:cNvGraphicFramePr>
          <p:nvPr/>
        </p:nvGraphicFramePr>
        <p:xfrm>
          <a:off x="188843" y="208722"/>
          <a:ext cx="11708296" cy="639086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792887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94976A04-F14A-4224-9235-7816450B06C4}"/>
              </a:ext>
            </a:extLst>
          </p:cNvPr>
          <p:cNvSpPr/>
          <p:nvPr/>
        </p:nvSpPr>
        <p:spPr>
          <a:xfrm>
            <a:off x="320984" y="3028484"/>
            <a:ext cx="10368889" cy="2631490"/>
          </a:xfrm>
          <a:prstGeom prst="rect">
            <a:avLst/>
          </a:prstGeom>
        </p:spPr>
        <p:txBody>
          <a:bodyPr wrap="square">
            <a:spAutoFit/>
          </a:bodyPr>
          <a:lstStyle/>
          <a:p>
            <a:pPr algn="ctr"/>
            <a:endParaRPr lang="cs-CZ" sz="1200" b="1"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algn="ctr"/>
            <a:r>
              <a:rPr lang="cs-CZ" sz="1200" b="1" dirty="0">
                <a:solidFill>
                  <a:srgbClr val="0070C0"/>
                </a:solidFill>
                <a:latin typeface="Calibri" panose="020F0502020204030204" pitchFamily="34" charset="0"/>
                <a:ea typeface="Calibri" panose="020F0502020204030204" pitchFamily="34" charset="0"/>
                <a:cs typeface="Calibri" panose="020F0502020204030204" pitchFamily="34" charset="0"/>
              </a:rPr>
              <a:t>Kompas EU pro obnovení konkurenceschopnosti a zajištění udržitelné prosperity	 </a:t>
            </a:r>
            <a:r>
              <a:rPr lang="cs-CZ" sz="1200" b="1" i="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cs-CZ" sz="1200" i="1" dirty="0">
                <a:solidFill>
                  <a:srgbClr val="0070C0"/>
                </a:solidFill>
                <a:latin typeface="Calibri" panose="020F0502020204030204" pitchFamily="34" charset="0"/>
                <a:ea typeface="Calibri" panose="020F0502020204030204" pitchFamily="34" charset="0"/>
                <a:cs typeface="Calibri" panose="020F0502020204030204" pitchFamily="34" charset="0"/>
              </a:rPr>
              <a:t>aneb EU střídá RVHP ? </a:t>
            </a:r>
            <a:r>
              <a:rPr lang="cs-CZ" sz="1200" b="1" dirty="0">
                <a:solidFill>
                  <a:srgbClr val="0070C0"/>
                </a:solidFill>
                <a:latin typeface="Calibri" panose="020F0502020204030204" pitchFamily="34" charset="0"/>
                <a:ea typeface="Calibri" panose="020F0502020204030204" pitchFamily="34" charset="0"/>
                <a:cs typeface="Calibri" panose="020F0502020204030204" pitchFamily="34" charset="0"/>
              </a:rPr>
              <a:t>)</a:t>
            </a:r>
          </a:p>
          <a:p>
            <a:endParaRPr lang="cs-CZ" sz="100" dirty="0">
              <a:latin typeface="Calibri" panose="020F0502020204030204" pitchFamily="34" charset="0"/>
              <a:ea typeface="Calibri" panose="020F0502020204030204" pitchFamily="34" charset="0"/>
              <a:cs typeface="Calibri" panose="020F0502020204030204" pitchFamily="34" charset="0"/>
            </a:endParaRPr>
          </a:p>
          <a:p>
            <a:endParaRPr lang="cs-CZ" sz="1000" dirty="0">
              <a:latin typeface="Calibri" panose="020F0502020204030204" pitchFamily="34" charset="0"/>
              <a:ea typeface="Calibri" panose="020F0502020204030204" pitchFamily="34" charset="0"/>
              <a:cs typeface="Calibri" panose="020F0502020204030204" pitchFamily="34" charset="0"/>
            </a:endParaRPr>
          </a:p>
          <a:p>
            <a:r>
              <a:rPr lang="cs-CZ" sz="1000"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t>Cílem </a:t>
            </a:r>
            <a:r>
              <a:rPr lang="cs-CZ" sz="1000" b="1" dirty="0">
                <a:solidFill>
                  <a:schemeClr val="bg2">
                    <a:lumMod val="75000"/>
                  </a:schemeClr>
                </a:solidFill>
                <a:highlight>
                  <a:srgbClr val="FFFF00"/>
                </a:highlight>
                <a:latin typeface="Calibri" panose="020F0502020204030204" pitchFamily="34" charset="0"/>
                <a:ea typeface="Calibri" panose="020F0502020204030204" pitchFamily="34" charset="0"/>
                <a:cs typeface="Calibri" panose="020F0502020204030204" pitchFamily="34" charset="0"/>
              </a:rPr>
              <a:t>kompasu konkurenceschopnosti</a:t>
            </a:r>
            <a:r>
              <a:rPr lang="cs-CZ" sz="1000"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t>, který byl spuštěn </a:t>
            </a:r>
            <a:r>
              <a:rPr lang="cs-CZ" sz="1000" b="1" dirty="0">
                <a:solidFill>
                  <a:schemeClr val="bg2">
                    <a:lumMod val="75000"/>
                  </a:schemeClr>
                </a:solidFill>
                <a:highlight>
                  <a:srgbClr val="FFFF00"/>
                </a:highlight>
                <a:latin typeface="Calibri" panose="020F0502020204030204" pitchFamily="34" charset="0"/>
                <a:ea typeface="Calibri" panose="020F0502020204030204" pitchFamily="34" charset="0"/>
                <a:cs typeface="Calibri" panose="020F0502020204030204" pitchFamily="34" charset="0"/>
              </a:rPr>
              <a:t>29. ledna 2025</a:t>
            </a:r>
            <a:r>
              <a:rPr lang="cs-CZ" sz="1000"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t>, je odstranit rozdíly v produktivitě a zajistit, aby Evropa byla místem, kde se budou vynalézat a vyrábět budoucí technologie, služby a čisté výrobky. Zaměřuje se na tři pilíře: </a:t>
            </a:r>
          </a:p>
          <a:p>
            <a:endParaRPr lang="cs-CZ" sz="1000"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mj-lt"/>
              <a:buAutoNum type="romanUcPeriod"/>
            </a:pPr>
            <a:r>
              <a:rPr lang="cs-CZ" sz="1000"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t>INOVACE		Odstranění inovační mezery</a:t>
            </a:r>
          </a:p>
          <a:p>
            <a:pPr marL="285750" indent="-285750">
              <a:buFont typeface="+mj-lt"/>
              <a:buAutoNum type="romanUcPeriod"/>
            </a:pPr>
            <a:r>
              <a:rPr lang="cs-CZ" sz="1000"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t>DEKARBONIZACE	Společný plán pro dekarbonizaci a konkurenceschopnost</a:t>
            </a:r>
          </a:p>
          <a:p>
            <a:pPr marL="285750" indent="-285750">
              <a:buFont typeface="+mj-lt"/>
              <a:buAutoNum type="romanUcPeriod"/>
            </a:pPr>
            <a:r>
              <a:rPr lang="cs-CZ" sz="1000"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t>BEZPEČNOST	Snížení závislostí při současném zvýšení odolnosti a ekonomické bezpečnosti.</a:t>
            </a:r>
            <a:br>
              <a:rPr lang="cs-CZ" sz="1000"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br>
            <a:endParaRPr lang="cs-CZ" sz="1000"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endParaRPr>
          </a:p>
          <a:p>
            <a:r>
              <a:rPr lang="cs-CZ" sz="1000"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t>Společný plán pro dekarbonizaci a konkurenceschopnost </a:t>
            </a:r>
            <a:r>
              <a:rPr lang="cs-CZ" sz="1000" b="1" dirty="0">
                <a:solidFill>
                  <a:schemeClr val="bg2">
                    <a:lumMod val="75000"/>
                  </a:schemeClr>
                </a:solidFill>
                <a:highlight>
                  <a:srgbClr val="FFFF00"/>
                </a:highlight>
                <a:latin typeface="Calibri" panose="020F0502020204030204" pitchFamily="34" charset="0"/>
                <a:ea typeface="Calibri" panose="020F0502020204030204" pitchFamily="34" charset="0"/>
                <a:cs typeface="Calibri" panose="020F0502020204030204" pitchFamily="34" charset="0"/>
              </a:rPr>
              <a:t>potvrzuje cíle EU v oblasti zelené dohody</a:t>
            </a:r>
            <a:r>
              <a:rPr lang="cs-CZ" sz="1000"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t>, zajišťuje předvídatelnost pro investory do čistých technologií a zajišťuje suroviny, čistou energii a čisté technologie. Obchodní dohody podpoří strategické dodavatelské řetězce a investice v celém hodnotovém řetězci.</a:t>
            </a:r>
            <a:br>
              <a:rPr lang="cs-CZ" sz="1000"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br>
            <a:endParaRPr lang="cs-CZ" sz="1000"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endParaRPr>
          </a:p>
          <a:p>
            <a:r>
              <a:rPr lang="cs-CZ" sz="1000"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t>Nový Evropský fond pro konkurenceschopnost podpoří strategické technologie, výzkum a inovace a důležité projekty společného evropského zájmu (IPCEI). </a:t>
            </a:r>
          </a:p>
          <a:p>
            <a:endParaRPr lang="cs-CZ" sz="1000" b="1" dirty="0">
              <a:solidFill>
                <a:schemeClr val="bg2">
                  <a:lumMod val="75000"/>
                </a:schemeClr>
              </a:solidFill>
              <a:highlight>
                <a:srgbClr val="FFFF00"/>
              </a:highlight>
              <a:latin typeface="Calibri" panose="020F0502020204030204" pitchFamily="34" charset="0"/>
              <a:ea typeface="Calibri" panose="020F0502020204030204" pitchFamily="34" charset="0"/>
              <a:cs typeface="Calibri" panose="020F0502020204030204" pitchFamily="34" charset="0"/>
            </a:endParaRPr>
          </a:p>
          <a:p>
            <a:pPr algn="ctr"/>
            <a:r>
              <a:rPr lang="cs-CZ" sz="1000" b="1" dirty="0">
                <a:solidFill>
                  <a:schemeClr val="bg2">
                    <a:lumMod val="75000"/>
                  </a:schemeClr>
                </a:solidFill>
                <a:highlight>
                  <a:srgbClr val="FFFF00"/>
                </a:highlight>
                <a:latin typeface="Calibri" panose="020F0502020204030204" pitchFamily="34" charset="0"/>
                <a:ea typeface="Calibri" panose="020F0502020204030204" pitchFamily="34" charset="0"/>
                <a:cs typeface="Calibri" panose="020F0502020204030204" pitchFamily="34" charset="0"/>
              </a:rPr>
              <a:t>Cílem EU je snížit byrokracii, zjednodušit předpisy a snížit administrativní zátěž, což podnikům ušetří 37 miliard eur ročně.</a:t>
            </a:r>
          </a:p>
        </p:txBody>
      </p:sp>
      <p:sp>
        <p:nvSpPr>
          <p:cNvPr id="5" name="Obdélník 4">
            <a:extLst>
              <a:ext uri="{FF2B5EF4-FFF2-40B4-BE49-F238E27FC236}">
                <a16:creationId xmlns:a16="http://schemas.microsoft.com/office/drawing/2014/main" id="{6E9C1B16-19C0-45B2-8262-3917DB06D443}"/>
              </a:ext>
            </a:extLst>
          </p:cNvPr>
          <p:cNvSpPr/>
          <p:nvPr/>
        </p:nvSpPr>
        <p:spPr>
          <a:xfrm>
            <a:off x="577464" y="80794"/>
            <a:ext cx="11105047" cy="1015663"/>
          </a:xfrm>
          <a:prstGeom prst="rect">
            <a:avLst/>
          </a:prstGeom>
          <a:noFill/>
          <a:ln w="635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algn="ctr" defTabSz="685800">
              <a:defRPr/>
            </a:pPr>
            <a:r>
              <a:rPr lang="cs-CZ" sz="2000" dirty="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Poppins"/>
              </a:rPr>
              <a:t>Green </a:t>
            </a:r>
            <a:r>
              <a:rPr lang="cs-CZ" sz="2000" dirty="0" err="1">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Poppins"/>
              </a:rPr>
              <a:t>Deal</a:t>
            </a:r>
            <a:r>
              <a:rPr lang="cs-CZ" sz="2000" dirty="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Poppins"/>
              </a:rPr>
              <a:t> je mrtev!</a:t>
            </a:r>
          </a:p>
          <a:p>
            <a:pPr algn="ctr" defTabSz="685800">
              <a:defRPr/>
            </a:pPr>
            <a:r>
              <a:rPr lang="cs-CZ" sz="2000" dirty="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Poppins"/>
              </a:rPr>
              <a:t>Green </a:t>
            </a:r>
            <a:r>
              <a:rPr lang="cs-CZ" sz="2000" dirty="0" err="1">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Poppins"/>
              </a:rPr>
              <a:t>Deal</a:t>
            </a:r>
            <a:r>
              <a:rPr lang="cs-CZ" sz="2000" dirty="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Poppins"/>
              </a:rPr>
              <a:t> je mrtev?</a:t>
            </a:r>
          </a:p>
          <a:p>
            <a:pPr algn="ctr" defTabSz="685800">
              <a:defRPr/>
            </a:pPr>
            <a:r>
              <a:rPr lang="cs-CZ" sz="2000" dirty="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Poppins"/>
              </a:rPr>
              <a:t>Fakt jako jo?</a:t>
            </a:r>
            <a:endParaRPr lang="en-US" sz="2000" dirty="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Poppins"/>
            </a:endParaRPr>
          </a:p>
        </p:txBody>
      </p:sp>
      <p:sp>
        <p:nvSpPr>
          <p:cNvPr id="4" name="Obdélník 3">
            <a:extLst>
              <a:ext uri="{FF2B5EF4-FFF2-40B4-BE49-F238E27FC236}">
                <a16:creationId xmlns:a16="http://schemas.microsoft.com/office/drawing/2014/main" id="{8F3E4022-0F5D-48C2-B98F-47F296E8F771}"/>
              </a:ext>
            </a:extLst>
          </p:cNvPr>
          <p:cNvSpPr/>
          <p:nvPr/>
        </p:nvSpPr>
        <p:spPr>
          <a:xfrm>
            <a:off x="3198312" y="2404126"/>
            <a:ext cx="6096000" cy="523220"/>
          </a:xfrm>
          <a:prstGeom prst="rect">
            <a:avLst/>
          </a:prstGeom>
          <a:ln>
            <a:solidFill>
              <a:schemeClr val="accent6">
                <a:lumMod val="75000"/>
              </a:schemeClr>
            </a:solidFill>
          </a:ln>
        </p:spPr>
        <p:txBody>
          <a:bodyPr>
            <a:spAutoFit/>
          </a:bodyPr>
          <a:lstStyle/>
          <a:p>
            <a:pPr algn="ctr"/>
            <a:r>
              <a:rPr lang="en-US" sz="1400" b="1" dirty="0">
                <a:solidFill>
                  <a:srgbClr val="000000"/>
                </a:solidFill>
                <a:latin typeface="arial" panose="020B0604020202020204" pitchFamily="34" charset="0"/>
              </a:rPr>
              <a:t>Clean Industrial Deal</a:t>
            </a:r>
          </a:p>
          <a:p>
            <a:pPr algn="ctr"/>
            <a:r>
              <a:rPr lang="en-US" sz="1400" dirty="0" err="1">
                <a:solidFill>
                  <a:schemeClr val="bg2">
                    <a:lumMod val="75000"/>
                  </a:schemeClr>
                </a:solidFill>
              </a:rPr>
              <a:t>Plán</a:t>
            </a:r>
            <a:r>
              <a:rPr lang="en-US" sz="1400" dirty="0">
                <a:solidFill>
                  <a:schemeClr val="bg2">
                    <a:lumMod val="75000"/>
                  </a:schemeClr>
                </a:solidFill>
              </a:rPr>
              <a:t> pro </a:t>
            </a:r>
            <a:r>
              <a:rPr lang="en-US" sz="1400" dirty="0" err="1">
                <a:solidFill>
                  <a:schemeClr val="bg2">
                    <a:lumMod val="75000"/>
                  </a:schemeClr>
                </a:solidFill>
              </a:rPr>
              <a:t>konkurenceschopnost</a:t>
            </a:r>
            <a:r>
              <a:rPr lang="en-US" sz="1400" dirty="0">
                <a:solidFill>
                  <a:schemeClr val="bg2">
                    <a:lumMod val="75000"/>
                  </a:schemeClr>
                </a:solidFill>
              </a:rPr>
              <a:t> a </a:t>
            </a:r>
            <a:r>
              <a:rPr lang="en-US" sz="1400" dirty="0" err="1">
                <a:solidFill>
                  <a:schemeClr val="bg2">
                    <a:lumMod val="75000"/>
                  </a:schemeClr>
                </a:solidFill>
                <a:highlight>
                  <a:srgbClr val="FFFF00"/>
                </a:highlight>
              </a:rPr>
              <a:t>dekarbonizac</a:t>
            </a:r>
            <a:r>
              <a:rPr lang="cs-CZ" sz="1400" dirty="0">
                <a:solidFill>
                  <a:schemeClr val="bg2">
                    <a:lumMod val="75000"/>
                  </a:schemeClr>
                </a:solidFill>
                <a:highlight>
                  <a:srgbClr val="FFFF00"/>
                </a:highlight>
              </a:rPr>
              <a:t>i</a:t>
            </a:r>
            <a:r>
              <a:rPr lang="en-US" sz="1400" dirty="0">
                <a:solidFill>
                  <a:schemeClr val="bg2">
                    <a:lumMod val="75000"/>
                  </a:schemeClr>
                </a:solidFill>
                <a:highlight>
                  <a:srgbClr val="FFFF00"/>
                </a:highlight>
              </a:rPr>
              <a:t> EU</a:t>
            </a:r>
            <a:endParaRPr lang="en-US" sz="1400" b="0" dirty="0">
              <a:solidFill>
                <a:schemeClr val="bg2">
                  <a:lumMod val="75000"/>
                </a:schemeClr>
              </a:solidFill>
              <a:effectLst/>
              <a:highlight>
                <a:srgbClr val="FFFF00"/>
              </a:highlight>
            </a:endParaRPr>
          </a:p>
        </p:txBody>
      </p:sp>
      <p:pic>
        <p:nvPicPr>
          <p:cNvPr id="6" name="Obrázek 5">
            <a:extLst>
              <a:ext uri="{FF2B5EF4-FFF2-40B4-BE49-F238E27FC236}">
                <a16:creationId xmlns:a16="http://schemas.microsoft.com/office/drawing/2014/main" id="{B8E336EE-F2A7-4AFB-8BC1-50CE6ACF5A49}"/>
              </a:ext>
            </a:extLst>
          </p:cNvPr>
          <p:cNvPicPr>
            <a:picLocks noChangeAspect="1"/>
          </p:cNvPicPr>
          <p:nvPr/>
        </p:nvPicPr>
        <p:blipFill>
          <a:blip r:embed="rId2"/>
          <a:stretch>
            <a:fillRect/>
          </a:stretch>
        </p:blipFill>
        <p:spPr>
          <a:xfrm>
            <a:off x="10689873" y="3729622"/>
            <a:ext cx="1336013" cy="1291479"/>
          </a:xfrm>
          <a:prstGeom prst="rect">
            <a:avLst/>
          </a:prstGeom>
        </p:spPr>
      </p:pic>
      <p:sp>
        <p:nvSpPr>
          <p:cNvPr id="8" name="Obdélník 7">
            <a:extLst>
              <a:ext uri="{FF2B5EF4-FFF2-40B4-BE49-F238E27FC236}">
                <a16:creationId xmlns:a16="http://schemas.microsoft.com/office/drawing/2014/main" id="{CD903E03-88AC-44D3-97AE-565C83B4DFF3}"/>
              </a:ext>
            </a:extLst>
          </p:cNvPr>
          <p:cNvSpPr/>
          <p:nvPr/>
        </p:nvSpPr>
        <p:spPr>
          <a:xfrm>
            <a:off x="3198312" y="1283149"/>
            <a:ext cx="6096000" cy="523220"/>
          </a:xfrm>
          <a:prstGeom prst="rect">
            <a:avLst/>
          </a:prstGeom>
          <a:ln>
            <a:solidFill>
              <a:schemeClr val="accent6">
                <a:lumMod val="75000"/>
              </a:schemeClr>
            </a:solidFill>
          </a:ln>
        </p:spPr>
        <p:txBody>
          <a:bodyPr anchor="ctr" anchorCtr="0">
            <a:spAutoFit/>
          </a:bodyPr>
          <a:lstStyle/>
          <a:p>
            <a:pPr algn="ctr"/>
            <a:r>
              <a:rPr lang="cs-CZ" sz="1400" b="1" dirty="0">
                <a:solidFill>
                  <a:srgbClr val="000000"/>
                </a:solidFill>
                <a:latin typeface="arial" panose="020B0604020202020204" pitchFamily="34" charset="0"/>
              </a:rPr>
              <a:t>Green </a:t>
            </a:r>
            <a:r>
              <a:rPr lang="cs-CZ" sz="1400" b="1" dirty="0" err="1">
                <a:solidFill>
                  <a:srgbClr val="000000"/>
                </a:solidFill>
                <a:latin typeface="arial" panose="020B0604020202020204" pitchFamily="34" charset="0"/>
              </a:rPr>
              <a:t>Deal</a:t>
            </a:r>
            <a:endParaRPr lang="cs-CZ" sz="1400" b="1" dirty="0">
              <a:solidFill>
                <a:srgbClr val="000000"/>
              </a:solidFill>
              <a:latin typeface="arial" panose="020B0604020202020204" pitchFamily="34" charset="0"/>
            </a:endParaRPr>
          </a:p>
          <a:p>
            <a:pPr algn="ctr"/>
            <a:endParaRPr lang="en-US" sz="1400" b="0" dirty="0">
              <a:effectLst/>
            </a:endParaRPr>
          </a:p>
        </p:txBody>
      </p:sp>
      <p:cxnSp>
        <p:nvCxnSpPr>
          <p:cNvPr id="10" name="Spojnice: pravoúhlá 9">
            <a:extLst>
              <a:ext uri="{FF2B5EF4-FFF2-40B4-BE49-F238E27FC236}">
                <a16:creationId xmlns:a16="http://schemas.microsoft.com/office/drawing/2014/main" id="{2BABBE0E-DBF3-4A28-A512-BBCE6B6261FA}"/>
              </a:ext>
            </a:extLst>
          </p:cNvPr>
          <p:cNvCxnSpPr>
            <a:stCxn id="8" idx="3"/>
            <a:endCxn id="4" idx="3"/>
          </p:cNvCxnSpPr>
          <p:nvPr/>
        </p:nvCxnSpPr>
        <p:spPr>
          <a:xfrm>
            <a:off x="9294312" y="1544759"/>
            <a:ext cx="12700" cy="1120977"/>
          </a:xfrm>
          <a:prstGeom prst="bentConnector3">
            <a:avLst>
              <a:gd name="adj1" fmla="val 3803480"/>
            </a:avLst>
          </a:prstGeom>
          <a:ln w="38100">
            <a:tailEnd type="triangle" w="lg" len="lg"/>
          </a:ln>
        </p:spPr>
        <p:style>
          <a:lnRef idx="1">
            <a:schemeClr val="accent1"/>
          </a:lnRef>
          <a:fillRef idx="0">
            <a:schemeClr val="accent1"/>
          </a:fillRef>
          <a:effectRef idx="0">
            <a:schemeClr val="accent1"/>
          </a:effectRef>
          <a:fontRef idx="minor">
            <a:schemeClr val="tx1"/>
          </a:fontRef>
        </p:style>
      </p:cxnSp>
      <p:cxnSp>
        <p:nvCxnSpPr>
          <p:cNvPr id="12" name="Spojnice: pravoúhlá 11">
            <a:extLst>
              <a:ext uri="{FF2B5EF4-FFF2-40B4-BE49-F238E27FC236}">
                <a16:creationId xmlns:a16="http://schemas.microsoft.com/office/drawing/2014/main" id="{933E0E9D-BBA4-4DC0-A618-6CFA45D1A9EA}"/>
              </a:ext>
            </a:extLst>
          </p:cNvPr>
          <p:cNvCxnSpPr>
            <a:stCxn id="4" idx="1"/>
            <a:endCxn id="8" idx="1"/>
          </p:cNvCxnSpPr>
          <p:nvPr/>
        </p:nvCxnSpPr>
        <p:spPr>
          <a:xfrm rot="10800000">
            <a:off x="3198312" y="1544760"/>
            <a:ext cx="12700" cy="1120977"/>
          </a:xfrm>
          <a:prstGeom prst="bentConnector3">
            <a:avLst>
              <a:gd name="adj1" fmla="val 3177394"/>
            </a:avLst>
          </a:prstGeom>
          <a:ln w="38100">
            <a:tailEnd type="triangle" w="lg" len="lg"/>
          </a:ln>
        </p:spPr>
        <p:style>
          <a:lnRef idx="1">
            <a:schemeClr val="accent1"/>
          </a:lnRef>
          <a:fillRef idx="0">
            <a:schemeClr val="accent1"/>
          </a:fillRef>
          <a:effectRef idx="0">
            <a:schemeClr val="accent1"/>
          </a:effectRef>
          <a:fontRef idx="minor">
            <a:schemeClr val="tx1"/>
          </a:fontRef>
        </p:style>
      </p:cxnSp>
      <p:sp>
        <p:nvSpPr>
          <p:cNvPr id="13" name="Obdélník 12">
            <a:extLst>
              <a:ext uri="{FF2B5EF4-FFF2-40B4-BE49-F238E27FC236}">
                <a16:creationId xmlns:a16="http://schemas.microsoft.com/office/drawing/2014/main" id="{42486A02-E19A-487D-9F39-E54FFC019EF3}"/>
              </a:ext>
            </a:extLst>
          </p:cNvPr>
          <p:cNvSpPr/>
          <p:nvPr/>
        </p:nvSpPr>
        <p:spPr>
          <a:xfrm>
            <a:off x="47521" y="6378559"/>
            <a:ext cx="10764811" cy="400110"/>
          </a:xfrm>
          <a:prstGeom prst="rect">
            <a:avLst/>
          </a:prstGeom>
        </p:spPr>
        <p:txBody>
          <a:bodyPr wrap="square">
            <a:spAutoFit/>
          </a:bodyPr>
          <a:lstStyle/>
          <a:p>
            <a:pPr algn="ctr"/>
            <a:r>
              <a:rPr lang="cs-CZ" sz="1000" dirty="0">
                <a:solidFill>
                  <a:srgbClr val="C00000"/>
                </a:solidFill>
              </a:rPr>
              <a:t>Máme  asi nejvyšší daně na světě, asi nejnepříznivější klima pro investice na světě, asi nejvíce nelegálních přistěhovalců na světě, asi nejvíce represivních pravidel a předpisů na světě. </a:t>
            </a:r>
          </a:p>
          <a:p>
            <a:pPr algn="ctr"/>
            <a:r>
              <a:rPr lang="cs-CZ" sz="1000" dirty="0">
                <a:solidFill>
                  <a:srgbClr val="C00000"/>
                </a:solidFill>
              </a:rPr>
              <a:t>Výborně, Evropská Komise, jsi nejlepší, </a:t>
            </a:r>
          </a:p>
        </p:txBody>
      </p:sp>
      <p:sp>
        <p:nvSpPr>
          <p:cNvPr id="2" name="Obdélník 1">
            <a:extLst>
              <a:ext uri="{FF2B5EF4-FFF2-40B4-BE49-F238E27FC236}">
                <a16:creationId xmlns:a16="http://schemas.microsoft.com/office/drawing/2014/main" id="{B7D1FA51-9F2E-44C6-9CE9-048E49D04248}"/>
              </a:ext>
            </a:extLst>
          </p:cNvPr>
          <p:cNvSpPr/>
          <p:nvPr/>
        </p:nvSpPr>
        <p:spPr>
          <a:xfrm>
            <a:off x="753980" y="5860551"/>
            <a:ext cx="10752013" cy="344069"/>
          </a:xfrm>
          <a:prstGeom prst="rect">
            <a:avLst/>
          </a:prstGeom>
          <a:ln>
            <a:solidFill>
              <a:schemeClr val="accent6">
                <a:lumMod val="75000"/>
              </a:schemeClr>
            </a:solidFill>
          </a:ln>
        </p:spPr>
        <p:txBody>
          <a:bodyPr wrap="square">
            <a:spAutoFit/>
          </a:bodyPr>
          <a:lstStyle/>
          <a:p>
            <a:pPr algn="ctr">
              <a:lnSpc>
                <a:spcPct val="107000"/>
              </a:lnSpc>
              <a:spcAft>
                <a:spcPts val="800"/>
              </a:spcAft>
            </a:pPr>
            <a:r>
              <a:rPr lang="cs-CZ" sz="1600" dirty="0">
                <a:solidFill>
                  <a:srgbClr val="C00000"/>
                </a:solidFill>
                <a:ea typeface="Calibri" panose="020F0502020204030204" pitchFamily="34" charset="0"/>
                <a:cs typeface="Times New Roman" panose="02020603050405020304" pitchFamily="18" charset="0"/>
              </a:rPr>
              <a:t>Žádný systém nemůže být opraven lidmi, kteří nerozumějí tomu, proč je pokažen a nechtějí si to připustit. </a:t>
            </a:r>
            <a:endParaRPr lang="cs-CZ" sz="1600" dirty="0">
              <a:solidFill>
                <a:srgbClr val="C00000"/>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05369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2000"/>
                                        <p:tgtEl>
                                          <p:spTgt spid="3"/>
                                        </p:tgtEl>
                                      </p:cBhvr>
                                    </p:animEffect>
                                  </p:childTnLst>
                                </p:cTn>
                              </p:par>
                            </p:childTnLst>
                          </p:cTn>
                        </p:par>
                        <p:par>
                          <p:cTn id="18" fill="hold">
                            <p:stCondLst>
                              <p:cond delay="2000"/>
                            </p:stCondLst>
                            <p:childTnLst>
                              <p:par>
                                <p:cTn id="19" presetID="16" presetClass="entr" presetSubtype="37"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outVertical)">
                                      <p:cBhvr>
                                        <p:cTn id="21" dur="1000"/>
                                        <p:tgtEl>
                                          <p:spTgt spid="6"/>
                                        </p:tgtEl>
                                      </p:cBhvr>
                                    </p:animEffect>
                                  </p:childTnLst>
                                </p:cTn>
                              </p:par>
                            </p:childTnLst>
                          </p:cTn>
                        </p:par>
                        <p:par>
                          <p:cTn id="22" fill="hold">
                            <p:stCondLst>
                              <p:cond delay="3000"/>
                            </p:stCondLst>
                            <p:childTnLst>
                              <p:par>
                                <p:cTn id="23" presetID="22" presetClass="entr" presetSubtype="4"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20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37"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outVertical)">
                                      <p:cBhvr>
                                        <p:cTn id="30" dur="10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37"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outVertical)">
                                      <p:cBhvr>
                                        <p:cTn id="3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13" grpId="0"/>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C7CC133-125A-42A9-87F0-440BD3702C76}"/>
              </a:ext>
            </a:extLst>
          </p:cNvPr>
          <p:cNvSpPr>
            <a:spLocks noGrp="1"/>
          </p:cNvSpPr>
          <p:nvPr>
            <p:ph type="title"/>
          </p:nvPr>
        </p:nvSpPr>
        <p:spPr>
          <a:xfrm>
            <a:off x="5423926" y="436761"/>
            <a:ext cx="6158475" cy="792088"/>
          </a:xfrm>
        </p:spPr>
        <p:txBody>
          <a:bodyPr>
            <a:normAutofit fontScale="90000"/>
          </a:bodyPr>
          <a:lstStyle/>
          <a:p>
            <a:r>
              <a:rPr lang="pl-PL" dirty="0"/>
              <a:t>Rynek nawozów azotowych w EU27 (2023/2024)</a:t>
            </a:r>
            <a:endParaRPr lang="cs-CZ" dirty="0"/>
          </a:p>
        </p:txBody>
      </p:sp>
      <p:sp>
        <p:nvSpPr>
          <p:cNvPr id="4" name="Zástupný symbol pro číslo snímku 3">
            <a:extLst>
              <a:ext uri="{FF2B5EF4-FFF2-40B4-BE49-F238E27FC236}">
                <a16:creationId xmlns:a16="http://schemas.microsoft.com/office/drawing/2014/main" id="{F7EC1ED2-8BAF-4863-9F64-38C32953A9A3}"/>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8" name="Picture 4" descr="Vektor Political map of European Union member states. 27 EU member states,  after United Kingdom left. Special member state territories are not  included. Blue and gray illustration, English labeling. Vector. ve službě">
            <a:extLst>
              <a:ext uri="{FF2B5EF4-FFF2-40B4-BE49-F238E27FC236}">
                <a16:creationId xmlns:a16="http://schemas.microsoft.com/office/drawing/2014/main" id="{DD31264C-2F32-40F6-B0D8-99FA2AE3849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69"/>
          <a:stretch/>
        </p:blipFill>
        <p:spPr bwMode="auto">
          <a:xfrm>
            <a:off x="7888935" y="646035"/>
            <a:ext cx="4303065" cy="444389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Skupina 6">
            <a:extLst>
              <a:ext uri="{FF2B5EF4-FFF2-40B4-BE49-F238E27FC236}">
                <a16:creationId xmlns:a16="http://schemas.microsoft.com/office/drawing/2014/main" id="{666EE710-FC91-4949-8F02-3F8DB830A12A}"/>
              </a:ext>
            </a:extLst>
          </p:cNvPr>
          <p:cNvGrpSpPr/>
          <p:nvPr/>
        </p:nvGrpSpPr>
        <p:grpSpPr>
          <a:xfrm>
            <a:off x="349340" y="821992"/>
            <a:ext cx="1749683" cy="523220"/>
            <a:chOff x="437389" y="1142321"/>
            <a:chExt cx="1749683" cy="523220"/>
          </a:xfrm>
        </p:grpSpPr>
        <p:pic>
          <p:nvPicPr>
            <p:cNvPr id="6" name="Grafický objekt 5" descr="Továrna">
              <a:extLst>
                <a:ext uri="{FF2B5EF4-FFF2-40B4-BE49-F238E27FC236}">
                  <a16:creationId xmlns:a16="http://schemas.microsoft.com/office/drawing/2014/main" id="{1F669443-42B2-407A-A6A8-91F8C561F0D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7389" y="1153134"/>
              <a:ext cx="459091" cy="459091"/>
            </a:xfrm>
            <a:prstGeom prst="rect">
              <a:avLst/>
            </a:prstGeom>
          </p:spPr>
        </p:pic>
        <p:sp>
          <p:nvSpPr>
            <p:cNvPr id="13" name="Obdélník 12">
              <a:extLst>
                <a:ext uri="{FF2B5EF4-FFF2-40B4-BE49-F238E27FC236}">
                  <a16:creationId xmlns:a16="http://schemas.microsoft.com/office/drawing/2014/main" id="{5FCBD7DC-31DC-44B8-B7C3-D9259A6352D4}"/>
                </a:ext>
              </a:extLst>
            </p:cNvPr>
            <p:cNvSpPr/>
            <p:nvPr/>
          </p:nvSpPr>
          <p:spPr>
            <a:xfrm>
              <a:off x="1183656" y="1142321"/>
              <a:ext cx="1003416" cy="52322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Kapacita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w="0"/>
                  <a:solidFill>
                    <a:srgbClr val="00AEC7"/>
                  </a:solidFill>
                  <a:effectLst>
                    <a:outerShdw blurRad="38100" dist="19050" dir="2700000" algn="tl" rotWithShape="0">
                      <a:prstClr val="black">
                        <a:alpha val="40000"/>
                      </a:prstClr>
                    </a:outerShdw>
                  </a:effectLst>
                  <a:uLnTx/>
                  <a:uFillTx/>
                  <a:latin typeface="Calibri" panose="020F0502020204030204"/>
                  <a:ea typeface="+mn-ea"/>
                  <a:cs typeface="+mn-cs"/>
                </a:rPr>
                <a:t>16 mil. t N</a:t>
              </a:r>
            </a:p>
          </p:txBody>
        </p:sp>
      </p:grpSp>
      <p:grpSp>
        <p:nvGrpSpPr>
          <p:cNvPr id="9" name="Skupina 8">
            <a:extLst>
              <a:ext uri="{FF2B5EF4-FFF2-40B4-BE49-F238E27FC236}">
                <a16:creationId xmlns:a16="http://schemas.microsoft.com/office/drawing/2014/main" id="{7B6E7DA8-542E-4DEA-8DEC-252019C03A5B}"/>
              </a:ext>
            </a:extLst>
          </p:cNvPr>
          <p:cNvGrpSpPr/>
          <p:nvPr/>
        </p:nvGrpSpPr>
        <p:grpSpPr>
          <a:xfrm>
            <a:off x="367680" y="1279432"/>
            <a:ext cx="1617094" cy="536035"/>
            <a:chOff x="432825" y="1759048"/>
            <a:chExt cx="1617094" cy="536035"/>
          </a:xfrm>
        </p:grpSpPr>
        <p:pic>
          <p:nvPicPr>
            <p:cNvPr id="8" name="Grafický objekt 7" descr="Bubliny">
              <a:extLst>
                <a:ext uri="{FF2B5EF4-FFF2-40B4-BE49-F238E27FC236}">
                  <a16:creationId xmlns:a16="http://schemas.microsoft.com/office/drawing/2014/main" id="{875A74EA-891E-4DE3-A6B0-510AC4A5E81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2825" y="1759048"/>
              <a:ext cx="459091" cy="459091"/>
            </a:xfrm>
            <a:prstGeom prst="rect">
              <a:avLst/>
            </a:prstGeom>
          </p:spPr>
        </p:pic>
        <p:sp>
          <p:nvSpPr>
            <p:cNvPr id="16" name="Obdélník 15">
              <a:extLst>
                <a:ext uri="{FF2B5EF4-FFF2-40B4-BE49-F238E27FC236}">
                  <a16:creationId xmlns:a16="http://schemas.microsoft.com/office/drawing/2014/main" id="{6002666F-7296-42F7-8F8D-CE55EEF5E53F}"/>
                </a:ext>
              </a:extLst>
            </p:cNvPr>
            <p:cNvSpPr/>
            <p:nvPr/>
          </p:nvSpPr>
          <p:spPr>
            <a:xfrm>
              <a:off x="1183656" y="1771863"/>
              <a:ext cx="866263" cy="52322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Výroba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w="0"/>
                  <a:solidFill>
                    <a:srgbClr val="00AEC7"/>
                  </a:solidFill>
                  <a:effectLst>
                    <a:outerShdw blurRad="38100" dist="19050" dir="2700000" algn="tl" rotWithShape="0">
                      <a:prstClr val="black">
                        <a:alpha val="40000"/>
                      </a:prstClr>
                    </a:outerShdw>
                  </a:effectLst>
                  <a:uLnTx/>
                  <a:uFillTx/>
                  <a:latin typeface="Calibri" panose="020F0502020204030204"/>
                  <a:ea typeface="+mn-ea"/>
                  <a:cs typeface="+mn-cs"/>
                </a:rPr>
                <a:t>8 mil. t N</a:t>
              </a:r>
            </a:p>
          </p:txBody>
        </p:sp>
      </p:grpSp>
      <p:grpSp>
        <p:nvGrpSpPr>
          <p:cNvPr id="19" name="Skupina 18">
            <a:extLst>
              <a:ext uri="{FF2B5EF4-FFF2-40B4-BE49-F238E27FC236}">
                <a16:creationId xmlns:a16="http://schemas.microsoft.com/office/drawing/2014/main" id="{71E9D0E0-7116-421F-9075-0F87AA6A9C79}"/>
              </a:ext>
            </a:extLst>
          </p:cNvPr>
          <p:cNvGrpSpPr/>
          <p:nvPr/>
        </p:nvGrpSpPr>
        <p:grpSpPr>
          <a:xfrm>
            <a:off x="349340" y="2247573"/>
            <a:ext cx="1692253" cy="578545"/>
            <a:chOff x="439527" y="2969909"/>
            <a:chExt cx="1692253" cy="578545"/>
          </a:xfrm>
        </p:grpSpPr>
        <p:pic>
          <p:nvPicPr>
            <p:cNvPr id="10" name="Grafický objekt 9" descr="Remorkér">
              <a:extLst>
                <a:ext uri="{FF2B5EF4-FFF2-40B4-BE49-F238E27FC236}">
                  <a16:creationId xmlns:a16="http://schemas.microsoft.com/office/drawing/2014/main" id="{610C34BE-F3D1-4015-80F5-19FFA0D5A68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39527" y="2969909"/>
              <a:ext cx="459091" cy="459091"/>
            </a:xfrm>
            <a:prstGeom prst="rect">
              <a:avLst/>
            </a:prstGeom>
          </p:spPr>
        </p:pic>
        <p:sp>
          <p:nvSpPr>
            <p:cNvPr id="17" name="Obdélník 16">
              <a:extLst>
                <a:ext uri="{FF2B5EF4-FFF2-40B4-BE49-F238E27FC236}">
                  <a16:creationId xmlns:a16="http://schemas.microsoft.com/office/drawing/2014/main" id="{0DC881D6-14BA-4C16-8565-A68D1A4342E6}"/>
                </a:ext>
              </a:extLst>
            </p:cNvPr>
            <p:cNvSpPr/>
            <p:nvPr/>
          </p:nvSpPr>
          <p:spPr>
            <a:xfrm>
              <a:off x="1152025" y="3025234"/>
              <a:ext cx="979755" cy="52322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Dovoz</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rPr>
                <a:t>4,3 mil. t N</a:t>
              </a:r>
            </a:p>
          </p:txBody>
        </p:sp>
      </p:grpSp>
      <p:grpSp>
        <p:nvGrpSpPr>
          <p:cNvPr id="11" name="Skupina 10">
            <a:extLst>
              <a:ext uri="{FF2B5EF4-FFF2-40B4-BE49-F238E27FC236}">
                <a16:creationId xmlns:a16="http://schemas.microsoft.com/office/drawing/2014/main" id="{EDF69C80-DA90-43A0-A64E-358CA7A88D72}"/>
              </a:ext>
            </a:extLst>
          </p:cNvPr>
          <p:cNvGrpSpPr/>
          <p:nvPr/>
        </p:nvGrpSpPr>
        <p:grpSpPr>
          <a:xfrm>
            <a:off x="339539" y="1737480"/>
            <a:ext cx="1801416" cy="563058"/>
            <a:chOff x="439527" y="2364962"/>
            <a:chExt cx="1801416" cy="563058"/>
          </a:xfrm>
        </p:grpSpPr>
        <p:pic>
          <p:nvPicPr>
            <p:cNvPr id="12" name="Grafický objekt 11" descr="Vidlička">
              <a:extLst>
                <a:ext uri="{FF2B5EF4-FFF2-40B4-BE49-F238E27FC236}">
                  <a16:creationId xmlns:a16="http://schemas.microsoft.com/office/drawing/2014/main" id="{2F6BB7E9-02F2-4751-9A7F-A2161F3DFBF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9527" y="2364962"/>
              <a:ext cx="459091" cy="459091"/>
            </a:xfrm>
            <a:prstGeom prst="rect">
              <a:avLst/>
            </a:prstGeom>
          </p:spPr>
        </p:pic>
        <p:sp>
          <p:nvSpPr>
            <p:cNvPr id="18" name="Obdélník 17">
              <a:extLst>
                <a:ext uri="{FF2B5EF4-FFF2-40B4-BE49-F238E27FC236}">
                  <a16:creationId xmlns:a16="http://schemas.microsoft.com/office/drawing/2014/main" id="{C9CE7B59-113C-414B-B1D2-103AE85BF116}"/>
                </a:ext>
              </a:extLst>
            </p:cNvPr>
            <p:cNvSpPr/>
            <p:nvPr/>
          </p:nvSpPr>
          <p:spPr>
            <a:xfrm>
              <a:off x="1188412" y="2404800"/>
              <a:ext cx="1052531" cy="52322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Spotřeba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w="0"/>
                  <a:solidFill>
                    <a:srgbClr val="00AEC7"/>
                  </a:solidFill>
                  <a:effectLst>
                    <a:outerShdw blurRad="38100" dist="19050" dir="2700000" algn="tl" rotWithShape="0">
                      <a:prstClr val="black">
                        <a:alpha val="40000"/>
                      </a:prstClr>
                    </a:outerShdw>
                  </a:effectLst>
                  <a:uLnTx/>
                  <a:uFillTx/>
                  <a:latin typeface="Calibri" panose="020F0502020204030204"/>
                  <a:ea typeface="+mn-ea"/>
                  <a:cs typeface="+mn-cs"/>
                </a:rPr>
                <a:t>8,7 mil. t N</a:t>
              </a:r>
            </a:p>
          </p:txBody>
        </p:sp>
      </p:grpSp>
      <p:sp>
        <p:nvSpPr>
          <p:cNvPr id="14" name="Obdélník 5">
            <a:extLst>
              <a:ext uri="{FF2B5EF4-FFF2-40B4-BE49-F238E27FC236}">
                <a16:creationId xmlns:a16="http://schemas.microsoft.com/office/drawing/2014/main" id="{99EE280E-DE10-4721-9BC8-EF388ABC4468}"/>
              </a:ext>
            </a:extLst>
          </p:cNvPr>
          <p:cNvSpPr>
            <a:spLocks noChangeArrowheads="1"/>
          </p:cNvSpPr>
          <p:nvPr/>
        </p:nvSpPr>
        <p:spPr bwMode="auto">
          <a:xfrm>
            <a:off x="1974966" y="106363"/>
            <a:ext cx="8640762" cy="400050"/>
          </a:xfrm>
          <a:prstGeom prst="rect">
            <a:avLst/>
          </a:prstGeom>
          <a:noFill/>
          <a:ln w="635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Blip>
                <a:blip r:embed="rId11"/>
              </a:buBlip>
              <a:defRPr sz="2400">
                <a:solidFill>
                  <a:srgbClr val="63666A"/>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rgbClr val="63666A"/>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63666A"/>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cs-CZ" altLang="cs-CZ" sz="20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Situace na trhu dusíkatých hnojiv v EU 27		</a:t>
            </a:r>
            <a:r>
              <a:rPr kumimoji="0" lang="cs-CZ" altLang="cs-CZ" sz="2000" b="0" i="0" u="none" strike="noStrike" kern="1200" cap="none" spc="0" normalizeH="0" baseline="0" noProof="0" dirty="0">
                <a:ln>
                  <a:noFill/>
                </a:ln>
                <a:solidFill>
                  <a:prstClr val="white">
                    <a:lumMod val="65000"/>
                  </a:prstClr>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2023/2024</a:t>
            </a:r>
            <a:endParaRPr kumimoji="0" lang="en-US" altLang="cs-CZ" sz="2000" b="0" i="0" u="none" strike="noStrike" kern="1200" cap="none" spc="0" normalizeH="0" baseline="0" noProof="0" dirty="0">
              <a:ln>
                <a:noFill/>
              </a:ln>
              <a:solidFill>
                <a:prstClr val="white">
                  <a:lumMod val="65000"/>
                </a:prstClr>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p:txBody>
      </p:sp>
      <p:pic>
        <p:nvPicPr>
          <p:cNvPr id="5" name="Obrázek 4">
            <a:extLst>
              <a:ext uri="{FF2B5EF4-FFF2-40B4-BE49-F238E27FC236}">
                <a16:creationId xmlns:a16="http://schemas.microsoft.com/office/drawing/2014/main" id="{41F8B360-4634-4F35-B2C4-CA790495CFCB}"/>
              </a:ext>
            </a:extLst>
          </p:cNvPr>
          <p:cNvPicPr>
            <a:picLocks noChangeAspect="1"/>
          </p:cNvPicPr>
          <p:nvPr/>
        </p:nvPicPr>
        <p:blipFill>
          <a:blip r:embed="rId12"/>
          <a:stretch>
            <a:fillRect/>
          </a:stretch>
        </p:blipFill>
        <p:spPr>
          <a:xfrm>
            <a:off x="339539" y="3086802"/>
            <a:ext cx="6158474" cy="3683649"/>
          </a:xfrm>
          <a:prstGeom prst="rect">
            <a:avLst/>
          </a:prstGeom>
        </p:spPr>
      </p:pic>
      <p:sp>
        <p:nvSpPr>
          <p:cNvPr id="21" name="Obdélník 20">
            <a:extLst>
              <a:ext uri="{FF2B5EF4-FFF2-40B4-BE49-F238E27FC236}">
                <a16:creationId xmlns:a16="http://schemas.microsoft.com/office/drawing/2014/main" id="{B33485A9-13F6-4FFA-A9A5-62639D6CEA4C}"/>
              </a:ext>
            </a:extLst>
          </p:cNvPr>
          <p:cNvSpPr/>
          <p:nvPr/>
        </p:nvSpPr>
        <p:spPr>
          <a:xfrm>
            <a:off x="7258049" y="5298086"/>
            <a:ext cx="4847265" cy="1477328"/>
          </a:xfrm>
          <a:prstGeom prst="rect">
            <a:avLst/>
          </a:prstGeom>
          <a:ln>
            <a:solidFill>
              <a:schemeClr val="accent6">
                <a:lumMod val="75000"/>
              </a:schemeClr>
            </a:solidFill>
          </a:ln>
        </p:spPr>
        <p:txBody>
          <a:bodyPr wrap="square" anchor="ctr" anchorCtr="0">
            <a:spAutoFit/>
          </a:bodyPr>
          <a:lstStyle/>
          <a:p>
            <a:pPr marL="400050" marR="0" lvl="0" indent="-400050" algn="l" defTabSz="914400" rtl="0" eaLnBrk="1" fontAlgn="auto" latinLnBrk="0" hangingPunct="1">
              <a:lnSpc>
                <a:spcPct val="100000"/>
              </a:lnSpc>
              <a:spcBef>
                <a:spcPts val="0"/>
              </a:spcBef>
              <a:spcAft>
                <a:spcPts val="0"/>
              </a:spcAft>
              <a:buClrTx/>
              <a:buSzTx/>
              <a:buFont typeface="+mj-lt"/>
              <a:buAutoNum type="romanUcPeriod"/>
              <a:tabLst/>
              <a:defRPr/>
            </a:pPr>
            <a:r>
              <a:rPr kumimoji="0" lang="cs-CZ" sz="18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EU aktivní role (FE) – máme Prezidenta </a:t>
            </a:r>
          </a:p>
          <a:p>
            <a:pPr marL="400050" marR="0" lvl="0" indent="-400050" algn="l" defTabSz="914400" rtl="0" eaLnBrk="1" fontAlgn="auto" latinLnBrk="0" hangingPunct="1">
              <a:lnSpc>
                <a:spcPct val="100000"/>
              </a:lnSpc>
              <a:spcBef>
                <a:spcPts val="0"/>
              </a:spcBef>
              <a:spcAft>
                <a:spcPts val="0"/>
              </a:spcAft>
              <a:buClrTx/>
              <a:buSzTx/>
              <a:buFont typeface="+mj-lt"/>
              <a:buAutoNum type="romanUcPeriod"/>
              <a:tabLst/>
              <a:defRPr/>
            </a:pPr>
            <a:r>
              <a:rPr kumimoji="0" lang="cs-CZ" sz="1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Integrace skupiny</a:t>
            </a:r>
          </a:p>
          <a:p>
            <a:pPr marL="400050" marR="0" lvl="0" indent="-400050" algn="l" defTabSz="914400" rtl="0" eaLnBrk="1" fontAlgn="auto" latinLnBrk="0" hangingPunct="1">
              <a:lnSpc>
                <a:spcPct val="100000"/>
              </a:lnSpc>
              <a:spcBef>
                <a:spcPts val="0"/>
              </a:spcBef>
              <a:spcAft>
                <a:spcPts val="0"/>
              </a:spcAft>
              <a:buClrTx/>
              <a:buSzTx/>
              <a:buFont typeface="+mj-lt"/>
              <a:buAutoNum type="romanUcPeriod"/>
              <a:tabLst/>
              <a:defRPr/>
            </a:pPr>
            <a:r>
              <a:rPr kumimoji="0" lang="cs-CZ" sz="1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Inovace portfolia</a:t>
            </a:r>
          </a:p>
          <a:p>
            <a:pPr marL="400050" marR="0" lvl="0" indent="-400050" algn="l" defTabSz="914400" rtl="0" eaLnBrk="1" fontAlgn="auto" latinLnBrk="0" hangingPunct="1">
              <a:lnSpc>
                <a:spcPct val="100000"/>
              </a:lnSpc>
              <a:spcBef>
                <a:spcPts val="0"/>
              </a:spcBef>
              <a:spcAft>
                <a:spcPts val="0"/>
              </a:spcAft>
              <a:buClrTx/>
              <a:buSzTx/>
              <a:buFont typeface="+mj-lt"/>
              <a:buAutoNum type="romanUcPeriod"/>
              <a:tabLst/>
              <a:defRPr/>
            </a:pPr>
            <a:r>
              <a:rPr kumimoji="0" lang="cs-CZ" sz="1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Inovace technologií</a:t>
            </a:r>
          </a:p>
          <a:p>
            <a:pPr marL="400050" marR="0" lvl="0" indent="-400050" algn="l" defTabSz="914400" rtl="0" eaLnBrk="1" fontAlgn="auto" latinLnBrk="0" hangingPunct="1">
              <a:lnSpc>
                <a:spcPct val="100000"/>
              </a:lnSpc>
              <a:spcBef>
                <a:spcPts val="0"/>
              </a:spcBef>
              <a:spcAft>
                <a:spcPts val="0"/>
              </a:spcAft>
              <a:buClrTx/>
              <a:buSzTx/>
              <a:buFont typeface="+mj-lt"/>
              <a:buAutoNum type="romanUcPeriod"/>
              <a:tabLst/>
              <a:defRPr/>
            </a:pPr>
            <a:r>
              <a:rPr kumimoji="0" lang="cs-CZ" sz="1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Efektivní náklady</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ovéPole 19">
            <a:extLst>
              <a:ext uri="{FF2B5EF4-FFF2-40B4-BE49-F238E27FC236}">
                <a16:creationId xmlns:a16="http://schemas.microsoft.com/office/drawing/2014/main" id="{8BCAE1A4-0CC9-47F8-B4BB-981A0C3953C5}"/>
              </a:ext>
            </a:extLst>
          </p:cNvPr>
          <p:cNvSpPr txBox="1"/>
          <p:nvPr/>
        </p:nvSpPr>
        <p:spPr>
          <a:xfrm>
            <a:off x="2099023" y="5666676"/>
            <a:ext cx="470000" cy="369332"/>
          </a:xfrm>
          <a:prstGeom prst="rect">
            <a:avLst/>
          </a:prstGeom>
          <a:noFill/>
          <a:ln>
            <a:solidFill>
              <a:schemeClr val="bg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 1</a:t>
            </a:r>
            <a:endParaRPr kumimoji="0" lang="cs-CZ"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TextovéPole 24">
            <a:extLst>
              <a:ext uri="{FF2B5EF4-FFF2-40B4-BE49-F238E27FC236}">
                <a16:creationId xmlns:a16="http://schemas.microsoft.com/office/drawing/2014/main" id="{62A07014-C9D2-4D7E-BF2B-F6709F7F0816}"/>
              </a:ext>
            </a:extLst>
          </p:cNvPr>
          <p:cNvSpPr txBox="1"/>
          <p:nvPr/>
        </p:nvSpPr>
        <p:spPr>
          <a:xfrm>
            <a:off x="2951079" y="4720601"/>
            <a:ext cx="470000" cy="369332"/>
          </a:xfrm>
          <a:prstGeom prst="rect">
            <a:avLst/>
          </a:prstGeom>
          <a:noFill/>
          <a:ln>
            <a:solidFill>
              <a:schemeClr val="bg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cs-CZ" sz="1800" b="1"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3" name="Veselý obličej 2">
            <a:extLst>
              <a:ext uri="{FF2B5EF4-FFF2-40B4-BE49-F238E27FC236}">
                <a16:creationId xmlns:a16="http://schemas.microsoft.com/office/drawing/2014/main" id="{06D5F92C-153A-42C5-ACA9-069D815F61F9}"/>
              </a:ext>
            </a:extLst>
          </p:cNvPr>
          <p:cNvSpPr/>
          <p:nvPr/>
        </p:nvSpPr>
        <p:spPr>
          <a:xfrm>
            <a:off x="11662454" y="5298086"/>
            <a:ext cx="380014" cy="401966"/>
          </a:xfrm>
          <a:prstGeom prst="smileyFace">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483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1000"/>
                                        <p:tgtEl>
                                          <p:spTgt spid="9"/>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1000"/>
                                        <p:tgtEl>
                                          <p:spTgt spid="11"/>
                                        </p:tgtEl>
                                      </p:cBhvr>
                                    </p:animEffect>
                                  </p:childTnLst>
                                </p:cTn>
                              </p:par>
                            </p:childTnLst>
                          </p:cTn>
                        </p:par>
                        <p:par>
                          <p:cTn id="16" fill="hold">
                            <p:stCondLst>
                              <p:cond delay="3000"/>
                            </p:stCondLst>
                            <p:childTnLst>
                              <p:par>
                                <p:cTn id="17" presetID="22" presetClass="entr" presetSubtype="8"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10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outVertical)">
                                      <p:cBhvr>
                                        <p:cTn id="24" dur="20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10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left)">
                                      <p:cBhvr>
                                        <p:cTn id="34" dur="10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1">
                                            <p:bg/>
                                          </p:spTgt>
                                        </p:tgtEl>
                                        <p:attrNameLst>
                                          <p:attrName>style.visibility</p:attrName>
                                        </p:attrNameLst>
                                      </p:cBhvr>
                                      <p:to>
                                        <p:strVal val="visible"/>
                                      </p:to>
                                    </p:set>
                                    <p:animEffect transition="in" filter="wipe(left)">
                                      <p:cBhvr>
                                        <p:cTn id="39" dur="1000"/>
                                        <p:tgtEl>
                                          <p:spTgt spid="21">
                                            <p:bg/>
                                          </p:spTgt>
                                        </p:tgtEl>
                                      </p:cBhvr>
                                    </p:animEffect>
                                  </p:childTnLst>
                                </p:cTn>
                              </p:par>
                            </p:childTnLst>
                          </p:cTn>
                        </p:par>
                        <p:par>
                          <p:cTn id="40" fill="hold">
                            <p:stCondLst>
                              <p:cond delay="1000"/>
                            </p:stCondLst>
                            <p:childTnLst>
                              <p:par>
                                <p:cTn id="41" presetID="22" presetClass="entr" presetSubtype="8" fill="hold" grpId="0" nodeType="afterEffect">
                                  <p:stCondLst>
                                    <p:cond delay="0"/>
                                  </p:stCondLst>
                                  <p:childTnLst>
                                    <p:set>
                                      <p:cBhvr>
                                        <p:cTn id="42" dur="1" fill="hold">
                                          <p:stCondLst>
                                            <p:cond delay="0"/>
                                          </p:stCondLst>
                                        </p:cTn>
                                        <p:tgtEl>
                                          <p:spTgt spid="21">
                                            <p:txEl>
                                              <p:pRg st="0" end="0"/>
                                            </p:txEl>
                                          </p:spTgt>
                                        </p:tgtEl>
                                        <p:attrNameLst>
                                          <p:attrName>style.visibility</p:attrName>
                                        </p:attrNameLst>
                                      </p:cBhvr>
                                      <p:to>
                                        <p:strVal val="visible"/>
                                      </p:to>
                                    </p:set>
                                    <p:animEffect transition="in" filter="wipe(left)">
                                      <p:cBhvr>
                                        <p:cTn id="43" dur="1000"/>
                                        <p:tgtEl>
                                          <p:spTgt spid="21">
                                            <p:txEl>
                                              <p:pRg st="0" end="0"/>
                                            </p:txEl>
                                          </p:spTgt>
                                        </p:tgtEl>
                                      </p:cBhvr>
                                    </p:animEffect>
                                  </p:childTnLst>
                                </p:cTn>
                              </p:par>
                            </p:childTnLst>
                          </p:cTn>
                        </p:par>
                        <p:par>
                          <p:cTn id="44" fill="hold">
                            <p:stCondLst>
                              <p:cond delay="2000"/>
                            </p:stCondLst>
                            <p:childTnLst>
                              <p:par>
                                <p:cTn id="45" presetID="22" presetClass="entr" presetSubtype="8" fill="hold" grpId="0" nodeType="afterEffect">
                                  <p:stCondLst>
                                    <p:cond delay="0"/>
                                  </p:stCondLst>
                                  <p:childTnLst>
                                    <p:set>
                                      <p:cBhvr>
                                        <p:cTn id="46" dur="1" fill="hold">
                                          <p:stCondLst>
                                            <p:cond delay="0"/>
                                          </p:stCondLst>
                                        </p:cTn>
                                        <p:tgtEl>
                                          <p:spTgt spid="21">
                                            <p:txEl>
                                              <p:pRg st="1" end="1"/>
                                            </p:txEl>
                                          </p:spTgt>
                                        </p:tgtEl>
                                        <p:attrNameLst>
                                          <p:attrName>style.visibility</p:attrName>
                                        </p:attrNameLst>
                                      </p:cBhvr>
                                      <p:to>
                                        <p:strVal val="visible"/>
                                      </p:to>
                                    </p:set>
                                    <p:animEffect transition="in" filter="wipe(left)">
                                      <p:cBhvr>
                                        <p:cTn id="47" dur="1000"/>
                                        <p:tgtEl>
                                          <p:spTgt spid="21">
                                            <p:txEl>
                                              <p:pRg st="1" end="1"/>
                                            </p:txEl>
                                          </p:spTgt>
                                        </p:tgtEl>
                                      </p:cBhvr>
                                    </p:animEffect>
                                  </p:childTnLst>
                                </p:cTn>
                              </p:par>
                            </p:childTnLst>
                          </p:cTn>
                        </p:par>
                        <p:par>
                          <p:cTn id="48" fill="hold">
                            <p:stCondLst>
                              <p:cond delay="3000"/>
                            </p:stCondLst>
                            <p:childTnLst>
                              <p:par>
                                <p:cTn id="49" presetID="22" presetClass="entr" presetSubtype="8" fill="hold" grpId="0" nodeType="afterEffect">
                                  <p:stCondLst>
                                    <p:cond delay="0"/>
                                  </p:stCondLst>
                                  <p:childTnLst>
                                    <p:set>
                                      <p:cBhvr>
                                        <p:cTn id="50" dur="1" fill="hold">
                                          <p:stCondLst>
                                            <p:cond delay="0"/>
                                          </p:stCondLst>
                                        </p:cTn>
                                        <p:tgtEl>
                                          <p:spTgt spid="21">
                                            <p:txEl>
                                              <p:pRg st="2" end="2"/>
                                            </p:txEl>
                                          </p:spTgt>
                                        </p:tgtEl>
                                        <p:attrNameLst>
                                          <p:attrName>style.visibility</p:attrName>
                                        </p:attrNameLst>
                                      </p:cBhvr>
                                      <p:to>
                                        <p:strVal val="visible"/>
                                      </p:to>
                                    </p:set>
                                    <p:animEffect transition="in" filter="wipe(left)">
                                      <p:cBhvr>
                                        <p:cTn id="51" dur="1000"/>
                                        <p:tgtEl>
                                          <p:spTgt spid="21">
                                            <p:txEl>
                                              <p:pRg st="2" end="2"/>
                                            </p:txEl>
                                          </p:spTgt>
                                        </p:tgtEl>
                                      </p:cBhvr>
                                    </p:animEffect>
                                  </p:childTnLst>
                                </p:cTn>
                              </p:par>
                            </p:childTnLst>
                          </p:cTn>
                        </p:par>
                        <p:par>
                          <p:cTn id="52" fill="hold">
                            <p:stCondLst>
                              <p:cond delay="4000"/>
                            </p:stCondLst>
                            <p:childTnLst>
                              <p:par>
                                <p:cTn id="53" presetID="22" presetClass="entr" presetSubtype="8" fill="hold" grpId="0" nodeType="afterEffect">
                                  <p:stCondLst>
                                    <p:cond delay="0"/>
                                  </p:stCondLst>
                                  <p:childTnLst>
                                    <p:set>
                                      <p:cBhvr>
                                        <p:cTn id="54" dur="1" fill="hold">
                                          <p:stCondLst>
                                            <p:cond delay="0"/>
                                          </p:stCondLst>
                                        </p:cTn>
                                        <p:tgtEl>
                                          <p:spTgt spid="21">
                                            <p:txEl>
                                              <p:pRg st="3" end="3"/>
                                            </p:txEl>
                                          </p:spTgt>
                                        </p:tgtEl>
                                        <p:attrNameLst>
                                          <p:attrName>style.visibility</p:attrName>
                                        </p:attrNameLst>
                                      </p:cBhvr>
                                      <p:to>
                                        <p:strVal val="visible"/>
                                      </p:to>
                                    </p:set>
                                    <p:animEffect transition="in" filter="wipe(left)">
                                      <p:cBhvr>
                                        <p:cTn id="55" dur="1000"/>
                                        <p:tgtEl>
                                          <p:spTgt spid="21">
                                            <p:txEl>
                                              <p:pRg st="3" end="3"/>
                                            </p:txEl>
                                          </p:spTgt>
                                        </p:tgtEl>
                                      </p:cBhvr>
                                    </p:animEffect>
                                  </p:childTnLst>
                                </p:cTn>
                              </p:par>
                            </p:childTnLst>
                          </p:cTn>
                        </p:par>
                        <p:par>
                          <p:cTn id="56" fill="hold">
                            <p:stCondLst>
                              <p:cond delay="5000"/>
                            </p:stCondLst>
                            <p:childTnLst>
                              <p:par>
                                <p:cTn id="57" presetID="22" presetClass="entr" presetSubtype="8" fill="hold" grpId="0" nodeType="afterEffect">
                                  <p:stCondLst>
                                    <p:cond delay="0"/>
                                  </p:stCondLst>
                                  <p:childTnLst>
                                    <p:set>
                                      <p:cBhvr>
                                        <p:cTn id="58" dur="1" fill="hold">
                                          <p:stCondLst>
                                            <p:cond delay="0"/>
                                          </p:stCondLst>
                                        </p:cTn>
                                        <p:tgtEl>
                                          <p:spTgt spid="21">
                                            <p:txEl>
                                              <p:pRg st="4" end="4"/>
                                            </p:txEl>
                                          </p:spTgt>
                                        </p:tgtEl>
                                        <p:attrNameLst>
                                          <p:attrName>style.visibility</p:attrName>
                                        </p:attrNameLst>
                                      </p:cBhvr>
                                      <p:to>
                                        <p:strVal val="visible"/>
                                      </p:to>
                                    </p:set>
                                    <p:animEffect transition="in" filter="wipe(left)">
                                      <p:cBhvr>
                                        <p:cTn id="59" dur="1000"/>
                                        <p:tgtEl>
                                          <p:spTgt spid="2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animBg="1"/>
      <p:bldP spid="20" grpId="0" animBg="1"/>
      <p:bldP spid="25"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Obdélník 5">
            <a:extLst>
              <a:ext uri="{FF2B5EF4-FFF2-40B4-BE49-F238E27FC236}">
                <a16:creationId xmlns:a16="http://schemas.microsoft.com/office/drawing/2014/main" id="{69C85C58-AA39-4826-81D6-87AAA100C6B1}"/>
              </a:ext>
            </a:extLst>
          </p:cNvPr>
          <p:cNvSpPr>
            <a:spLocks noChangeArrowheads="1"/>
          </p:cNvSpPr>
          <p:nvPr/>
        </p:nvSpPr>
        <p:spPr bwMode="auto">
          <a:xfrm>
            <a:off x="983531" y="2996952"/>
            <a:ext cx="10224938" cy="646331"/>
          </a:xfrm>
          <a:prstGeom prst="rect">
            <a:avLst/>
          </a:prstGeom>
          <a:noFill/>
          <a:ln w="635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Blip>
                <a:blip r:embed="rId3"/>
              </a:buBlip>
              <a:defRPr sz="2400">
                <a:solidFill>
                  <a:srgbClr val="63666A"/>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rgbClr val="63666A"/>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63666A"/>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9pPr>
          </a:lstStyle>
          <a:p>
            <a:pPr algn="ctr">
              <a:spcBef>
                <a:spcPct val="0"/>
              </a:spcBef>
              <a:buFontTx/>
              <a:buNone/>
              <a:defRPr/>
            </a:pPr>
            <a:r>
              <a:rPr lang="cs-CZ" altLang="cs-CZ" sz="3600" dirty="0">
                <a:solidFill>
                  <a:srgbClr val="0070C0"/>
                </a:solidFill>
                <a:effectLst>
                  <a:outerShdw blurRad="38100" dist="38100" dir="2700000" algn="tl">
                    <a:srgbClr val="000000">
                      <a:alpha val="43137"/>
                    </a:srgbClr>
                  </a:outerShdw>
                </a:effectLst>
                <a:cs typeface="Calibri" panose="020F0502020204030204" pitchFamily="34" charset="0"/>
              </a:rPr>
              <a:t>Největší rizika a paradoxy </a:t>
            </a:r>
            <a:endParaRPr lang="en-US" altLang="cs-CZ" sz="3600" dirty="0">
              <a:solidFill>
                <a:schemeClr val="tx1"/>
              </a:solidFill>
              <a:effectLst>
                <a:outerShdw blurRad="38100" dist="38100" dir="2700000" algn="tl">
                  <a:srgbClr val="000000">
                    <a:alpha val="43137"/>
                  </a:srgbClr>
                </a:outerShdw>
              </a:effectLst>
              <a:cs typeface="Calibri" panose="020F0502020204030204" pitchFamily="34" charset="0"/>
            </a:endParaRPr>
          </a:p>
        </p:txBody>
      </p:sp>
    </p:spTree>
    <p:extLst>
      <p:ext uri="{BB962C8B-B14F-4D97-AF65-F5344CB8AC3E}">
        <p14:creationId xmlns:p14="http://schemas.microsoft.com/office/powerpoint/2010/main" val="16241689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9698" name="Skupina 6">
            <a:extLst>
              <a:ext uri="{FF2B5EF4-FFF2-40B4-BE49-F238E27FC236}">
                <a16:creationId xmlns:a16="http://schemas.microsoft.com/office/drawing/2014/main" id="{635E21A3-8107-47E5-B067-0702A5C5B0BA}"/>
              </a:ext>
            </a:extLst>
          </p:cNvPr>
          <p:cNvGrpSpPr>
            <a:grpSpLocks/>
          </p:cNvGrpSpPr>
          <p:nvPr/>
        </p:nvGrpSpPr>
        <p:grpSpPr bwMode="auto">
          <a:xfrm>
            <a:off x="6386791" y="1302958"/>
            <a:ext cx="5824737" cy="3320513"/>
            <a:chOff x="5960371" y="3647534"/>
            <a:chExt cx="4662258" cy="2728112"/>
          </a:xfrm>
        </p:grpSpPr>
        <p:grpSp>
          <p:nvGrpSpPr>
            <p:cNvPr id="29713" name="Skupina 7">
              <a:extLst>
                <a:ext uri="{FF2B5EF4-FFF2-40B4-BE49-F238E27FC236}">
                  <a16:creationId xmlns:a16="http://schemas.microsoft.com/office/drawing/2014/main" id="{40C6B12A-F402-4707-B8A7-1D886D336ED5}"/>
                </a:ext>
              </a:extLst>
            </p:cNvPr>
            <p:cNvGrpSpPr>
              <a:grpSpLocks/>
            </p:cNvGrpSpPr>
            <p:nvPr/>
          </p:nvGrpSpPr>
          <p:grpSpPr bwMode="auto">
            <a:xfrm>
              <a:off x="6184652" y="3647534"/>
              <a:ext cx="4437977" cy="2530853"/>
              <a:chOff x="6044475" y="2907967"/>
              <a:chExt cx="5927406" cy="3187257"/>
            </a:xfrm>
          </p:grpSpPr>
          <p:pic>
            <p:nvPicPr>
              <p:cNvPr id="29720" name="Obrázek 13">
                <a:extLst>
                  <a:ext uri="{FF2B5EF4-FFF2-40B4-BE49-F238E27FC236}">
                    <a16:creationId xmlns:a16="http://schemas.microsoft.com/office/drawing/2014/main" id="{97BC901E-87F6-4B0C-BEA8-2C4B27CE05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4475" y="2907967"/>
                <a:ext cx="5927406" cy="3187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bdélník 14">
                <a:extLst>
                  <a:ext uri="{FF2B5EF4-FFF2-40B4-BE49-F238E27FC236}">
                    <a16:creationId xmlns:a16="http://schemas.microsoft.com/office/drawing/2014/main" id="{FF692C86-B216-45C7-9A0A-481069E68F6C}"/>
                  </a:ext>
                </a:extLst>
              </p:cNvPr>
              <p:cNvSpPr/>
              <p:nvPr/>
            </p:nvSpPr>
            <p:spPr>
              <a:xfrm>
                <a:off x="11033666" y="5453932"/>
                <a:ext cx="430480" cy="159225"/>
              </a:xfrm>
              <a:prstGeom prst="rect">
                <a:avLst/>
              </a:prstGeom>
            </p:spPr>
            <p:txBody>
              <a:bodyPr wrap="none">
                <a:spAutoFit/>
              </a:bodyPr>
              <a:lstStyle/>
              <a:p>
                <a:pPr algn="just" defTabSz="412750" eaLnBrk="1" fontAlgn="auto">
                  <a:spcBef>
                    <a:spcPts val="0"/>
                  </a:spcBef>
                  <a:spcAft>
                    <a:spcPts val="0"/>
                  </a:spcAft>
                  <a:defRPr/>
                </a:pPr>
                <a:r>
                  <a:rPr lang="en-US" sz="400" kern="0" dirty="0">
                    <a:solidFill>
                      <a:srgbClr val="000000"/>
                    </a:solidFill>
                    <a:latin typeface="Calibri"/>
                    <a:cs typeface="+mn-cs"/>
                    <a:sym typeface="Poppins"/>
                  </a:rPr>
                  <a:t>000 t/Year</a:t>
                </a:r>
                <a:endParaRPr lang="cs-CZ" sz="400" kern="0" dirty="0">
                  <a:solidFill>
                    <a:srgbClr val="ABADB0"/>
                  </a:solidFill>
                  <a:latin typeface="Calibri"/>
                  <a:cs typeface="+mn-cs"/>
                  <a:sym typeface="Poppins"/>
                </a:endParaRPr>
              </a:p>
            </p:txBody>
          </p:sp>
        </p:grpSp>
        <p:sp>
          <p:nvSpPr>
            <p:cNvPr id="9" name="Šipka doleva 17">
              <a:extLst>
                <a:ext uri="{FF2B5EF4-FFF2-40B4-BE49-F238E27FC236}">
                  <a16:creationId xmlns:a16="http://schemas.microsoft.com/office/drawing/2014/main" id="{F089C4A8-4294-487B-BC07-19D5B8A4FF98}"/>
                </a:ext>
              </a:extLst>
            </p:cNvPr>
            <p:cNvSpPr/>
            <p:nvPr/>
          </p:nvSpPr>
          <p:spPr>
            <a:xfrm rot="19718713">
              <a:off x="8746764" y="3805453"/>
              <a:ext cx="922235" cy="745724"/>
            </a:xfrm>
            <a:prstGeom prst="leftArrow">
              <a:avLst/>
            </a:prstGeom>
            <a:solidFill>
              <a:schemeClr val="bg1">
                <a:lumMod val="85000"/>
              </a:schemeClr>
            </a:solidFill>
            <a:scene3d>
              <a:camera prst="orthographicFront">
                <a:rot lat="300000" lon="600000" rev="212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rot lat="0" lon="10800000" rev="0"/>
                </a:camera>
                <a:lightRig rig="threePt" dir="t"/>
              </a:scene3d>
            </a:bodyPr>
            <a:lstStyle/>
            <a:p>
              <a:pPr algn="ctr" defTabSz="412750" eaLnBrk="1" fontAlgn="auto">
                <a:spcBef>
                  <a:spcPts val="0"/>
                </a:spcBef>
                <a:spcAft>
                  <a:spcPts val="0"/>
                </a:spcAft>
                <a:defRPr/>
              </a:pPr>
              <a:r>
                <a:rPr lang="cs-CZ" sz="800" b="1" kern="0" dirty="0" err="1">
                  <a:solidFill>
                    <a:prstClr val="black"/>
                  </a:solidFill>
                  <a:latin typeface="Calibri"/>
                  <a:sym typeface="Poppins"/>
                </a:rPr>
                <a:t>Gray</a:t>
              </a:r>
              <a:r>
                <a:rPr lang="cs-CZ" sz="800" b="1" kern="0" dirty="0">
                  <a:solidFill>
                    <a:prstClr val="black"/>
                  </a:solidFill>
                  <a:latin typeface="Calibri"/>
                  <a:sym typeface="Poppins"/>
                </a:rPr>
                <a:t> </a:t>
              </a:r>
              <a:r>
                <a:rPr lang="cs-CZ" sz="800" b="1" kern="0" dirty="0" err="1">
                  <a:solidFill>
                    <a:prstClr val="black"/>
                  </a:solidFill>
                  <a:latin typeface="Calibri"/>
                  <a:sym typeface="Poppins"/>
                </a:rPr>
                <a:t>Fert</a:t>
              </a:r>
              <a:r>
                <a:rPr lang="cs-CZ" sz="800" b="1" kern="0" dirty="0">
                  <a:solidFill>
                    <a:prstClr val="black"/>
                  </a:solidFill>
                  <a:latin typeface="Calibri"/>
                  <a:sym typeface="Poppins"/>
                </a:rPr>
                <a:t> + </a:t>
              </a:r>
              <a:r>
                <a:rPr lang="en-US" sz="800" b="1" kern="0" dirty="0">
                  <a:solidFill>
                    <a:prstClr val="black"/>
                  </a:solidFill>
                  <a:latin typeface="Calibri"/>
                  <a:sym typeface="Poppins"/>
                </a:rPr>
                <a:t>NH</a:t>
              </a:r>
              <a:r>
                <a:rPr lang="en-US" sz="800" b="1" kern="0" baseline="-25000" dirty="0">
                  <a:solidFill>
                    <a:prstClr val="black"/>
                  </a:solidFill>
                  <a:latin typeface="Calibri"/>
                  <a:sym typeface="Poppins"/>
                </a:rPr>
                <a:t>3</a:t>
              </a:r>
              <a:endParaRPr lang="cs-CZ" sz="800" b="1" kern="0" dirty="0">
                <a:solidFill>
                  <a:prstClr val="black"/>
                </a:solidFill>
                <a:latin typeface="Calibri"/>
                <a:sym typeface="Poppins"/>
              </a:endParaRPr>
            </a:p>
          </p:txBody>
        </p:sp>
        <p:sp>
          <p:nvSpPr>
            <p:cNvPr id="13" name="Šipka doleva 33">
              <a:extLst>
                <a:ext uri="{FF2B5EF4-FFF2-40B4-BE49-F238E27FC236}">
                  <a16:creationId xmlns:a16="http://schemas.microsoft.com/office/drawing/2014/main" id="{9510969D-76E7-42E6-9BDF-D638A0262B7D}"/>
                </a:ext>
              </a:extLst>
            </p:cNvPr>
            <p:cNvSpPr/>
            <p:nvPr/>
          </p:nvSpPr>
          <p:spPr>
            <a:xfrm rot="19718713" flipH="1">
              <a:off x="5960371" y="5046350"/>
              <a:ext cx="920126" cy="553566"/>
            </a:xfrm>
            <a:prstGeom prst="leftArrow">
              <a:avLst/>
            </a:prstGeom>
            <a:solidFill>
              <a:schemeClr val="bg1">
                <a:lumMod val="85000"/>
              </a:schemeClr>
            </a:solidFill>
            <a:scene3d>
              <a:camera prst="orthographicFront">
                <a:rot lat="300000" lon="600000" rev="212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rot lat="0" lon="10800000" rev="0"/>
                </a:camera>
                <a:lightRig rig="threePt" dir="t"/>
              </a:scene3d>
            </a:bodyPr>
            <a:lstStyle/>
            <a:p>
              <a:pPr algn="ctr" defTabSz="412750" eaLnBrk="1" fontAlgn="auto">
                <a:spcBef>
                  <a:spcPts val="0"/>
                </a:spcBef>
                <a:spcAft>
                  <a:spcPts val="0"/>
                </a:spcAft>
                <a:defRPr/>
              </a:pPr>
              <a:r>
                <a:rPr lang="cs-CZ" sz="800" b="1" kern="0" dirty="0" err="1">
                  <a:solidFill>
                    <a:prstClr val="black"/>
                  </a:solidFill>
                  <a:latin typeface="Calibri"/>
                  <a:sym typeface="Poppins"/>
                </a:rPr>
                <a:t>Gray</a:t>
              </a:r>
              <a:r>
                <a:rPr lang="cs-CZ" sz="800" b="1" kern="0" dirty="0">
                  <a:solidFill>
                    <a:prstClr val="black"/>
                  </a:solidFill>
                  <a:latin typeface="Calibri"/>
                  <a:sym typeface="Poppins"/>
                </a:rPr>
                <a:t> </a:t>
              </a:r>
              <a:r>
                <a:rPr lang="cs-CZ" sz="800" b="1" kern="0" dirty="0" err="1">
                  <a:solidFill>
                    <a:prstClr val="black"/>
                  </a:solidFill>
                  <a:latin typeface="Calibri"/>
                  <a:sym typeface="Poppins"/>
                </a:rPr>
                <a:t>Fert</a:t>
              </a:r>
              <a:r>
                <a:rPr lang="cs-CZ" sz="800" b="1" kern="0" dirty="0">
                  <a:solidFill>
                    <a:prstClr val="black"/>
                  </a:solidFill>
                  <a:latin typeface="Calibri"/>
                  <a:sym typeface="Poppins"/>
                </a:rPr>
                <a:t> + </a:t>
              </a:r>
              <a:r>
                <a:rPr lang="en-US" sz="800" b="1" kern="0" dirty="0">
                  <a:solidFill>
                    <a:prstClr val="black"/>
                  </a:solidFill>
                  <a:latin typeface="Calibri"/>
                  <a:sym typeface="Poppins"/>
                </a:rPr>
                <a:t>NH</a:t>
              </a:r>
              <a:r>
                <a:rPr lang="en-US" sz="800" b="1" kern="0" baseline="-25000" dirty="0">
                  <a:solidFill>
                    <a:prstClr val="black"/>
                  </a:solidFill>
                  <a:latin typeface="Calibri"/>
                  <a:sym typeface="Poppins"/>
                </a:rPr>
                <a:t>3</a:t>
              </a:r>
              <a:endParaRPr lang="cs-CZ" sz="800" b="1" kern="0" dirty="0">
                <a:solidFill>
                  <a:prstClr val="black"/>
                </a:solidFill>
                <a:latin typeface="Calibri"/>
                <a:sym typeface="Poppins"/>
              </a:endParaRPr>
            </a:p>
          </p:txBody>
        </p:sp>
        <p:sp>
          <p:nvSpPr>
            <p:cNvPr id="17" name="Šipka doleva 33">
              <a:extLst>
                <a:ext uri="{FF2B5EF4-FFF2-40B4-BE49-F238E27FC236}">
                  <a16:creationId xmlns:a16="http://schemas.microsoft.com/office/drawing/2014/main" id="{2B5F71C7-88FB-4E7C-9A2B-3DEC268C4DB6}"/>
                </a:ext>
              </a:extLst>
            </p:cNvPr>
            <p:cNvSpPr/>
            <p:nvPr/>
          </p:nvSpPr>
          <p:spPr>
            <a:xfrm rot="16738968" flipH="1">
              <a:off x="7494709" y="5693535"/>
              <a:ext cx="824887" cy="539336"/>
            </a:xfrm>
            <a:prstGeom prst="leftArrow">
              <a:avLst/>
            </a:prstGeom>
            <a:solidFill>
              <a:schemeClr val="bg1">
                <a:lumMod val="85000"/>
              </a:schemeClr>
            </a:solidFill>
            <a:scene3d>
              <a:camera prst="orthographicFront">
                <a:rot lat="300000" lon="600000" rev="212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rot lat="0" lon="10800000" rev="0"/>
                </a:camera>
                <a:lightRig rig="threePt" dir="t"/>
              </a:scene3d>
            </a:bodyPr>
            <a:lstStyle/>
            <a:p>
              <a:pPr algn="ctr" defTabSz="412750" eaLnBrk="1" fontAlgn="auto">
                <a:spcBef>
                  <a:spcPts val="0"/>
                </a:spcBef>
                <a:spcAft>
                  <a:spcPts val="0"/>
                </a:spcAft>
                <a:defRPr/>
              </a:pPr>
              <a:r>
                <a:rPr lang="cs-CZ" sz="800" b="1" kern="0" dirty="0" err="1">
                  <a:solidFill>
                    <a:prstClr val="black"/>
                  </a:solidFill>
                  <a:latin typeface="Calibri"/>
                  <a:sym typeface="Poppins"/>
                </a:rPr>
                <a:t>Gray</a:t>
              </a:r>
              <a:r>
                <a:rPr lang="cs-CZ" sz="800" b="1" kern="0" dirty="0">
                  <a:solidFill>
                    <a:prstClr val="black"/>
                  </a:solidFill>
                  <a:latin typeface="Calibri"/>
                  <a:sym typeface="Poppins"/>
                </a:rPr>
                <a:t> </a:t>
              </a:r>
              <a:r>
                <a:rPr lang="cs-CZ" sz="800" b="1" kern="0" dirty="0" err="1">
                  <a:solidFill>
                    <a:prstClr val="black"/>
                  </a:solidFill>
                  <a:latin typeface="Calibri"/>
                  <a:sym typeface="Poppins"/>
                </a:rPr>
                <a:t>Fert</a:t>
              </a:r>
              <a:r>
                <a:rPr lang="cs-CZ" sz="800" b="1" kern="0" dirty="0">
                  <a:solidFill>
                    <a:prstClr val="black"/>
                  </a:solidFill>
                  <a:latin typeface="Calibri"/>
                  <a:sym typeface="Poppins"/>
                </a:rPr>
                <a:t> + </a:t>
              </a:r>
              <a:r>
                <a:rPr lang="en-US" sz="800" b="1" kern="0" dirty="0">
                  <a:solidFill>
                    <a:prstClr val="black"/>
                  </a:solidFill>
                  <a:latin typeface="Calibri"/>
                  <a:sym typeface="Poppins"/>
                </a:rPr>
                <a:t>NH</a:t>
              </a:r>
              <a:r>
                <a:rPr lang="en-US" sz="800" b="1" kern="0" baseline="-25000" dirty="0">
                  <a:solidFill>
                    <a:prstClr val="black"/>
                  </a:solidFill>
                  <a:latin typeface="Calibri"/>
                  <a:sym typeface="Poppins"/>
                </a:rPr>
                <a:t>3</a:t>
              </a:r>
              <a:endParaRPr lang="cs-CZ" sz="800" b="1" kern="0" dirty="0">
                <a:solidFill>
                  <a:prstClr val="black"/>
                </a:solidFill>
                <a:latin typeface="Calibri"/>
                <a:sym typeface="Poppins"/>
              </a:endParaRPr>
            </a:p>
          </p:txBody>
        </p:sp>
        <p:sp>
          <p:nvSpPr>
            <p:cNvPr id="47" name="Šipka doleva 17">
              <a:extLst>
                <a:ext uri="{FF2B5EF4-FFF2-40B4-BE49-F238E27FC236}">
                  <a16:creationId xmlns:a16="http://schemas.microsoft.com/office/drawing/2014/main" id="{08116F78-07CE-4844-9176-CCFD8A9D525B}"/>
                </a:ext>
              </a:extLst>
            </p:cNvPr>
            <p:cNvSpPr/>
            <p:nvPr/>
          </p:nvSpPr>
          <p:spPr>
            <a:xfrm rot="2183064">
              <a:off x="8677414" y="5188228"/>
              <a:ext cx="922235" cy="745724"/>
            </a:xfrm>
            <a:prstGeom prst="leftArrow">
              <a:avLst/>
            </a:prstGeom>
            <a:solidFill>
              <a:schemeClr val="bg1">
                <a:lumMod val="85000"/>
              </a:schemeClr>
            </a:solidFill>
            <a:scene3d>
              <a:camera prst="orthographicFront">
                <a:rot lat="300000" lon="600000" rev="212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rot lat="0" lon="10800000" rev="0"/>
                </a:camera>
                <a:lightRig rig="threePt" dir="t"/>
              </a:scene3d>
            </a:bodyPr>
            <a:lstStyle/>
            <a:p>
              <a:pPr algn="ctr" defTabSz="412750" eaLnBrk="1" fontAlgn="auto">
                <a:spcBef>
                  <a:spcPts val="0"/>
                </a:spcBef>
                <a:spcAft>
                  <a:spcPts val="0"/>
                </a:spcAft>
                <a:defRPr/>
              </a:pPr>
              <a:r>
                <a:rPr lang="cs-CZ" sz="800" b="1" kern="0" dirty="0" err="1">
                  <a:solidFill>
                    <a:prstClr val="black"/>
                  </a:solidFill>
                  <a:latin typeface="Calibri"/>
                  <a:sym typeface="Poppins"/>
                </a:rPr>
                <a:t>Gray</a:t>
              </a:r>
              <a:r>
                <a:rPr lang="cs-CZ" sz="800" b="1" kern="0" dirty="0">
                  <a:solidFill>
                    <a:prstClr val="black"/>
                  </a:solidFill>
                  <a:latin typeface="Calibri"/>
                  <a:sym typeface="Poppins"/>
                </a:rPr>
                <a:t> </a:t>
              </a:r>
              <a:r>
                <a:rPr lang="cs-CZ" sz="800" b="1" kern="0" dirty="0" err="1">
                  <a:solidFill>
                    <a:prstClr val="black"/>
                  </a:solidFill>
                  <a:latin typeface="Calibri"/>
                  <a:sym typeface="Poppins"/>
                </a:rPr>
                <a:t>Fert</a:t>
              </a:r>
              <a:r>
                <a:rPr lang="cs-CZ" sz="800" b="1" kern="0" dirty="0">
                  <a:solidFill>
                    <a:prstClr val="black"/>
                  </a:solidFill>
                  <a:latin typeface="Calibri"/>
                  <a:sym typeface="Poppins"/>
                </a:rPr>
                <a:t> + </a:t>
              </a:r>
              <a:r>
                <a:rPr lang="en-US" sz="800" b="1" kern="0" dirty="0">
                  <a:solidFill>
                    <a:prstClr val="black"/>
                  </a:solidFill>
                  <a:latin typeface="Calibri"/>
                  <a:sym typeface="Poppins"/>
                </a:rPr>
                <a:t>NH</a:t>
              </a:r>
              <a:r>
                <a:rPr lang="en-US" sz="800" b="1" kern="0" baseline="-25000" dirty="0">
                  <a:solidFill>
                    <a:prstClr val="black"/>
                  </a:solidFill>
                  <a:latin typeface="Calibri"/>
                  <a:sym typeface="Poppins"/>
                </a:rPr>
                <a:t>3</a:t>
              </a:r>
              <a:endParaRPr lang="cs-CZ" sz="800" b="1" kern="0" dirty="0">
                <a:solidFill>
                  <a:prstClr val="black"/>
                </a:solidFill>
                <a:latin typeface="Calibri"/>
                <a:sym typeface="Poppins"/>
              </a:endParaRPr>
            </a:p>
          </p:txBody>
        </p:sp>
      </p:grpSp>
      <p:sp>
        <p:nvSpPr>
          <p:cNvPr id="19" name="Nadpis 1">
            <a:extLst>
              <a:ext uri="{FF2B5EF4-FFF2-40B4-BE49-F238E27FC236}">
                <a16:creationId xmlns:a16="http://schemas.microsoft.com/office/drawing/2014/main" id="{3B0FE774-40F0-4DE3-A542-1B81D572211E}"/>
              </a:ext>
            </a:extLst>
          </p:cNvPr>
          <p:cNvSpPr>
            <a:spLocks noGrp="1"/>
          </p:cNvSpPr>
          <p:nvPr>
            <p:ph type="title"/>
          </p:nvPr>
        </p:nvSpPr>
        <p:spPr>
          <a:xfrm>
            <a:off x="331384" y="116632"/>
            <a:ext cx="11744075" cy="461665"/>
          </a:xfrm>
        </p:spPr>
        <p:txBody>
          <a:bodyPr rtlCol="0">
            <a:spAutoFit/>
          </a:bodyPr>
          <a:lstStyle/>
          <a:p>
            <a:pPr algn="l">
              <a:defRPr/>
            </a:pPr>
            <a:r>
              <a:rPr lang="cs-CZ" sz="2400" b="0" dirty="0">
                <a:solidFill>
                  <a:srgbClr val="0070C0"/>
                </a:solidFill>
                <a:latin typeface="+mn-lt"/>
              </a:rPr>
              <a:t>Potřebujeme minerální hnojiva </a:t>
            </a:r>
            <a:r>
              <a:rPr lang="en-US" sz="2400" b="0" dirty="0">
                <a:solidFill>
                  <a:srgbClr val="0070C0"/>
                </a:solidFill>
                <a:latin typeface="+mn-lt"/>
              </a:rPr>
              <a:t>?	</a:t>
            </a:r>
            <a:r>
              <a:rPr lang="cs-CZ" sz="2400" b="0" dirty="0">
                <a:solidFill>
                  <a:srgbClr val="0070C0"/>
                </a:solidFill>
                <a:latin typeface="+mn-lt"/>
              </a:rPr>
              <a:t>		Proč vyrábět hnojiva v Evropě </a:t>
            </a:r>
            <a:r>
              <a:rPr lang="en-US" sz="2400" b="0" dirty="0">
                <a:solidFill>
                  <a:srgbClr val="0070C0"/>
                </a:solidFill>
                <a:latin typeface="+mn-lt"/>
              </a:rPr>
              <a:t>?	</a:t>
            </a:r>
          </a:p>
        </p:txBody>
      </p:sp>
      <p:pic>
        <p:nvPicPr>
          <p:cNvPr id="29702" name="Obrázek 1">
            <a:extLst>
              <a:ext uri="{FF2B5EF4-FFF2-40B4-BE49-F238E27FC236}">
                <a16:creationId xmlns:a16="http://schemas.microsoft.com/office/drawing/2014/main" id="{AD569FC2-B30C-4377-9276-111C837F2A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048" y="1812925"/>
            <a:ext cx="140017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2" name="Obrázok 6">
            <a:extLst>
              <a:ext uri="{FF2B5EF4-FFF2-40B4-BE49-F238E27FC236}">
                <a16:creationId xmlns:a16="http://schemas.microsoft.com/office/drawing/2014/main" id="{0A0CD582-CABE-48D3-886A-C6ABCEA70A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4855" y="4226266"/>
            <a:ext cx="4439470" cy="2499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ovéPole 2">
            <a:extLst>
              <a:ext uri="{FF2B5EF4-FFF2-40B4-BE49-F238E27FC236}">
                <a16:creationId xmlns:a16="http://schemas.microsoft.com/office/drawing/2014/main" id="{E02E83F6-54C7-4F11-9854-95010FAE526E}"/>
              </a:ext>
            </a:extLst>
          </p:cNvPr>
          <p:cNvSpPr txBox="1"/>
          <p:nvPr/>
        </p:nvSpPr>
        <p:spPr>
          <a:xfrm>
            <a:off x="2036764" y="1124744"/>
            <a:ext cx="4287837" cy="307777"/>
          </a:xfrm>
          <a:prstGeom prst="rect">
            <a:avLst/>
          </a:prstGeom>
          <a:solidFill>
            <a:schemeClr val="bg1"/>
          </a:solidFill>
          <a:ln>
            <a:solidFill>
              <a:schemeClr val="accent1">
                <a:shade val="95000"/>
                <a:satMod val="105000"/>
              </a:schemeClr>
            </a:solidFill>
          </a:ln>
        </p:spPr>
        <p:txBody>
          <a:bodyPr>
            <a:spAutoFit/>
          </a:bodyPr>
          <a:lstStyle/>
          <a:p>
            <a:pPr algn="just" defTabSz="412750" eaLnBrk="1" fontAlgn="auto">
              <a:spcBef>
                <a:spcPts val="0"/>
              </a:spcBef>
              <a:spcAft>
                <a:spcPts val="0"/>
              </a:spcAft>
              <a:defRPr/>
            </a:pPr>
            <a:r>
              <a:rPr lang="cs-CZ" sz="1400" b="1" kern="0" dirty="0">
                <a:solidFill>
                  <a:prstClr val="black"/>
                </a:solidFill>
                <a:latin typeface="Calibri"/>
                <a:cs typeface="+mn-cs"/>
                <a:sym typeface="Poppins"/>
              </a:rPr>
              <a:t>Současná technologie		</a:t>
            </a:r>
            <a:r>
              <a:rPr lang="en-US" sz="1400" b="1" kern="0" dirty="0">
                <a:solidFill>
                  <a:prstClr val="black"/>
                </a:solidFill>
                <a:latin typeface="Calibri"/>
                <a:cs typeface="+mn-cs"/>
                <a:sym typeface="Poppins"/>
              </a:rPr>
              <a:t>NH3 </a:t>
            </a:r>
            <a:r>
              <a:rPr lang="cs-CZ" sz="1400" b="1" kern="0" dirty="0">
                <a:solidFill>
                  <a:prstClr val="black"/>
                </a:solidFill>
                <a:latin typeface="Calibri"/>
                <a:cs typeface="+mn-cs"/>
                <a:sym typeface="Poppins"/>
              </a:rPr>
              <a:t>    </a:t>
            </a:r>
            <a:r>
              <a:rPr lang="en-US" sz="1400" b="1" kern="0" dirty="0">
                <a:solidFill>
                  <a:prstClr val="black"/>
                </a:solidFill>
                <a:latin typeface="Calibri"/>
                <a:cs typeface="+mn-cs"/>
                <a:sym typeface="Poppins"/>
              </a:rPr>
              <a:t>HNO3 </a:t>
            </a:r>
            <a:r>
              <a:rPr lang="cs-CZ" sz="1400" b="1" kern="0" dirty="0">
                <a:solidFill>
                  <a:prstClr val="black"/>
                </a:solidFill>
                <a:latin typeface="Calibri"/>
                <a:cs typeface="+mn-cs"/>
                <a:sym typeface="Poppins"/>
              </a:rPr>
              <a:t>    LAV</a:t>
            </a:r>
            <a:r>
              <a:rPr lang="en-US" sz="1400" b="1" kern="0" dirty="0">
                <a:solidFill>
                  <a:prstClr val="black"/>
                </a:solidFill>
                <a:latin typeface="Calibri"/>
                <a:cs typeface="+mn-cs"/>
                <a:sym typeface="Poppins"/>
              </a:rPr>
              <a:t> </a:t>
            </a:r>
            <a:endParaRPr lang="cs-CZ" sz="1400" b="1" kern="0" dirty="0">
              <a:solidFill>
                <a:prstClr val="black"/>
              </a:solidFill>
              <a:latin typeface="Calibri"/>
              <a:cs typeface="+mn-cs"/>
              <a:sym typeface="Poppins"/>
            </a:endParaRPr>
          </a:p>
        </p:txBody>
      </p:sp>
      <p:cxnSp>
        <p:nvCxnSpPr>
          <p:cNvPr id="12" name="Přímá spojnice se šipkou 11">
            <a:extLst>
              <a:ext uri="{FF2B5EF4-FFF2-40B4-BE49-F238E27FC236}">
                <a16:creationId xmlns:a16="http://schemas.microsoft.com/office/drawing/2014/main" id="{B152059B-EF9E-45E9-A0EE-974D2904FA4A}"/>
              </a:ext>
            </a:extLst>
          </p:cNvPr>
          <p:cNvCxnSpPr>
            <a:cxnSpLocks/>
          </p:cNvCxnSpPr>
          <p:nvPr/>
        </p:nvCxnSpPr>
        <p:spPr>
          <a:xfrm>
            <a:off x="4737101" y="1858963"/>
            <a:ext cx="14446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Přímá spojnice se šipkou 21">
            <a:extLst>
              <a:ext uri="{FF2B5EF4-FFF2-40B4-BE49-F238E27FC236}">
                <a16:creationId xmlns:a16="http://schemas.microsoft.com/office/drawing/2014/main" id="{C49DC441-D9DC-4F79-ADC5-C5A2E66C81D0}"/>
              </a:ext>
            </a:extLst>
          </p:cNvPr>
          <p:cNvCxnSpPr>
            <a:cxnSpLocks/>
          </p:cNvCxnSpPr>
          <p:nvPr/>
        </p:nvCxnSpPr>
        <p:spPr>
          <a:xfrm>
            <a:off x="5380054" y="1855788"/>
            <a:ext cx="14446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Ovál 32">
            <a:extLst>
              <a:ext uri="{FF2B5EF4-FFF2-40B4-BE49-F238E27FC236}">
                <a16:creationId xmlns:a16="http://schemas.microsoft.com/office/drawing/2014/main" id="{DEAC1583-5616-4916-83CF-ABD1EF816331}"/>
              </a:ext>
            </a:extLst>
          </p:cNvPr>
          <p:cNvSpPr/>
          <p:nvPr/>
        </p:nvSpPr>
        <p:spPr>
          <a:xfrm>
            <a:off x="11172133" y="254228"/>
            <a:ext cx="569890" cy="541548"/>
          </a:xfrm>
          <a:prstGeom prst="ellipse">
            <a:avLst/>
          </a:prstGeom>
          <a:blipFill>
            <a:blip r:embed="rId6" cstate="print">
              <a:extLst>
                <a:ext uri="{28A0092B-C50C-407E-A947-70E740481C1C}">
                  <a14:useLocalDpi xmlns:a14="http://schemas.microsoft.com/office/drawing/2010/main" val="0"/>
                </a:ext>
              </a:extLst>
            </a:blip>
            <a:srcRect/>
            <a:stretch>
              <a:fillRect l="-46000" r="-46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5" name="Veselý obličej 4">
            <a:extLst>
              <a:ext uri="{FF2B5EF4-FFF2-40B4-BE49-F238E27FC236}">
                <a16:creationId xmlns:a16="http://schemas.microsoft.com/office/drawing/2014/main" id="{4564564A-D002-4879-9604-ADB68317A92D}"/>
              </a:ext>
            </a:extLst>
          </p:cNvPr>
          <p:cNvSpPr/>
          <p:nvPr/>
        </p:nvSpPr>
        <p:spPr>
          <a:xfrm>
            <a:off x="8407823" y="4668664"/>
            <a:ext cx="393441" cy="396403"/>
          </a:xfrm>
          <a:prstGeom prst="smileyFace">
            <a:avLst>
              <a:gd name="adj" fmla="val -465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eaLnBrk="1" fontAlgn="auto">
              <a:spcBef>
                <a:spcPts val="0"/>
              </a:spcBef>
              <a:spcAft>
                <a:spcPts val="0"/>
              </a:spcAft>
            </a:pPr>
            <a:endParaRPr lang="cs-CZ" sz="1000" kern="0">
              <a:solidFill>
                <a:prstClr val="white"/>
              </a:solidFill>
              <a:latin typeface="Calibri"/>
              <a:sym typeface="Poppins"/>
            </a:endParaRPr>
          </a:p>
        </p:txBody>
      </p:sp>
      <p:sp>
        <p:nvSpPr>
          <p:cNvPr id="35" name="Veselý obličej 34">
            <a:extLst>
              <a:ext uri="{FF2B5EF4-FFF2-40B4-BE49-F238E27FC236}">
                <a16:creationId xmlns:a16="http://schemas.microsoft.com/office/drawing/2014/main" id="{BADB469C-C1D8-418B-AF19-3E1C9C8CFEF5}"/>
              </a:ext>
            </a:extLst>
          </p:cNvPr>
          <p:cNvSpPr/>
          <p:nvPr/>
        </p:nvSpPr>
        <p:spPr>
          <a:xfrm>
            <a:off x="10515276" y="1110265"/>
            <a:ext cx="393441" cy="396403"/>
          </a:xfrm>
          <a:prstGeom prst="smileyFace">
            <a:avLst>
              <a:gd name="adj" fmla="val -465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eaLnBrk="1" fontAlgn="auto">
              <a:spcBef>
                <a:spcPts val="0"/>
              </a:spcBef>
              <a:spcAft>
                <a:spcPts val="0"/>
              </a:spcAft>
            </a:pPr>
            <a:endParaRPr lang="cs-CZ" sz="1000" kern="0">
              <a:solidFill>
                <a:prstClr val="white"/>
              </a:solidFill>
              <a:latin typeface="Calibri"/>
              <a:sym typeface="Poppins"/>
            </a:endParaRPr>
          </a:p>
        </p:txBody>
      </p:sp>
      <p:sp>
        <p:nvSpPr>
          <p:cNvPr id="36" name="Veselý obličej 35">
            <a:extLst>
              <a:ext uri="{FF2B5EF4-FFF2-40B4-BE49-F238E27FC236}">
                <a16:creationId xmlns:a16="http://schemas.microsoft.com/office/drawing/2014/main" id="{1C4F5929-870D-4D65-9068-1B55F06B96BF}"/>
              </a:ext>
            </a:extLst>
          </p:cNvPr>
          <p:cNvSpPr/>
          <p:nvPr/>
        </p:nvSpPr>
        <p:spPr>
          <a:xfrm>
            <a:off x="10751711" y="4258295"/>
            <a:ext cx="393441" cy="396403"/>
          </a:xfrm>
          <a:prstGeom prst="smileyFace">
            <a:avLst>
              <a:gd name="adj" fmla="val -465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eaLnBrk="1" fontAlgn="auto">
              <a:spcBef>
                <a:spcPts val="0"/>
              </a:spcBef>
              <a:spcAft>
                <a:spcPts val="0"/>
              </a:spcAft>
            </a:pPr>
            <a:endParaRPr lang="cs-CZ" sz="1000" kern="0">
              <a:solidFill>
                <a:prstClr val="white"/>
              </a:solidFill>
              <a:latin typeface="Calibri"/>
              <a:sym typeface="Poppins"/>
            </a:endParaRPr>
          </a:p>
        </p:txBody>
      </p:sp>
      <p:graphicFrame>
        <p:nvGraphicFramePr>
          <p:cNvPr id="20" name="Graf 19">
            <a:extLst>
              <a:ext uri="{FF2B5EF4-FFF2-40B4-BE49-F238E27FC236}">
                <a16:creationId xmlns:a16="http://schemas.microsoft.com/office/drawing/2014/main" id="{CE84BD35-DCEF-448B-B936-1E17411F3C0C}"/>
              </a:ext>
            </a:extLst>
          </p:cNvPr>
          <p:cNvGraphicFramePr>
            <a:graphicFrameLocks/>
          </p:cNvGraphicFramePr>
          <p:nvPr>
            <p:extLst>
              <p:ext uri="{D42A27DB-BD31-4B8C-83A1-F6EECF244321}">
                <p14:modId xmlns:p14="http://schemas.microsoft.com/office/powerpoint/2010/main" val="508160394"/>
              </p:ext>
            </p:extLst>
          </p:nvPr>
        </p:nvGraphicFramePr>
        <p:xfrm>
          <a:off x="1779888" y="1476209"/>
          <a:ext cx="4572000" cy="2743200"/>
        </p:xfrm>
        <a:graphic>
          <a:graphicData uri="http://schemas.openxmlformats.org/drawingml/2006/chart">
            <c:chart xmlns:c="http://schemas.openxmlformats.org/drawingml/2006/chart" xmlns:r="http://schemas.openxmlformats.org/officeDocument/2006/relationships" r:id="rId7"/>
          </a:graphicData>
        </a:graphic>
      </p:graphicFrame>
      <p:cxnSp>
        <p:nvCxnSpPr>
          <p:cNvPr id="16" name="Přímá spojnice se šipkou 15">
            <a:extLst>
              <a:ext uri="{FF2B5EF4-FFF2-40B4-BE49-F238E27FC236}">
                <a16:creationId xmlns:a16="http://schemas.microsoft.com/office/drawing/2014/main" id="{15FCBF9E-9BDD-4E3A-9246-4E60F44A1205}"/>
              </a:ext>
            </a:extLst>
          </p:cNvPr>
          <p:cNvCxnSpPr/>
          <p:nvPr/>
        </p:nvCxnSpPr>
        <p:spPr>
          <a:xfrm>
            <a:off x="4511824" y="1268760"/>
            <a:ext cx="144016"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Přímá spojnice se šipkou 40">
            <a:extLst>
              <a:ext uri="{FF2B5EF4-FFF2-40B4-BE49-F238E27FC236}">
                <a16:creationId xmlns:a16="http://schemas.microsoft.com/office/drawing/2014/main" id="{A9F6741E-8D0A-45E7-8BB9-0428BAD305E1}"/>
              </a:ext>
            </a:extLst>
          </p:cNvPr>
          <p:cNvCxnSpPr/>
          <p:nvPr/>
        </p:nvCxnSpPr>
        <p:spPr>
          <a:xfrm>
            <a:off x="5159896" y="1268760"/>
            <a:ext cx="144016"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2" name="TextovéPole 41">
            <a:extLst>
              <a:ext uri="{FF2B5EF4-FFF2-40B4-BE49-F238E27FC236}">
                <a16:creationId xmlns:a16="http://schemas.microsoft.com/office/drawing/2014/main" id="{0F097447-7F28-48F7-825D-7D38011781AF}"/>
              </a:ext>
            </a:extLst>
          </p:cNvPr>
          <p:cNvSpPr txBox="1"/>
          <p:nvPr/>
        </p:nvSpPr>
        <p:spPr>
          <a:xfrm>
            <a:off x="2604311" y="4283919"/>
            <a:ext cx="2936327" cy="307777"/>
          </a:xfrm>
          <a:prstGeom prst="rect">
            <a:avLst/>
          </a:prstGeom>
          <a:solidFill>
            <a:schemeClr val="bg1"/>
          </a:solidFill>
          <a:ln>
            <a:noFill/>
          </a:ln>
        </p:spPr>
        <p:txBody>
          <a:bodyPr wrap="square">
            <a:spAutoFit/>
          </a:bodyPr>
          <a:lstStyle/>
          <a:p>
            <a:pPr algn="just" defTabSz="412750" eaLnBrk="1" fontAlgn="auto">
              <a:spcBef>
                <a:spcPts val="0"/>
              </a:spcBef>
              <a:spcAft>
                <a:spcPts val="0"/>
              </a:spcAft>
              <a:defRPr/>
            </a:pPr>
            <a:r>
              <a:rPr lang="cs-CZ" sz="1400" kern="0" dirty="0">
                <a:solidFill>
                  <a:prstClr val="black"/>
                </a:solidFill>
                <a:latin typeface="Calibri"/>
                <a:cs typeface="+mn-cs"/>
                <a:sym typeface="Poppins"/>
              </a:rPr>
              <a:t>Emise při výrobě HNO3</a:t>
            </a:r>
          </a:p>
        </p:txBody>
      </p:sp>
      <p:sp>
        <p:nvSpPr>
          <p:cNvPr id="37" name="Veselý obličej 36">
            <a:extLst>
              <a:ext uri="{FF2B5EF4-FFF2-40B4-BE49-F238E27FC236}">
                <a16:creationId xmlns:a16="http://schemas.microsoft.com/office/drawing/2014/main" id="{B020D6DF-7F86-45A5-A4FE-7D3F6E36E1A3}"/>
              </a:ext>
            </a:extLst>
          </p:cNvPr>
          <p:cNvSpPr/>
          <p:nvPr/>
        </p:nvSpPr>
        <p:spPr>
          <a:xfrm>
            <a:off x="6269228" y="3952549"/>
            <a:ext cx="393441" cy="396403"/>
          </a:xfrm>
          <a:prstGeom prst="smileyFace">
            <a:avLst>
              <a:gd name="adj" fmla="val -465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eaLnBrk="1" fontAlgn="auto">
              <a:spcBef>
                <a:spcPts val="0"/>
              </a:spcBef>
              <a:spcAft>
                <a:spcPts val="0"/>
              </a:spcAft>
            </a:pPr>
            <a:endParaRPr lang="cs-CZ" sz="1000" kern="0">
              <a:solidFill>
                <a:prstClr val="white"/>
              </a:solidFill>
              <a:latin typeface="Calibri"/>
              <a:sym typeface="Poppins"/>
            </a:endParaRPr>
          </a:p>
        </p:txBody>
      </p:sp>
      <p:cxnSp>
        <p:nvCxnSpPr>
          <p:cNvPr id="6" name="Přímá spojnice se šipkou 5">
            <a:extLst>
              <a:ext uri="{FF2B5EF4-FFF2-40B4-BE49-F238E27FC236}">
                <a16:creationId xmlns:a16="http://schemas.microsoft.com/office/drawing/2014/main" id="{FB0C58B1-1FD4-4495-85DD-A08A185B73A9}"/>
              </a:ext>
            </a:extLst>
          </p:cNvPr>
          <p:cNvCxnSpPr>
            <a:cxnSpLocks/>
          </p:cNvCxnSpPr>
          <p:nvPr/>
        </p:nvCxnSpPr>
        <p:spPr>
          <a:xfrm>
            <a:off x="1055440" y="692696"/>
            <a:ext cx="0" cy="9361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Přímá spojnice se šipkou 9">
            <a:extLst>
              <a:ext uri="{FF2B5EF4-FFF2-40B4-BE49-F238E27FC236}">
                <a16:creationId xmlns:a16="http://schemas.microsoft.com/office/drawing/2014/main" id="{BFB283FC-862B-416D-9B70-50E5D2081C1C}"/>
              </a:ext>
            </a:extLst>
          </p:cNvPr>
          <p:cNvCxnSpPr/>
          <p:nvPr/>
        </p:nvCxnSpPr>
        <p:spPr>
          <a:xfrm flipH="1">
            <a:off x="6456040" y="578297"/>
            <a:ext cx="2160240" cy="5319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9698" name="Skupina 6">
            <a:extLst>
              <a:ext uri="{FF2B5EF4-FFF2-40B4-BE49-F238E27FC236}">
                <a16:creationId xmlns:a16="http://schemas.microsoft.com/office/drawing/2014/main" id="{635E21A3-8107-47E5-B067-0702A5C5B0BA}"/>
              </a:ext>
            </a:extLst>
          </p:cNvPr>
          <p:cNvGrpSpPr>
            <a:grpSpLocks/>
          </p:cNvGrpSpPr>
          <p:nvPr/>
        </p:nvGrpSpPr>
        <p:grpSpPr bwMode="auto">
          <a:xfrm>
            <a:off x="5591527" y="2540123"/>
            <a:ext cx="5901225" cy="3451502"/>
            <a:chOff x="5899148" y="3647534"/>
            <a:chExt cx="4723481" cy="2835730"/>
          </a:xfrm>
        </p:grpSpPr>
        <p:grpSp>
          <p:nvGrpSpPr>
            <p:cNvPr id="29713" name="Skupina 7">
              <a:extLst>
                <a:ext uri="{FF2B5EF4-FFF2-40B4-BE49-F238E27FC236}">
                  <a16:creationId xmlns:a16="http://schemas.microsoft.com/office/drawing/2014/main" id="{40C6B12A-F402-4707-B8A7-1D886D336ED5}"/>
                </a:ext>
              </a:extLst>
            </p:cNvPr>
            <p:cNvGrpSpPr>
              <a:grpSpLocks/>
            </p:cNvGrpSpPr>
            <p:nvPr/>
          </p:nvGrpSpPr>
          <p:grpSpPr bwMode="auto">
            <a:xfrm>
              <a:off x="6184652" y="3647534"/>
              <a:ext cx="4437977" cy="2530853"/>
              <a:chOff x="6044475" y="2907967"/>
              <a:chExt cx="5927406" cy="3187257"/>
            </a:xfrm>
          </p:grpSpPr>
          <p:pic>
            <p:nvPicPr>
              <p:cNvPr id="29720" name="Obrázek 13">
                <a:extLst>
                  <a:ext uri="{FF2B5EF4-FFF2-40B4-BE49-F238E27FC236}">
                    <a16:creationId xmlns:a16="http://schemas.microsoft.com/office/drawing/2014/main" id="{97BC901E-87F6-4B0C-BEA8-2C4B27CE05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4475" y="2907967"/>
                <a:ext cx="5927406" cy="3187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bdélník 14">
                <a:extLst>
                  <a:ext uri="{FF2B5EF4-FFF2-40B4-BE49-F238E27FC236}">
                    <a16:creationId xmlns:a16="http://schemas.microsoft.com/office/drawing/2014/main" id="{FF692C86-B216-45C7-9A0A-481069E68F6C}"/>
                  </a:ext>
                </a:extLst>
              </p:cNvPr>
              <p:cNvSpPr/>
              <p:nvPr/>
            </p:nvSpPr>
            <p:spPr>
              <a:xfrm>
                <a:off x="11033666" y="5453932"/>
                <a:ext cx="430480" cy="159225"/>
              </a:xfrm>
              <a:prstGeom prst="rect">
                <a:avLst/>
              </a:prstGeom>
            </p:spPr>
            <p:txBody>
              <a:bodyPr wrap="none">
                <a:spAutoFit/>
              </a:bodyPr>
              <a:lstStyle/>
              <a:p>
                <a:pPr algn="just" defTabSz="412750" eaLnBrk="1" fontAlgn="auto">
                  <a:spcBef>
                    <a:spcPts val="0"/>
                  </a:spcBef>
                  <a:spcAft>
                    <a:spcPts val="0"/>
                  </a:spcAft>
                  <a:defRPr/>
                </a:pPr>
                <a:r>
                  <a:rPr lang="en-US" sz="400" kern="0" dirty="0">
                    <a:solidFill>
                      <a:srgbClr val="000000"/>
                    </a:solidFill>
                    <a:latin typeface="Calibri"/>
                    <a:cs typeface="+mn-cs"/>
                    <a:sym typeface="Poppins"/>
                  </a:rPr>
                  <a:t>000 t/Year</a:t>
                </a:r>
                <a:endParaRPr lang="cs-CZ" sz="400" kern="0" dirty="0">
                  <a:solidFill>
                    <a:srgbClr val="ABADB0"/>
                  </a:solidFill>
                  <a:latin typeface="Calibri"/>
                  <a:cs typeface="+mn-cs"/>
                  <a:sym typeface="Poppins"/>
                </a:endParaRPr>
              </a:p>
            </p:txBody>
          </p:sp>
        </p:grpSp>
        <p:sp>
          <p:nvSpPr>
            <p:cNvPr id="9" name="Šipka doleva 17">
              <a:extLst>
                <a:ext uri="{FF2B5EF4-FFF2-40B4-BE49-F238E27FC236}">
                  <a16:creationId xmlns:a16="http://schemas.microsoft.com/office/drawing/2014/main" id="{F089C4A8-4294-487B-BC07-19D5B8A4FF98}"/>
                </a:ext>
              </a:extLst>
            </p:cNvPr>
            <p:cNvSpPr/>
            <p:nvPr/>
          </p:nvSpPr>
          <p:spPr>
            <a:xfrm rot="19718713">
              <a:off x="9466077" y="3805453"/>
              <a:ext cx="922235" cy="745724"/>
            </a:xfrm>
            <a:prstGeom prst="leftArrow">
              <a:avLst/>
            </a:prstGeom>
            <a:solidFill>
              <a:schemeClr val="bg1">
                <a:lumMod val="85000"/>
              </a:schemeClr>
            </a:solidFill>
            <a:scene3d>
              <a:camera prst="orthographicFront">
                <a:rot lat="300000" lon="600000" rev="212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rot lat="0" lon="10800000" rev="0"/>
                </a:camera>
                <a:lightRig rig="threePt" dir="t"/>
              </a:scene3d>
            </a:bodyPr>
            <a:lstStyle/>
            <a:p>
              <a:pPr algn="ctr" defTabSz="412750" eaLnBrk="1" fontAlgn="auto">
                <a:spcBef>
                  <a:spcPts val="0"/>
                </a:spcBef>
                <a:spcAft>
                  <a:spcPts val="0"/>
                </a:spcAft>
                <a:defRPr/>
              </a:pPr>
              <a:r>
                <a:rPr lang="cs-CZ" sz="800" b="1" kern="0" dirty="0" err="1">
                  <a:solidFill>
                    <a:prstClr val="black"/>
                  </a:solidFill>
                  <a:latin typeface="Calibri"/>
                  <a:sym typeface="Poppins"/>
                </a:rPr>
                <a:t>Gray</a:t>
              </a:r>
              <a:r>
                <a:rPr lang="cs-CZ" sz="800" b="1" kern="0" dirty="0">
                  <a:solidFill>
                    <a:prstClr val="black"/>
                  </a:solidFill>
                  <a:latin typeface="Calibri"/>
                  <a:sym typeface="Poppins"/>
                </a:rPr>
                <a:t> </a:t>
              </a:r>
              <a:r>
                <a:rPr lang="cs-CZ" sz="800" b="1" kern="0" dirty="0" err="1">
                  <a:solidFill>
                    <a:prstClr val="black"/>
                  </a:solidFill>
                  <a:latin typeface="Calibri"/>
                  <a:sym typeface="Poppins"/>
                </a:rPr>
                <a:t>Fert</a:t>
              </a:r>
              <a:r>
                <a:rPr lang="cs-CZ" sz="800" b="1" kern="0" dirty="0">
                  <a:solidFill>
                    <a:prstClr val="black"/>
                  </a:solidFill>
                  <a:latin typeface="Calibri"/>
                  <a:sym typeface="Poppins"/>
                </a:rPr>
                <a:t> + </a:t>
              </a:r>
              <a:r>
                <a:rPr lang="en-US" sz="800" b="1" kern="0" dirty="0">
                  <a:solidFill>
                    <a:prstClr val="black"/>
                  </a:solidFill>
                  <a:latin typeface="Calibri"/>
                  <a:sym typeface="Poppins"/>
                </a:rPr>
                <a:t>NH</a:t>
              </a:r>
              <a:r>
                <a:rPr lang="en-US" sz="800" b="1" kern="0" baseline="-25000" dirty="0">
                  <a:solidFill>
                    <a:prstClr val="black"/>
                  </a:solidFill>
                  <a:latin typeface="Calibri"/>
                  <a:sym typeface="Poppins"/>
                </a:rPr>
                <a:t>3</a:t>
              </a:r>
              <a:endParaRPr lang="cs-CZ" sz="800" b="1" kern="0" dirty="0">
                <a:solidFill>
                  <a:prstClr val="black"/>
                </a:solidFill>
                <a:latin typeface="Calibri"/>
                <a:sym typeface="Poppins"/>
              </a:endParaRPr>
            </a:p>
          </p:txBody>
        </p:sp>
        <p:sp>
          <p:nvSpPr>
            <p:cNvPr id="13" name="Šipka doleva 33">
              <a:extLst>
                <a:ext uri="{FF2B5EF4-FFF2-40B4-BE49-F238E27FC236}">
                  <a16:creationId xmlns:a16="http://schemas.microsoft.com/office/drawing/2014/main" id="{9510969D-76E7-42E6-9BDF-D638A0262B7D}"/>
                </a:ext>
              </a:extLst>
            </p:cNvPr>
            <p:cNvSpPr/>
            <p:nvPr/>
          </p:nvSpPr>
          <p:spPr>
            <a:xfrm rot="19718713" flipH="1">
              <a:off x="5899148" y="5046350"/>
              <a:ext cx="920126" cy="553566"/>
            </a:xfrm>
            <a:prstGeom prst="leftArrow">
              <a:avLst/>
            </a:prstGeom>
            <a:solidFill>
              <a:schemeClr val="bg1">
                <a:lumMod val="85000"/>
              </a:schemeClr>
            </a:solidFill>
            <a:scene3d>
              <a:camera prst="orthographicFront">
                <a:rot lat="300000" lon="600000" rev="212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rot lat="0" lon="10800000" rev="0"/>
                </a:camera>
                <a:lightRig rig="threePt" dir="t"/>
              </a:scene3d>
            </a:bodyPr>
            <a:lstStyle/>
            <a:p>
              <a:pPr algn="ctr" defTabSz="412750" eaLnBrk="1" fontAlgn="auto">
                <a:spcBef>
                  <a:spcPts val="0"/>
                </a:spcBef>
                <a:spcAft>
                  <a:spcPts val="0"/>
                </a:spcAft>
                <a:defRPr/>
              </a:pPr>
              <a:r>
                <a:rPr lang="cs-CZ" sz="800" b="1" kern="0" dirty="0" err="1">
                  <a:solidFill>
                    <a:prstClr val="black"/>
                  </a:solidFill>
                  <a:latin typeface="Calibri"/>
                  <a:sym typeface="Poppins"/>
                </a:rPr>
                <a:t>Gray</a:t>
              </a:r>
              <a:r>
                <a:rPr lang="cs-CZ" sz="800" b="1" kern="0" dirty="0">
                  <a:solidFill>
                    <a:prstClr val="black"/>
                  </a:solidFill>
                  <a:latin typeface="Calibri"/>
                  <a:sym typeface="Poppins"/>
                </a:rPr>
                <a:t> </a:t>
              </a:r>
              <a:r>
                <a:rPr lang="cs-CZ" sz="800" b="1" kern="0" dirty="0" err="1">
                  <a:solidFill>
                    <a:prstClr val="black"/>
                  </a:solidFill>
                  <a:latin typeface="Calibri"/>
                  <a:sym typeface="Poppins"/>
                </a:rPr>
                <a:t>Fert</a:t>
              </a:r>
              <a:r>
                <a:rPr lang="cs-CZ" sz="800" b="1" kern="0" dirty="0">
                  <a:solidFill>
                    <a:prstClr val="black"/>
                  </a:solidFill>
                  <a:latin typeface="Calibri"/>
                  <a:sym typeface="Poppins"/>
                </a:rPr>
                <a:t> + </a:t>
              </a:r>
              <a:r>
                <a:rPr lang="en-US" sz="800" b="1" kern="0" dirty="0">
                  <a:solidFill>
                    <a:prstClr val="black"/>
                  </a:solidFill>
                  <a:latin typeface="Calibri"/>
                  <a:sym typeface="Poppins"/>
                </a:rPr>
                <a:t>NH</a:t>
              </a:r>
              <a:r>
                <a:rPr lang="en-US" sz="800" b="1" kern="0" baseline="-25000" dirty="0">
                  <a:solidFill>
                    <a:prstClr val="black"/>
                  </a:solidFill>
                  <a:latin typeface="Calibri"/>
                  <a:sym typeface="Poppins"/>
                </a:rPr>
                <a:t>3</a:t>
              </a:r>
              <a:endParaRPr lang="cs-CZ" sz="800" b="1" kern="0" dirty="0">
                <a:solidFill>
                  <a:prstClr val="black"/>
                </a:solidFill>
                <a:latin typeface="Calibri"/>
                <a:sym typeface="Poppins"/>
              </a:endParaRPr>
            </a:p>
          </p:txBody>
        </p:sp>
        <p:sp>
          <p:nvSpPr>
            <p:cNvPr id="17" name="Šipka doleva 33">
              <a:extLst>
                <a:ext uri="{FF2B5EF4-FFF2-40B4-BE49-F238E27FC236}">
                  <a16:creationId xmlns:a16="http://schemas.microsoft.com/office/drawing/2014/main" id="{2B5F71C7-88FB-4E7C-9A2B-3DEC268C4DB6}"/>
                </a:ext>
              </a:extLst>
            </p:cNvPr>
            <p:cNvSpPr/>
            <p:nvPr/>
          </p:nvSpPr>
          <p:spPr>
            <a:xfrm rot="16738968" flipH="1">
              <a:off x="7494709" y="5801153"/>
              <a:ext cx="824887" cy="539336"/>
            </a:xfrm>
            <a:prstGeom prst="leftArrow">
              <a:avLst/>
            </a:prstGeom>
            <a:solidFill>
              <a:schemeClr val="bg1">
                <a:lumMod val="85000"/>
              </a:schemeClr>
            </a:solidFill>
            <a:scene3d>
              <a:camera prst="orthographicFront">
                <a:rot lat="300000" lon="600000" rev="212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rot lat="0" lon="10800000" rev="0"/>
                </a:camera>
                <a:lightRig rig="threePt" dir="t"/>
              </a:scene3d>
            </a:bodyPr>
            <a:lstStyle/>
            <a:p>
              <a:pPr algn="ctr" defTabSz="412750" eaLnBrk="1" fontAlgn="auto">
                <a:spcBef>
                  <a:spcPts val="0"/>
                </a:spcBef>
                <a:spcAft>
                  <a:spcPts val="0"/>
                </a:spcAft>
                <a:defRPr/>
              </a:pPr>
              <a:r>
                <a:rPr lang="cs-CZ" sz="800" b="1" kern="0" dirty="0" err="1">
                  <a:solidFill>
                    <a:prstClr val="black"/>
                  </a:solidFill>
                  <a:latin typeface="Calibri"/>
                  <a:sym typeface="Poppins"/>
                </a:rPr>
                <a:t>Gray</a:t>
              </a:r>
              <a:r>
                <a:rPr lang="cs-CZ" sz="800" b="1" kern="0" dirty="0">
                  <a:solidFill>
                    <a:prstClr val="black"/>
                  </a:solidFill>
                  <a:latin typeface="Calibri"/>
                  <a:sym typeface="Poppins"/>
                </a:rPr>
                <a:t> </a:t>
              </a:r>
              <a:r>
                <a:rPr lang="cs-CZ" sz="800" b="1" kern="0" dirty="0" err="1">
                  <a:solidFill>
                    <a:prstClr val="black"/>
                  </a:solidFill>
                  <a:latin typeface="Calibri"/>
                  <a:sym typeface="Poppins"/>
                </a:rPr>
                <a:t>Fer</a:t>
              </a:r>
              <a:r>
                <a:rPr lang="cs-CZ" sz="800" b="1" kern="0" dirty="0">
                  <a:solidFill>
                    <a:prstClr val="black"/>
                  </a:solidFill>
                  <a:latin typeface="Calibri"/>
                  <a:sym typeface="Poppins"/>
                </a:rPr>
                <a:t> + </a:t>
              </a:r>
              <a:r>
                <a:rPr lang="en-US" sz="800" b="1" kern="0" dirty="0">
                  <a:solidFill>
                    <a:prstClr val="black"/>
                  </a:solidFill>
                  <a:latin typeface="Calibri"/>
                  <a:sym typeface="Poppins"/>
                </a:rPr>
                <a:t>NH</a:t>
              </a:r>
              <a:r>
                <a:rPr lang="en-US" sz="800" b="1" kern="0" baseline="-25000" dirty="0">
                  <a:solidFill>
                    <a:prstClr val="black"/>
                  </a:solidFill>
                  <a:latin typeface="Calibri"/>
                  <a:sym typeface="Poppins"/>
                </a:rPr>
                <a:t>3</a:t>
              </a:r>
              <a:endParaRPr lang="cs-CZ" sz="800" b="1" kern="0" dirty="0">
                <a:solidFill>
                  <a:prstClr val="black"/>
                </a:solidFill>
                <a:latin typeface="Calibri"/>
                <a:sym typeface="Poppins"/>
              </a:endParaRPr>
            </a:p>
          </p:txBody>
        </p:sp>
        <p:sp>
          <p:nvSpPr>
            <p:cNvPr id="47" name="Šipka doleva 17">
              <a:extLst>
                <a:ext uri="{FF2B5EF4-FFF2-40B4-BE49-F238E27FC236}">
                  <a16:creationId xmlns:a16="http://schemas.microsoft.com/office/drawing/2014/main" id="{08116F78-07CE-4844-9176-CCFD8A9D525B}"/>
                </a:ext>
              </a:extLst>
            </p:cNvPr>
            <p:cNvSpPr/>
            <p:nvPr/>
          </p:nvSpPr>
          <p:spPr>
            <a:xfrm rot="2183064">
              <a:off x="9179434" y="5532491"/>
              <a:ext cx="922235" cy="745724"/>
            </a:xfrm>
            <a:prstGeom prst="leftArrow">
              <a:avLst/>
            </a:prstGeom>
            <a:solidFill>
              <a:schemeClr val="bg1">
                <a:lumMod val="85000"/>
              </a:schemeClr>
            </a:solidFill>
            <a:scene3d>
              <a:camera prst="orthographicFront">
                <a:rot lat="300000" lon="600000" rev="212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rot lat="0" lon="10800000" rev="0"/>
                </a:camera>
                <a:lightRig rig="threePt" dir="t"/>
              </a:scene3d>
            </a:bodyPr>
            <a:lstStyle/>
            <a:p>
              <a:pPr algn="ctr" defTabSz="412750" eaLnBrk="1" fontAlgn="auto">
                <a:spcBef>
                  <a:spcPts val="0"/>
                </a:spcBef>
                <a:spcAft>
                  <a:spcPts val="0"/>
                </a:spcAft>
                <a:defRPr/>
              </a:pPr>
              <a:r>
                <a:rPr lang="cs-CZ" sz="800" b="1" kern="0" dirty="0" err="1">
                  <a:solidFill>
                    <a:prstClr val="black"/>
                  </a:solidFill>
                  <a:latin typeface="Calibri"/>
                  <a:sym typeface="Poppins"/>
                </a:rPr>
                <a:t>Gray</a:t>
              </a:r>
              <a:r>
                <a:rPr lang="cs-CZ" sz="800" b="1" kern="0" dirty="0">
                  <a:solidFill>
                    <a:prstClr val="black"/>
                  </a:solidFill>
                  <a:latin typeface="Calibri"/>
                  <a:sym typeface="Poppins"/>
                </a:rPr>
                <a:t> </a:t>
              </a:r>
              <a:r>
                <a:rPr lang="cs-CZ" sz="800" b="1" kern="0" dirty="0" err="1">
                  <a:solidFill>
                    <a:prstClr val="black"/>
                  </a:solidFill>
                  <a:latin typeface="Calibri"/>
                  <a:sym typeface="Poppins"/>
                </a:rPr>
                <a:t>Fert</a:t>
              </a:r>
              <a:r>
                <a:rPr lang="cs-CZ" sz="800" b="1" kern="0" dirty="0">
                  <a:solidFill>
                    <a:prstClr val="black"/>
                  </a:solidFill>
                  <a:latin typeface="Calibri"/>
                  <a:sym typeface="Poppins"/>
                </a:rPr>
                <a:t> + </a:t>
              </a:r>
              <a:r>
                <a:rPr lang="en-US" sz="800" b="1" kern="0" dirty="0">
                  <a:solidFill>
                    <a:prstClr val="black"/>
                  </a:solidFill>
                  <a:latin typeface="Calibri"/>
                  <a:sym typeface="Poppins"/>
                </a:rPr>
                <a:t>NH</a:t>
              </a:r>
              <a:r>
                <a:rPr lang="en-US" sz="800" b="1" kern="0" baseline="-25000" dirty="0">
                  <a:solidFill>
                    <a:prstClr val="black"/>
                  </a:solidFill>
                  <a:latin typeface="Calibri"/>
                  <a:sym typeface="Poppins"/>
                </a:rPr>
                <a:t>3</a:t>
              </a:r>
              <a:endParaRPr lang="cs-CZ" sz="800" b="1" kern="0" dirty="0">
                <a:solidFill>
                  <a:prstClr val="black"/>
                </a:solidFill>
                <a:latin typeface="Calibri"/>
                <a:sym typeface="Poppins"/>
              </a:endParaRPr>
            </a:p>
          </p:txBody>
        </p:sp>
      </p:grpSp>
      <p:sp>
        <p:nvSpPr>
          <p:cNvPr id="43" name="Šipka doleva 23">
            <a:extLst>
              <a:ext uri="{FF2B5EF4-FFF2-40B4-BE49-F238E27FC236}">
                <a16:creationId xmlns:a16="http://schemas.microsoft.com/office/drawing/2014/main" id="{2839CCAB-4F13-49E8-998C-4A56427F8F8A}"/>
              </a:ext>
            </a:extLst>
          </p:cNvPr>
          <p:cNvSpPr/>
          <p:nvPr/>
        </p:nvSpPr>
        <p:spPr bwMode="auto">
          <a:xfrm rot="2517468">
            <a:off x="8747866" y="5082414"/>
            <a:ext cx="964860" cy="665493"/>
          </a:xfrm>
          <a:prstGeom prst="leftArrow">
            <a:avLst/>
          </a:prstGeom>
          <a:solidFill>
            <a:srgbClr val="66FF99"/>
          </a:solidFill>
          <a:scene3d>
            <a:camera prst="orthographicFront">
              <a:rot lat="300000" lon="600000" rev="212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rot lat="0" lon="10800000" rev="0"/>
              </a:camera>
              <a:lightRig rig="threePt" dir="t"/>
            </a:scene3d>
          </a:bodyPr>
          <a:lstStyle/>
          <a:p>
            <a:pPr algn="ctr" defTabSz="412750" eaLnBrk="1" fontAlgn="auto">
              <a:spcBef>
                <a:spcPts val="0"/>
              </a:spcBef>
              <a:spcAft>
                <a:spcPts val="0"/>
              </a:spcAft>
              <a:defRPr/>
            </a:pPr>
            <a:r>
              <a:rPr lang="en-US" sz="800" kern="0" dirty="0">
                <a:solidFill>
                  <a:prstClr val="black"/>
                </a:solidFill>
                <a:latin typeface="Calibri"/>
                <a:sym typeface="Poppins"/>
              </a:rPr>
              <a:t>Green NH</a:t>
            </a:r>
            <a:r>
              <a:rPr lang="en-US" sz="800" kern="0" baseline="-25000" dirty="0">
                <a:solidFill>
                  <a:prstClr val="black"/>
                </a:solidFill>
                <a:latin typeface="Calibri"/>
                <a:sym typeface="Poppins"/>
              </a:rPr>
              <a:t>3</a:t>
            </a:r>
            <a:endParaRPr lang="cs-CZ" sz="800" kern="0" dirty="0">
              <a:solidFill>
                <a:prstClr val="black"/>
              </a:solidFill>
              <a:latin typeface="Calibri"/>
              <a:sym typeface="Poppins"/>
            </a:endParaRPr>
          </a:p>
        </p:txBody>
      </p:sp>
      <p:sp>
        <p:nvSpPr>
          <p:cNvPr id="44" name="Šipka doleva 23">
            <a:extLst>
              <a:ext uri="{FF2B5EF4-FFF2-40B4-BE49-F238E27FC236}">
                <a16:creationId xmlns:a16="http://schemas.microsoft.com/office/drawing/2014/main" id="{4FC4EB8C-4563-4AAA-AB65-33A2D2CA79D3}"/>
              </a:ext>
            </a:extLst>
          </p:cNvPr>
          <p:cNvSpPr/>
          <p:nvPr/>
        </p:nvSpPr>
        <p:spPr bwMode="auto">
          <a:xfrm rot="10800000" flipV="1">
            <a:off x="5573592" y="3392809"/>
            <a:ext cx="1051072" cy="610657"/>
          </a:xfrm>
          <a:prstGeom prst="leftArrow">
            <a:avLst/>
          </a:prstGeom>
          <a:solidFill>
            <a:srgbClr val="66FF99"/>
          </a:solidFill>
          <a:scene3d>
            <a:camera prst="orthographicFront">
              <a:rot lat="300000" lon="600000" rev="212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rot lat="0" lon="10800000" rev="0"/>
              </a:camera>
              <a:lightRig rig="threePt" dir="t"/>
            </a:scene3d>
          </a:bodyPr>
          <a:lstStyle/>
          <a:p>
            <a:pPr algn="ctr" defTabSz="412750" eaLnBrk="1" fontAlgn="auto">
              <a:spcBef>
                <a:spcPts val="0"/>
              </a:spcBef>
              <a:spcAft>
                <a:spcPts val="0"/>
              </a:spcAft>
              <a:defRPr/>
            </a:pPr>
            <a:r>
              <a:rPr lang="en-US" sz="800" kern="0" dirty="0">
                <a:solidFill>
                  <a:prstClr val="black"/>
                </a:solidFill>
                <a:latin typeface="Calibri"/>
                <a:sym typeface="Poppins"/>
              </a:rPr>
              <a:t>Green NH</a:t>
            </a:r>
            <a:r>
              <a:rPr lang="en-US" sz="800" kern="0" baseline="-25000" dirty="0">
                <a:solidFill>
                  <a:prstClr val="black"/>
                </a:solidFill>
                <a:latin typeface="Calibri"/>
                <a:sym typeface="Poppins"/>
              </a:rPr>
              <a:t>3</a:t>
            </a:r>
            <a:endParaRPr lang="cs-CZ" sz="800" kern="0" dirty="0">
              <a:solidFill>
                <a:prstClr val="black"/>
              </a:solidFill>
              <a:latin typeface="Calibri"/>
              <a:sym typeface="Poppins"/>
            </a:endParaRPr>
          </a:p>
        </p:txBody>
      </p:sp>
      <p:pic>
        <p:nvPicPr>
          <p:cNvPr id="2" name="Obrázek 1">
            <a:extLst>
              <a:ext uri="{FF2B5EF4-FFF2-40B4-BE49-F238E27FC236}">
                <a16:creationId xmlns:a16="http://schemas.microsoft.com/office/drawing/2014/main" id="{AE82BEA1-5B77-48C0-9BB3-C97CFE647D2B}"/>
              </a:ext>
            </a:extLst>
          </p:cNvPr>
          <p:cNvPicPr>
            <a:picLocks noChangeAspect="1"/>
          </p:cNvPicPr>
          <p:nvPr/>
        </p:nvPicPr>
        <p:blipFill>
          <a:blip r:embed="rId4"/>
          <a:stretch>
            <a:fillRect/>
          </a:stretch>
        </p:blipFill>
        <p:spPr>
          <a:xfrm>
            <a:off x="5117895" y="4984985"/>
            <a:ext cx="682534" cy="723899"/>
          </a:xfrm>
          <a:prstGeom prst="rect">
            <a:avLst/>
          </a:prstGeom>
        </p:spPr>
      </p:pic>
      <p:pic>
        <p:nvPicPr>
          <p:cNvPr id="26" name="Obrázek 25">
            <a:extLst>
              <a:ext uri="{FF2B5EF4-FFF2-40B4-BE49-F238E27FC236}">
                <a16:creationId xmlns:a16="http://schemas.microsoft.com/office/drawing/2014/main" id="{BC9168E0-D08B-4F1A-9813-E8A634EB76EF}"/>
              </a:ext>
            </a:extLst>
          </p:cNvPr>
          <p:cNvPicPr>
            <a:picLocks noChangeAspect="1"/>
          </p:cNvPicPr>
          <p:nvPr/>
        </p:nvPicPr>
        <p:blipFill>
          <a:blip r:embed="rId4"/>
          <a:stretch>
            <a:fillRect/>
          </a:stretch>
        </p:blipFill>
        <p:spPr>
          <a:xfrm>
            <a:off x="7069650" y="5373216"/>
            <a:ext cx="682534" cy="723899"/>
          </a:xfrm>
          <a:prstGeom prst="rect">
            <a:avLst/>
          </a:prstGeom>
        </p:spPr>
      </p:pic>
      <p:pic>
        <p:nvPicPr>
          <p:cNvPr id="27" name="Obrázek 26">
            <a:extLst>
              <a:ext uri="{FF2B5EF4-FFF2-40B4-BE49-F238E27FC236}">
                <a16:creationId xmlns:a16="http://schemas.microsoft.com/office/drawing/2014/main" id="{CC4D8D65-2DD7-43C1-900F-8D9D22B954BA}"/>
              </a:ext>
            </a:extLst>
          </p:cNvPr>
          <p:cNvPicPr>
            <a:picLocks noChangeAspect="1"/>
          </p:cNvPicPr>
          <p:nvPr/>
        </p:nvPicPr>
        <p:blipFill>
          <a:blip r:embed="rId4"/>
          <a:stretch>
            <a:fillRect/>
          </a:stretch>
        </p:blipFill>
        <p:spPr>
          <a:xfrm>
            <a:off x="10816477" y="5373216"/>
            <a:ext cx="682534" cy="723899"/>
          </a:xfrm>
          <a:prstGeom prst="rect">
            <a:avLst/>
          </a:prstGeom>
        </p:spPr>
      </p:pic>
      <p:pic>
        <p:nvPicPr>
          <p:cNvPr id="28" name="Obrázek 27">
            <a:extLst>
              <a:ext uri="{FF2B5EF4-FFF2-40B4-BE49-F238E27FC236}">
                <a16:creationId xmlns:a16="http://schemas.microsoft.com/office/drawing/2014/main" id="{0AED02CF-8880-40E4-BC89-BC859AB11692}"/>
              </a:ext>
            </a:extLst>
          </p:cNvPr>
          <p:cNvPicPr>
            <a:picLocks noChangeAspect="1"/>
          </p:cNvPicPr>
          <p:nvPr/>
        </p:nvPicPr>
        <p:blipFill>
          <a:blip r:embed="rId4"/>
          <a:stretch>
            <a:fillRect/>
          </a:stretch>
        </p:blipFill>
        <p:spPr>
          <a:xfrm>
            <a:off x="10806296" y="2178173"/>
            <a:ext cx="682534" cy="723899"/>
          </a:xfrm>
          <a:prstGeom prst="rect">
            <a:avLst/>
          </a:prstGeom>
        </p:spPr>
      </p:pic>
      <p:pic>
        <p:nvPicPr>
          <p:cNvPr id="4" name="Obrázek 3">
            <a:extLst>
              <a:ext uri="{FF2B5EF4-FFF2-40B4-BE49-F238E27FC236}">
                <a16:creationId xmlns:a16="http://schemas.microsoft.com/office/drawing/2014/main" id="{517A6406-BD5A-49DD-8255-5F54312F8B61}"/>
              </a:ext>
            </a:extLst>
          </p:cNvPr>
          <p:cNvPicPr>
            <a:picLocks noChangeAspect="1"/>
          </p:cNvPicPr>
          <p:nvPr/>
        </p:nvPicPr>
        <p:blipFill>
          <a:blip r:embed="rId5"/>
          <a:stretch>
            <a:fillRect/>
          </a:stretch>
        </p:blipFill>
        <p:spPr>
          <a:xfrm>
            <a:off x="4938557" y="3410443"/>
            <a:ext cx="640557" cy="438150"/>
          </a:xfrm>
          <a:prstGeom prst="rect">
            <a:avLst/>
          </a:prstGeom>
        </p:spPr>
      </p:pic>
      <p:pic>
        <p:nvPicPr>
          <p:cNvPr id="31" name="Obrázek 30">
            <a:extLst>
              <a:ext uri="{FF2B5EF4-FFF2-40B4-BE49-F238E27FC236}">
                <a16:creationId xmlns:a16="http://schemas.microsoft.com/office/drawing/2014/main" id="{4DF8B107-D86E-4A88-9AFD-F5789F2DB35F}"/>
              </a:ext>
            </a:extLst>
          </p:cNvPr>
          <p:cNvPicPr>
            <a:picLocks noChangeAspect="1"/>
          </p:cNvPicPr>
          <p:nvPr/>
        </p:nvPicPr>
        <p:blipFill>
          <a:blip r:embed="rId5"/>
          <a:stretch>
            <a:fillRect/>
          </a:stretch>
        </p:blipFill>
        <p:spPr>
          <a:xfrm>
            <a:off x="9296920" y="5876522"/>
            <a:ext cx="682534" cy="466863"/>
          </a:xfrm>
          <a:prstGeom prst="rect">
            <a:avLst/>
          </a:prstGeom>
        </p:spPr>
      </p:pic>
      <p:sp>
        <p:nvSpPr>
          <p:cNvPr id="25" name="Nadpis 1">
            <a:extLst>
              <a:ext uri="{FF2B5EF4-FFF2-40B4-BE49-F238E27FC236}">
                <a16:creationId xmlns:a16="http://schemas.microsoft.com/office/drawing/2014/main" id="{508C5494-2176-46D3-8F6D-1366746E9F7E}"/>
              </a:ext>
            </a:extLst>
          </p:cNvPr>
          <p:cNvSpPr>
            <a:spLocks noGrp="1"/>
          </p:cNvSpPr>
          <p:nvPr>
            <p:ph type="title"/>
          </p:nvPr>
        </p:nvSpPr>
        <p:spPr>
          <a:xfrm>
            <a:off x="461004" y="-59818"/>
            <a:ext cx="11744075" cy="1047750"/>
          </a:xfrm>
        </p:spPr>
        <p:txBody>
          <a:bodyPr rtlCol="0">
            <a:noAutofit/>
          </a:bodyPr>
          <a:lstStyle/>
          <a:p>
            <a:pPr algn="l">
              <a:defRPr/>
            </a:pPr>
            <a:r>
              <a:rPr lang="cs-CZ" sz="2400" b="0" dirty="0">
                <a:solidFill>
                  <a:srgbClr val="0070C0"/>
                </a:solidFill>
                <a:latin typeface="+mn-lt"/>
              </a:rPr>
              <a:t>Potřebujeme minerální hnojiva </a:t>
            </a:r>
            <a:r>
              <a:rPr lang="en-US" sz="2400" b="0" dirty="0">
                <a:solidFill>
                  <a:srgbClr val="0070C0"/>
                </a:solidFill>
                <a:latin typeface="+mn-lt"/>
              </a:rPr>
              <a:t>?	</a:t>
            </a:r>
            <a:r>
              <a:rPr lang="cs-CZ" sz="2400" b="0" dirty="0">
                <a:solidFill>
                  <a:srgbClr val="0070C0"/>
                </a:solidFill>
                <a:latin typeface="+mn-lt"/>
              </a:rPr>
              <a:t>		Proč vyrábět hnojiva v Evropě </a:t>
            </a:r>
            <a:r>
              <a:rPr lang="en-US" sz="2400" b="0" dirty="0">
                <a:solidFill>
                  <a:srgbClr val="0070C0"/>
                </a:solidFill>
                <a:latin typeface="+mn-lt"/>
              </a:rPr>
              <a:t>?	</a:t>
            </a:r>
          </a:p>
        </p:txBody>
      </p:sp>
      <p:pic>
        <p:nvPicPr>
          <p:cNvPr id="29" name="Obrázok 6">
            <a:extLst>
              <a:ext uri="{FF2B5EF4-FFF2-40B4-BE49-F238E27FC236}">
                <a16:creationId xmlns:a16="http://schemas.microsoft.com/office/drawing/2014/main" id="{1FAAB0F4-FF24-4D35-8F9C-D81D8165ADF8}"/>
              </a:ext>
            </a:extLst>
          </p:cNvPr>
          <p:cNvPicPr>
            <a:picLocks noChangeAspect="1"/>
          </p:cNvPicPr>
          <p:nvPr/>
        </p:nvPicPr>
        <p:blipFill rotWithShape="1">
          <a:blip r:embed="rId6" cstate="email"/>
          <a:srcRect/>
          <a:stretch/>
        </p:blipFill>
        <p:spPr>
          <a:xfrm>
            <a:off x="314537" y="3923353"/>
            <a:ext cx="2788881" cy="2819178"/>
          </a:xfrm>
          <a:prstGeom prst="rect">
            <a:avLst/>
          </a:prstGeom>
          <a:noFill/>
          <a:ln w="22225" cap="flat">
            <a:solidFill>
              <a:srgbClr val="015696"/>
            </a:solidFill>
            <a:miter lim="400000"/>
          </a:ln>
          <a:effectLst/>
          <a:sp3d/>
        </p:spPr>
      </p:pic>
      <p:pic>
        <p:nvPicPr>
          <p:cNvPr id="30" name="Obrázok 10">
            <a:extLst>
              <a:ext uri="{FF2B5EF4-FFF2-40B4-BE49-F238E27FC236}">
                <a16:creationId xmlns:a16="http://schemas.microsoft.com/office/drawing/2014/main" id="{BB707537-5929-4DA8-BE8F-7ACC68D016AB}"/>
              </a:ext>
            </a:extLst>
          </p:cNvPr>
          <p:cNvPicPr>
            <a:picLocks noChangeAspect="1"/>
          </p:cNvPicPr>
          <p:nvPr/>
        </p:nvPicPr>
        <p:blipFill rotWithShape="1">
          <a:blip r:embed="rId7" cstate="email"/>
          <a:srcRect/>
          <a:stretch/>
        </p:blipFill>
        <p:spPr>
          <a:xfrm>
            <a:off x="461004" y="766618"/>
            <a:ext cx="2261927" cy="2927966"/>
          </a:xfrm>
          <a:prstGeom prst="rect">
            <a:avLst/>
          </a:prstGeom>
          <a:noFill/>
          <a:ln w="22225" cap="flat">
            <a:solidFill>
              <a:srgbClr val="015696"/>
            </a:solidFill>
            <a:miter lim="400000"/>
          </a:ln>
          <a:effectLst/>
          <a:sp3d/>
        </p:spPr>
      </p:pic>
      <p:sp>
        <p:nvSpPr>
          <p:cNvPr id="22" name="Obdélník 21">
            <a:extLst>
              <a:ext uri="{FF2B5EF4-FFF2-40B4-BE49-F238E27FC236}">
                <a16:creationId xmlns:a16="http://schemas.microsoft.com/office/drawing/2014/main" id="{14D1DEBE-F73E-4599-B36D-ECC2C81677A4}"/>
              </a:ext>
            </a:extLst>
          </p:cNvPr>
          <p:cNvSpPr/>
          <p:nvPr/>
        </p:nvSpPr>
        <p:spPr>
          <a:xfrm>
            <a:off x="6770958" y="732069"/>
            <a:ext cx="4070345" cy="1600438"/>
          </a:xfrm>
          <a:prstGeom prst="rect">
            <a:avLst/>
          </a:prstGeom>
        </p:spPr>
        <p:txBody>
          <a:bodyPr wrap="none">
            <a:spAutoFit/>
          </a:bodyPr>
          <a:lstStyle/>
          <a:p>
            <a:pPr algn="ctr" defTabSz="412750" eaLnBrk="1" fontAlgn="auto">
              <a:spcBef>
                <a:spcPts val="0"/>
              </a:spcBef>
              <a:spcAft>
                <a:spcPts val="0"/>
              </a:spcAft>
            </a:pPr>
            <a:r>
              <a:rPr lang="cs-CZ" sz="1400" kern="0" dirty="0">
                <a:solidFill>
                  <a:srgbClr val="009900"/>
                </a:solidFill>
                <a:latin typeface="Calibri"/>
                <a:cs typeface="+mn-cs"/>
                <a:sym typeface="Poppins"/>
              </a:rPr>
              <a:t>Udržme společně výrobu minerálních hnojiv v Evropě</a:t>
            </a:r>
          </a:p>
          <a:p>
            <a:pPr algn="ctr" defTabSz="412750" eaLnBrk="1" fontAlgn="auto">
              <a:spcBef>
                <a:spcPts val="0"/>
              </a:spcBef>
              <a:spcAft>
                <a:spcPts val="0"/>
              </a:spcAft>
            </a:pPr>
            <a:endParaRPr lang="cs-CZ" sz="1400" kern="0" dirty="0">
              <a:solidFill>
                <a:srgbClr val="009900"/>
              </a:solidFill>
              <a:latin typeface="Calibri"/>
              <a:cs typeface="+mn-cs"/>
              <a:sym typeface="Poppins"/>
            </a:endParaRPr>
          </a:p>
          <a:p>
            <a:pPr algn="ctr" defTabSz="412750" eaLnBrk="1" fontAlgn="auto">
              <a:spcBef>
                <a:spcPts val="0"/>
              </a:spcBef>
              <a:spcAft>
                <a:spcPts val="0"/>
              </a:spcAft>
            </a:pPr>
            <a:r>
              <a:rPr lang="cs-CZ" sz="1400" kern="0" dirty="0">
                <a:solidFill>
                  <a:srgbClr val="009900"/>
                </a:solidFill>
                <a:latin typeface="Calibri"/>
                <a:cs typeface="+mn-cs"/>
                <a:sym typeface="Poppins"/>
              </a:rPr>
              <a:t>Má to velký smysl pro nás i pro budoucno</a:t>
            </a:r>
          </a:p>
          <a:p>
            <a:pPr algn="ctr" defTabSz="412750" eaLnBrk="1" fontAlgn="auto">
              <a:spcBef>
                <a:spcPts val="0"/>
              </a:spcBef>
              <a:spcAft>
                <a:spcPts val="0"/>
              </a:spcAft>
            </a:pPr>
            <a:endParaRPr lang="cs-CZ" sz="1400" kern="0" dirty="0">
              <a:solidFill>
                <a:srgbClr val="009900"/>
              </a:solidFill>
              <a:latin typeface="Calibri"/>
              <a:cs typeface="+mn-cs"/>
              <a:sym typeface="Poppins"/>
            </a:endParaRPr>
          </a:p>
          <a:p>
            <a:pPr algn="ctr" defTabSz="412750" eaLnBrk="1" fontAlgn="auto">
              <a:spcBef>
                <a:spcPts val="0"/>
              </a:spcBef>
              <a:spcAft>
                <a:spcPts val="0"/>
              </a:spcAft>
            </a:pPr>
            <a:r>
              <a:rPr lang="cs-CZ" sz="1400" kern="0" dirty="0">
                <a:solidFill>
                  <a:srgbClr val="009900"/>
                </a:solidFill>
                <a:latin typeface="Calibri"/>
                <a:cs typeface="+mn-cs"/>
                <a:sym typeface="Poppins"/>
              </a:rPr>
              <a:t>Umíme udržitelné technologie</a:t>
            </a:r>
          </a:p>
          <a:p>
            <a:pPr algn="ctr" defTabSz="412750" eaLnBrk="1" fontAlgn="auto">
              <a:spcBef>
                <a:spcPts val="0"/>
              </a:spcBef>
              <a:spcAft>
                <a:spcPts val="0"/>
              </a:spcAft>
            </a:pPr>
            <a:endParaRPr lang="cs-CZ" sz="1400" kern="0" dirty="0">
              <a:solidFill>
                <a:srgbClr val="009900"/>
              </a:solidFill>
              <a:latin typeface="Calibri"/>
              <a:cs typeface="+mn-cs"/>
              <a:sym typeface="Poppins"/>
            </a:endParaRPr>
          </a:p>
          <a:p>
            <a:pPr algn="ctr" defTabSz="412750" eaLnBrk="1" fontAlgn="auto">
              <a:spcBef>
                <a:spcPts val="0"/>
              </a:spcBef>
              <a:spcAft>
                <a:spcPts val="0"/>
              </a:spcAft>
            </a:pPr>
            <a:r>
              <a:rPr lang="cs-CZ" sz="1400" kern="0" dirty="0">
                <a:solidFill>
                  <a:srgbClr val="009900"/>
                </a:solidFill>
                <a:latin typeface="Calibri"/>
                <a:cs typeface="+mn-cs"/>
                <a:sym typeface="Poppins"/>
              </a:rPr>
              <a:t>Umíme udržitelná hnojiva</a:t>
            </a:r>
          </a:p>
        </p:txBody>
      </p:sp>
      <p:sp>
        <p:nvSpPr>
          <p:cNvPr id="23" name="Nadpis 1">
            <a:extLst>
              <a:ext uri="{FF2B5EF4-FFF2-40B4-BE49-F238E27FC236}">
                <a16:creationId xmlns:a16="http://schemas.microsoft.com/office/drawing/2014/main" id="{7616969F-6B1F-4BF5-99B2-28A9CB38F0F0}"/>
              </a:ext>
            </a:extLst>
          </p:cNvPr>
          <p:cNvSpPr txBox="1">
            <a:spLocks/>
          </p:cNvSpPr>
          <p:nvPr/>
        </p:nvSpPr>
        <p:spPr bwMode="auto">
          <a:xfrm>
            <a:off x="3577666" y="6313339"/>
            <a:ext cx="650952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spAutoFit/>
          </a:bodyPr>
          <a:lstStyle>
            <a:lvl1pPr algn="ctr" rtl="0" eaLnBrk="0" fontAlgn="base" hangingPunct="0">
              <a:spcBef>
                <a:spcPct val="0"/>
              </a:spcBef>
              <a:spcAft>
                <a:spcPct val="0"/>
              </a:spcAft>
              <a:defRPr lang="cs-CZ" sz="2800" b="1" kern="1200">
                <a:solidFill>
                  <a:schemeClr val="bg1"/>
                </a:solidFill>
                <a:latin typeface="+mj-lt"/>
                <a:ea typeface="+mj-ea"/>
                <a:cs typeface="Arial" pitchFamily="34" charset="0"/>
              </a:defRPr>
            </a:lvl1pPr>
            <a:lvl2pPr algn="ctr" rtl="0" eaLnBrk="0" fontAlgn="base" hangingPunct="0">
              <a:spcBef>
                <a:spcPct val="0"/>
              </a:spcBef>
              <a:spcAft>
                <a:spcPct val="0"/>
              </a:spcAft>
              <a:defRPr sz="2800" b="1">
                <a:solidFill>
                  <a:schemeClr val="bg1"/>
                </a:solidFill>
                <a:latin typeface="Calibri" pitchFamily="34" charset="0"/>
                <a:cs typeface="Arial" charset="0"/>
              </a:defRPr>
            </a:lvl2pPr>
            <a:lvl3pPr algn="ctr" rtl="0" eaLnBrk="0" fontAlgn="base" hangingPunct="0">
              <a:spcBef>
                <a:spcPct val="0"/>
              </a:spcBef>
              <a:spcAft>
                <a:spcPct val="0"/>
              </a:spcAft>
              <a:defRPr sz="2800" b="1">
                <a:solidFill>
                  <a:schemeClr val="bg1"/>
                </a:solidFill>
                <a:latin typeface="Calibri" pitchFamily="34" charset="0"/>
                <a:cs typeface="Arial" charset="0"/>
              </a:defRPr>
            </a:lvl3pPr>
            <a:lvl4pPr algn="ctr" rtl="0" eaLnBrk="0" fontAlgn="base" hangingPunct="0">
              <a:spcBef>
                <a:spcPct val="0"/>
              </a:spcBef>
              <a:spcAft>
                <a:spcPct val="0"/>
              </a:spcAft>
              <a:defRPr sz="2800" b="1">
                <a:solidFill>
                  <a:schemeClr val="bg1"/>
                </a:solidFill>
                <a:latin typeface="Calibri" pitchFamily="34" charset="0"/>
                <a:cs typeface="Arial" charset="0"/>
              </a:defRPr>
            </a:lvl4pPr>
            <a:lvl5pPr algn="ctr" rtl="0" eaLnBrk="0" fontAlgn="base" hangingPunct="0">
              <a:spcBef>
                <a:spcPct val="0"/>
              </a:spcBef>
              <a:spcAft>
                <a:spcPct val="0"/>
              </a:spcAft>
              <a:defRPr sz="2800" b="1">
                <a:solidFill>
                  <a:schemeClr val="bg1"/>
                </a:solidFill>
                <a:latin typeface="Calibri" pitchFamily="34" charset="0"/>
                <a:cs typeface="Arial" charset="0"/>
              </a:defRPr>
            </a:lvl5pPr>
            <a:lvl6pPr marL="457200" algn="ctr" rtl="0" fontAlgn="base">
              <a:spcBef>
                <a:spcPct val="0"/>
              </a:spcBef>
              <a:spcAft>
                <a:spcPct val="0"/>
              </a:spcAft>
              <a:defRPr sz="2800" b="1">
                <a:solidFill>
                  <a:schemeClr val="bg1"/>
                </a:solidFill>
                <a:latin typeface="Calibri" pitchFamily="34" charset="0"/>
                <a:cs typeface="Arial" charset="0"/>
              </a:defRPr>
            </a:lvl6pPr>
            <a:lvl7pPr marL="914400" algn="ctr" rtl="0" fontAlgn="base">
              <a:spcBef>
                <a:spcPct val="0"/>
              </a:spcBef>
              <a:spcAft>
                <a:spcPct val="0"/>
              </a:spcAft>
              <a:defRPr sz="2800" b="1">
                <a:solidFill>
                  <a:schemeClr val="bg1"/>
                </a:solidFill>
                <a:latin typeface="Calibri" pitchFamily="34" charset="0"/>
                <a:cs typeface="Arial" charset="0"/>
              </a:defRPr>
            </a:lvl7pPr>
            <a:lvl8pPr marL="1371600" algn="ctr" rtl="0" fontAlgn="base">
              <a:spcBef>
                <a:spcPct val="0"/>
              </a:spcBef>
              <a:spcAft>
                <a:spcPct val="0"/>
              </a:spcAft>
              <a:defRPr sz="2800" b="1">
                <a:solidFill>
                  <a:schemeClr val="bg1"/>
                </a:solidFill>
                <a:latin typeface="Calibri" pitchFamily="34" charset="0"/>
                <a:cs typeface="Arial" charset="0"/>
              </a:defRPr>
            </a:lvl8pPr>
            <a:lvl9pPr marL="1828800" algn="ctr" rtl="0" fontAlgn="base">
              <a:spcBef>
                <a:spcPct val="0"/>
              </a:spcBef>
              <a:spcAft>
                <a:spcPct val="0"/>
              </a:spcAft>
              <a:defRPr sz="2800" b="1">
                <a:solidFill>
                  <a:schemeClr val="bg1"/>
                </a:solidFill>
                <a:latin typeface="Calibri" pitchFamily="34" charset="0"/>
                <a:cs typeface="Arial" charset="0"/>
              </a:defRPr>
            </a:lvl9pPr>
          </a:lstStyle>
          <a:p>
            <a:pPr>
              <a:defRPr/>
            </a:pPr>
            <a:r>
              <a:rPr lang="cs-CZ" sz="1400" b="0" i="1" dirty="0">
                <a:solidFill>
                  <a:schemeClr val="tx1"/>
                </a:solidFill>
                <a:latin typeface="+mn-lt"/>
              </a:rPr>
              <a:t>„</a:t>
            </a:r>
            <a:r>
              <a:rPr lang="cs-CZ" sz="1400" b="0" dirty="0">
                <a:solidFill>
                  <a:schemeClr val="tx1"/>
                </a:solidFill>
                <a:latin typeface="+mn-lt"/>
              </a:rPr>
              <a:t>Definice šílenství je dělat stejnou věc znovu a znovu a očekávat jiné výsledky.</a:t>
            </a:r>
            <a:r>
              <a:rPr lang="cs-CZ" sz="1400" b="0" i="1" dirty="0">
                <a:solidFill>
                  <a:schemeClr val="tx1"/>
                </a:solidFill>
                <a:latin typeface="+mn-lt"/>
              </a:rPr>
              <a:t>“</a:t>
            </a:r>
          </a:p>
          <a:p>
            <a:pPr>
              <a:defRPr/>
            </a:pPr>
            <a:r>
              <a:rPr lang="cs-CZ" sz="1400" b="0" i="1" dirty="0">
                <a:solidFill>
                  <a:schemeClr val="tx1"/>
                </a:solidFill>
                <a:latin typeface="+mn-lt"/>
              </a:rPr>
              <a:t>Albert Einstein</a:t>
            </a:r>
            <a:endParaRPr lang="cs-CZ" sz="1400" b="0" dirty="0">
              <a:solidFill>
                <a:schemeClr val="tx1"/>
              </a:solidFill>
              <a:latin typeface="+mn-lt"/>
            </a:endParaRPr>
          </a:p>
        </p:txBody>
      </p:sp>
    </p:spTree>
    <p:extLst>
      <p:ext uri="{BB962C8B-B14F-4D97-AF65-F5344CB8AC3E}">
        <p14:creationId xmlns:p14="http://schemas.microsoft.com/office/powerpoint/2010/main" val="2132095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Nadpis 1">
            <a:extLst>
              <a:ext uri="{FF2B5EF4-FFF2-40B4-BE49-F238E27FC236}">
                <a16:creationId xmlns:a16="http://schemas.microsoft.com/office/drawing/2014/main" id="{F425A72E-2E8A-4129-B612-6330EFE36BB2}"/>
              </a:ext>
            </a:extLst>
          </p:cNvPr>
          <p:cNvSpPr txBox="1">
            <a:spLocks/>
          </p:cNvSpPr>
          <p:nvPr/>
        </p:nvSpPr>
        <p:spPr>
          <a:xfrm>
            <a:off x="144463" y="60325"/>
            <a:ext cx="11339512" cy="4318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cs-CZ" sz="2400" b="0" i="0" u="none" strike="noStrike" kern="1200" cap="none" spc="0" normalizeH="0" baseline="0" noProof="0" dirty="0">
                <a:ln>
                  <a:noFill/>
                </a:ln>
                <a:solidFill>
                  <a:srgbClr val="0066CC"/>
                </a:solidFill>
                <a:effectLst>
                  <a:outerShdw blurRad="38100" dist="38100" dir="2700000" algn="tl">
                    <a:srgbClr val="000000">
                      <a:alpha val="43137"/>
                    </a:srgbClr>
                  </a:outerShdw>
                </a:effectLst>
                <a:uLnTx/>
                <a:uFillTx/>
                <a:latin typeface="Calibri"/>
                <a:ea typeface="+mj-ea"/>
                <a:cs typeface="+mj-cs"/>
              </a:rPr>
              <a:t>Výroba Dusíkatých hnojiv</a:t>
            </a:r>
            <a:endParaRPr kumimoji="0" lang="en-US" sz="2400" b="0" i="0" u="none" strike="noStrike" kern="1200" cap="none" spc="0" normalizeH="0" baseline="0" noProof="0" dirty="0">
              <a:ln>
                <a:noFill/>
              </a:ln>
              <a:solidFill>
                <a:srgbClr val="0066CC"/>
              </a:solidFill>
              <a:effectLst>
                <a:outerShdw blurRad="38100" dist="38100" dir="2700000" algn="tl">
                  <a:srgbClr val="000000">
                    <a:alpha val="43137"/>
                  </a:srgbClr>
                </a:outerShdw>
              </a:effectLst>
              <a:uLnTx/>
              <a:uFillTx/>
              <a:latin typeface="Calibri"/>
              <a:ea typeface="+mj-ea"/>
              <a:cs typeface="+mj-cs"/>
            </a:endParaRPr>
          </a:p>
        </p:txBody>
      </p:sp>
      <p:grpSp>
        <p:nvGrpSpPr>
          <p:cNvPr id="23" name="Skupina 22">
            <a:extLst>
              <a:ext uri="{FF2B5EF4-FFF2-40B4-BE49-F238E27FC236}">
                <a16:creationId xmlns:a16="http://schemas.microsoft.com/office/drawing/2014/main" id="{4AE65818-8EA5-49EF-BF47-EC75829A0365}"/>
              </a:ext>
            </a:extLst>
          </p:cNvPr>
          <p:cNvGrpSpPr/>
          <p:nvPr/>
        </p:nvGrpSpPr>
        <p:grpSpPr>
          <a:xfrm>
            <a:off x="2122488" y="2468392"/>
            <a:ext cx="9890125" cy="893759"/>
            <a:chOff x="2122488" y="2468392"/>
            <a:chExt cx="9890125" cy="893759"/>
          </a:xfrm>
        </p:grpSpPr>
        <p:sp>
          <p:nvSpPr>
            <p:cNvPr id="33" name="Obdélník 32">
              <a:extLst>
                <a:ext uri="{FF2B5EF4-FFF2-40B4-BE49-F238E27FC236}">
                  <a16:creationId xmlns:a16="http://schemas.microsoft.com/office/drawing/2014/main" id="{A0F531BD-007E-4BAF-B8C3-A7B405AA25BE}"/>
                </a:ext>
              </a:extLst>
            </p:cNvPr>
            <p:cNvSpPr/>
            <p:nvPr/>
          </p:nvSpPr>
          <p:spPr bwMode="auto">
            <a:xfrm>
              <a:off x="2122488" y="2468392"/>
              <a:ext cx="1366837" cy="43180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sz="1100" b="1" i="0" u="none" strike="noStrike" kern="1200" cap="none" spc="0" normalizeH="0" baseline="0" noProof="0" dirty="0">
                  <a:ln>
                    <a:noFill/>
                  </a:ln>
                  <a:solidFill>
                    <a:prstClr val="black"/>
                  </a:solidFill>
                  <a:effectLst/>
                  <a:uLnTx/>
                  <a:uFillTx/>
                  <a:latin typeface="Calibri"/>
                  <a:ea typeface="+mn-ea"/>
                  <a:cs typeface="+mn-cs"/>
                </a:rPr>
                <a:t>Čpavek </a:t>
              </a:r>
              <a:br>
                <a:rPr kumimoji="0" lang="cs-CZ" sz="1100" b="1" i="0" u="none" strike="noStrike" kern="1200" cap="none" spc="0" normalizeH="0" baseline="0" noProof="0" dirty="0">
                  <a:ln>
                    <a:noFill/>
                  </a:ln>
                  <a:solidFill>
                    <a:prstClr val="black"/>
                  </a:solidFill>
                  <a:effectLst/>
                  <a:uLnTx/>
                  <a:uFillTx/>
                  <a:latin typeface="Calibri"/>
                  <a:ea typeface="+mn-ea"/>
                  <a:cs typeface="+mn-cs"/>
                </a:rPr>
              </a:br>
              <a:r>
                <a:rPr kumimoji="0" lang="cs-CZ" sz="1100" b="1" i="0" u="none" strike="noStrike" kern="1200" cap="none" spc="0" normalizeH="0" baseline="0" noProof="0" dirty="0">
                  <a:ln>
                    <a:noFill/>
                  </a:ln>
                  <a:solidFill>
                    <a:prstClr val="black"/>
                  </a:solidFill>
                  <a:effectLst/>
                  <a:uLnTx/>
                  <a:uFillTx/>
                  <a:latin typeface="Calibri"/>
                  <a:ea typeface="+mn-ea"/>
                  <a:cs typeface="+mn-cs"/>
                </a:rPr>
                <a:t>NH</a:t>
              </a:r>
              <a:r>
                <a:rPr kumimoji="0" lang="cs-CZ" sz="1100" b="1" i="0" u="none" strike="noStrike" kern="1200" cap="none" spc="0" normalizeH="0" baseline="-25000" noProof="0" dirty="0">
                  <a:ln>
                    <a:noFill/>
                  </a:ln>
                  <a:solidFill>
                    <a:prstClr val="black"/>
                  </a:solidFill>
                  <a:effectLst/>
                  <a:uLnTx/>
                  <a:uFillTx/>
                  <a:latin typeface="Calibri"/>
                  <a:ea typeface="+mn-ea"/>
                  <a:cs typeface="+mn-cs"/>
                </a:rPr>
                <a:t>3</a:t>
              </a:r>
            </a:p>
          </p:txBody>
        </p:sp>
        <p:sp>
          <p:nvSpPr>
            <p:cNvPr id="37" name="Obdélník 36">
              <a:extLst>
                <a:ext uri="{FF2B5EF4-FFF2-40B4-BE49-F238E27FC236}">
                  <a16:creationId xmlns:a16="http://schemas.microsoft.com/office/drawing/2014/main" id="{4F1DF70C-DD4B-46D5-9145-505601CDEBB1}"/>
                </a:ext>
              </a:extLst>
            </p:cNvPr>
            <p:cNvSpPr/>
            <p:nvPr/>
          </p:nvSpPr>
          <p:spPr bwMode="auto">
            <a:xfrm>
              <a:off x="6672064" y="2499321"/>
              <a:ext cx="1368426" cy="377946"/>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sz="1100" b="1" i="0" u="none" strike="noStrike" kern="1200" cap="none" spc="0" normalizeH="0" baseline="0" noProof="0" dirty="0">
                  <a:ln>
                    <a:noFill/>
                  </a:ln>
                  <a:solidFill>
                    <a:prstClr val="black"/>
                  </a:solidFill>
                  <a:effectLst/>
                  <a:uLnTx/>
                  <a:uFillTx/>
                  <a:latin typeface="Calibri"/>
                  <a:ea typeface="+mn-ea"/>
                  <a:cs typeface="+mn-cs"/>
                </a:rPr>
                <a:t>Močovina</a:t>
              </a:r>
              <a:br>
                <a:rPr kumimoji="0" lang="cs-CZ" sz="1100" b="1" i="0" u="none" strike="noStrike" kern="1200" cap="none" spc="0" normalizeH="0" baseline="0" noProof="0" dirty="0">
                  <a:ln>
                    <a:noFill/>
                  </a:ln>
                  <a:solidFill>
                    <a:prstClr val="black"/>
                  </a:solidFill>
                  <a:effectLst/>
                  <a:uLnTx/>
                  <a:uFillTx/>
                  <a:latin typeface="Calibri"/>
                  <a:ea typeface="+mn-ea"/>
                  <a:cs typeface="+mn-cs"/>
                </a:rPr>
              </a:br>
              <a:r>
                <a:rPr kumimoji="0" lang="cs-CZ" sz="1100" b="1" i="0" u="none" strike="noStrike" kern="1200" cap="none" spc="0" normalizeH="0" baseline="0" noProof="0" dirty="0">
                  <a:ln>
                    <a:noFill/>
                  </a:ln>
                  <a:solidFill>
                    <a:prstClr val="black"/>
                  </a:solidFill>
                  <a:effectLst/>
                  <a:uLnTx/>
                  <a:uFillTx/>
                  <a:latin typeface="Calibri"/>
                  <a:ea typeface="+mn-ea"/>
                  <a:cs typeface="+mn-cs"/>
                </a:rPr>
                <a:t>CO(NH</a:t>
              </a:r>
              <a:r>
                <a:rPr kumimoji="0" lang="cs-CZ" sz="1100" b="1" i="0" u="none" strike="noStrike" kern="1200" cap="none" spc="0" normalizeH="0" baseline="-25000" noProof="0" dirty="0">
                  <a:ln>
                    <a:noFill/>
                  </a:ln>
                  <a:solidFill>
                    <a:prstClr val="black"/>
                  </a:solidFill>
                  <a:effectLst/>
                  <a:uLnTx/>
                  <a:uFillTx/>
                  <a:latin typeface="Calibri"/>
                  <a:ea typeface="+mn-ea"/>
                  <a:cs typeface="+mn-cs"/>
                </a:rPr>
                <a:t>2</a:t>
              </a:r>
              <a:r>
                <a:rPr kumimoji="0" lang="cs-CZ" sz="1100" b="1" i="0" u="none" strike="noStrike" kern="1200" cap="none" spc="0" normalizeH="0" baseline="0" noProof="0" dirty="0">
                  <a:ln>
                    <a:noFill/>
                  </a:ln>
                  <a:solidFill>
                    <a:prstClr val="black"/>
                  </a:solidFill>
                  <a:effectLst/>
                  <a:uLnTx/>
                  <a:uFillTx/>
                  <a:latin typeface="Calibri"/>
                  <a:ea typeface="+mn-ea"/>
                  <a:cs typeface="+mn-cs"/>
                </a:rPr>
                <a:t>)</a:t>
              </a:r>
              <a:r>
                <a:rPr kumimoji="0" lang="cs-CZ" sz="1100" b="1" i="0" u="none" strike="noStrike" kern="1200" cap="none" spc="0" normalizeH="0" baseline="-25000" noProof="0" dirty="0">
                  <a:ln>
                    <a:noFill/>
                  </a:ln>
                  <a:solidFill>
                    <a:prstClr val="black"/>
                  </a:solidFill>
                  <a:effectLst/>
                  <a:uLnTx/>
                  <a:uFillTx/>
                  <a:latin typeface="Calibri"/>
                  <a:ea typeface="+mn-ea"/>
                  <a:cs typeface="+mn-cs"/>
                </a:rPr>
                <a:t>2</a:t>
              </a:r>
            </a:p>
          </p:txBody>
        </p:sp>
        <p:sp>
          <p:nvSpPr>
            <p:cNvPr id="24594" name="TextovéPole 71">
              <a:extLst>
                <a:ext uri="{FF2B5EF4-FFF2-40B4-BE49-F238E27FC236}">
                  <a16:creationId xmlns:a16="http://schemas.microsoft.com/office/drawing/2014/main" id="{9B1DA8D7-10B4-4BCA-BC56-FFFE05372D50}"/>
                </a:ext>
              </a:extLst>
            </p:cNvPr>
            <p:cNvSpPr txBox="1">
              <a:spLocks noChangeArrowheads="1"/>
            </p:cNvSpPr>
            <p:nvPr/>
          </p:nvSpPr>
          <p:spPr bwMode="auto">
            <a:xfrm>
              <a:off x="10460038" y="3100214"/>
              <a:ext cx="1552575" cy="261937"/>
            </a:xfrm>
            <a:prstGeom prst="rect">
              <a:avLst/>
            </a:prstGeom>
            <a:solidFill>
              <a:srgbClr val="FFFFCC"/>
            </a:solidFill>
            <a:ln w="6350">
              <a:solidFill>
                <a:srgbClr val="FFFFCC"/>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altLang="cs-CZ" sz="11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t>Technická Močovina</a:t>
              </a:r>
            </a:p>
          </p:txBody>
        </p:sp>
        <p:cxnSp>
          <p:nvCxnSpPr>
            <p:cNvPr id="53" name="Přímá spojnice se šipkou 52">
              <a:extLst>
                <a:ext uri="{FF2B5EF4-FFF2-40B4-BE49-F238E27FC236}">
                  <a16:creationId xmlns:a16="http://schemas.microsoft.com/office/drawing/2014/main" id="{94016C3E-D3B4-4679-BD5E-1BAD49DE7196}"/>
                </a:ext>
              </a:extLst>
            </p:cNvPr>
            <p:cNvCxnSpPr>
              <a:cxnSpLocks/>
              <a:stCxn id="37" idx="3"/>
              <a:endCxn id="24618" idx="1"/>
            </p:cNvCxnSpPr>
            <p:nvPr/>
          </p:nvCxnSpPr>
          <p:spPr>
            <a:xfrm flipV="1">
              <a:off x="8040490" y="2687521"/>
              <a:ext cx="528835" cy="7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618" name="TextovéPole 97">
              <a:extLst>
                <a:ext uri="{FF2B5EF4-FFF2-40B4-BE49-F238E27FC236}">
                  <a16:creationId xmlns:a16="http://schemas.microsoft.com/office/drawing/2014/main" id="{D2AD6635-82B4-447A-B7FC-1E27630A697F}"/>
                </a:ext>
              </a:extLst>
            </p:cNvPr>
            <p:cNvSpPr txBox="1">
              <a:spLocks noChangeArrowheads="1"/>
            </p:cNvSpPr>
            <p:nvPr/>
          </p:nvSpPr>
          <p:spPr bwMode="auto">
            <a:xfrm>
              <a:off x="8569325" y="2556716"/>
              <a:ext cx="1265237" cy="26161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altLang="cs-CZ" sz="11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Močovina</a:t>
              </a:r>
            </a:p>
          </p:txBody>
        </p:sp>
        <p:cxnSp>
          <p:nvCxnSpPr>
            <p:cNvPr id="4" name="Spojnica: zalomená 3">
              <a:extLst>
                <a:ext uri="{FF2B5EF4-FFF2-40B4-BE49-F238E27FC236}">
                  <a16:creationId xmlns:a16="http://schemas.microsoft.com/office/drawing/2014/main" id="{1A5C439C-7EB8-4401-A4BE-090B78624278}"/>
                </a:ext>
              </a:extLst>
            </p:cNvPr>
            <p:cNvCxnSpPr>
              <a:cxnSpLocks/>
              <a:stCxn id="37" idx="3"/>
              <a:endCxn id="24594" idx="1"/>
            </p:cNvCxnSpPr>
            <p:nvPr/>
          </p:nvCxnSpPr>
          <p:spPr>
            <a:xfrm>
              <a:off x="8040490" y="2688294"/>
              <a:ext cx="2419548" cy="542889"/>
            </a:xfrm>
            <a:prstGeom prst="bentConnector3">
              <a:avLst>
                <a:gd name="adj1" fmla="val 1068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61" name="Šipka: doleva 60">
            <a:extLst>
              <a:ext uri="{FF2B5EF4-FFF2-40B4-BE49-F238E27FC236}">
                <a16:creationId xmlns:a16="http://schemas.microsoft.com/office/drawing/2014/main" id="{01AC8CAB-6F2D-4A4E-94E3-F30B029D267D}"/>
              </a:ext>
            </a:extLst>
          </p:cNvPr>
          <p:cNvSpPr/>
          <p:nvPr/>
        </p:nvSpPr>
        <p:spPr>
          <a:xfrm>
            <a:off x="10871656" y="5508451"/>
            <a:ext cx="747583" cy="927548"/>
          </a:xfrm>
          <a:prstGeom prst="leftArrow">
            <a:avLst/>
          </a:prstGeom>
          <a:solidFill>
            <a:srgbClr val="CCFFCC"/>
          </a:solidFill>
          <a:ln w="127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Skupina 16">
            <a:extLst>
              <a:ext uri="{FF2B5EF4-FFF2-40B4-BE49-F238E27FC236}">
                <a16:creationId xmlns:a16="http://schemas.microsoft.com/office/drawing/2014/main" id="{382E0A01-0DC8-4AF5-8E2D-77AD4096D192}"/>
              </a:ext>
            </a:extLst>
          </p:cNvPr>
          <p:cNvGrpSpPr/>
          <p:nvPr/>
        </p:nvGrpSpPr>
        <p:grpSpPr>
          <a:xfrm>
            <a:off x="201891" y="563788"/>
            <a:ext cx="11942780" cy="1153713"/>
            <a:chOff x="201891" y="563788"/>
            <a:chExt cx="11942780" cy="1153713"/>
          </a:xfrm>
        </p:grpSpPr>
        <p:sp>
          <p:nvSpPr>
            <p:cNvPr id="84" name="Ovál 83">
              <a:extLst>
                <a:ext uri="{FF2B5EF4-FFF2-40B4-BE49-F238E27FC236}">
                  <a16:creationId xmlns:a16="http://schemas.microsoft.com/office/drawing/2014/main" id="{DD3B4CF4-0DB8-463E-B571-C3BCD5FB5CBC}"/>
                </a:ext>
              </a:extLst>
            </p:cNvPr>
            <p:cNvSpPr/>
            <p:nvPr/>
          </p:nvSpPr>
          <p:spPr>
            <a:xfrm>
              <a:off x="2554288" y="1387301"/>
              <a:ext cx="404812" cy="322263"/>
            </a:xfrm>
            <a:prstGeom prst="ellipse">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sz="1000" b="0" i="0" u="none" strike="noStrike" kern="1200" cap="none" spc="0" normalizeH="0" baseline="0" noProof="0" dirty="0">
                  <a:ln>
                    <a:noFill/>
                  </a:ln>
                  <a:solidFill>
                    <a:srgbClr val="0066CC"/>
                  </a:solidFill>
                  <a:effectLst/>
                  <a:uLnTx/>
                  <a:uFillTx/>
                  <a:latin typeface="Calibri"/>
                  <a:ea typeface="+mn-ea"/>
                  <a:cs typeface="+mn-cs"/>
                </a:rPr>
                <a:t>I</a:t>
              </a:r>
            </a:p>
          </p:txBody>
        </p:sp>
        <p:sp>
          <p:nvSpPr>
            <p:cNvPr id="85" name="Ovál 84">
              <a:extLst>
                <a:ext uri="{FF2B5EF4-FFF2-40B4-BE49-F238E27FC236}">
                  <a16:creationId xmlns:a16="http://schemas.microsoft.com/office/drawing/2014/main" id="{C52FDAB4-0846-4194-B767-8001030AB63A}"/>
                </a:ext>
              </a:extLst>
            </p:cNvPr>
            <p:cNvSpPr/>
            <p:nvPr/>
          </p:nvSpPr>
          <p:spPr>
            <a:xfrm>
              <a:off x="4257675" y="1395239"/>
              <a:ext cx="404813" cy="322262"/>
            </a:xfrm>
            <a:prstGeom prst="ellipse">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sz="1000" b="0" i="0" u="none" strike="noStrike" kern="1200" cap="none" spc="0" normalizeH="0" baseline="0" noProof="0" dirty="0">
                  <a:ln>
                    <a:noFill/>
                  </a:ln>
                  <a:solidFill>
                    <a:srgbClr val="0066CC"/>
                  </a:solidFill>
                  <a:effectLst/>
                  <a:uLnTx/>
                  <a:uFillTx/>
                  <a:latin typeface="Calibri"/>
                  <a:ea typeface="+mn-ea"/>
                  <a:cs typeface="+mn-cs"/>
                </a:rPr>
                <a:t>II</a:t>
              </a:r>
            </a:p>
          </p:txBody>
        </p:sp>
        <p:sp>
          <p:nvSpPr>
            <p:cNvPr id="86" name="Ovál 85">
              <a:extLst>
                <a:ext uri="{FF2B5EF4-FFF2-40B4-BE49-F238E27FC236}">
                  <a16:creationId xmlns:a16="http://schemas.microsoft.com/office/drawing/2014/main" id="{8CE54C15-1FCD-435F-B0B5-356831AA8BF9}"/>
                </a:ext>
              </a:extLst>
            </p:cNvPr>
            <p:cNvSpPr/>
            <p:nvPr/>
          </p:nvSpPr>
          <p:spPr>
            <a:xfrm>
              <a:off x="7345784" y="1382539"/>
              <a:ext cx="406400" cy="322262"/>
            </a:xfrm>
            <a:prstGeom prst="ellipse">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sz="1000" b="0" i="0" u="none" strike="noStrike" kern="1200" cap="none" spc="0" normalizeH="0" baseline="0" noProof="0" dirty="0">
                  <a:ln>
                    <a:noFill/>
                  </a:ln>
                  <a:solidFill>
                    <a:srgbClr val="0066CC"/>
                  </a:solidFill>
                  <a:effectLst/>
                  <a:uLnTx/>
                  <a:uFillTx/>
                  <a:latin typeface="Calibri"/>
                  <a:ea typeface="+mn-ea"/>
                  <a:cs typeface="+mn-cs"/>
                </a:rPr>
                <a:t>III</a:t>
              </a:r>
            </a:p>
          </p:txBody>
        </p:sp>
        <p:sp>
          <p:nvSpPr>
            <p:cNvPr id="24616" name="TextovéPole 106">
              <a:extLst>
                <a:ext uri="{FF2B5EF4-FFF2-40B4-BE49-F238E27FC236}">
                  <a16:creationId xmlns:a16="http://schemas.microsoft.com/office/drawing/2014/main" id="{AB190053-59F1-4117-8A6B-2CA5C249163D}"/>
                </a:ext>
              </a:extLst>
            </p:cNvPr>
            <p:cNvSpPr txBox="1">
              <a:spLocks noChangeArrowheads="1"/>
            </p:cNvSpPr>
            <p:nvPr/>
          </p:nvSpPr>
          <p:spPr bwMode="auto">
            <a:xfrm>
              <a:off x="8745538" y="1425401"/>
              <a:ext cx="12620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altLang="cs-CZ" sz="12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Dusíkatá Hnojiva</a:t>
              </a:r>
            </a:p>
          </p:txBody>
        </p:sp>
        <p:sp>
          <p:nvSpPr>
            <p:cNvPr id="24617" name="TextovéPole 107">
              <a:extLst>
                <a:ext uri="{FF2B5EF4-FFF2-40B4-BE49-F238E27FC236}">
                  <a16:creationId xmlns:a16="http://schemas.microsoft.com/office/drawing/2014/main" id="{10C1D9E7-F76F-4762-94B2-8AF3AD45DD5E}"/>
                </a:ext>
              </a:extLst>
            </p:cNvPr>
            <p:cNvSpPr txBox="1">
              <a:spLocks noChangeArrowheads="1"/>
            </p:cNvSpPr>
            <p:nvPr/>
          </p:nvSpPr>
          <p:spPr bwMode="auto">
            <a:xfrm>
              <a:off x="10598150" y="1420639"/>
              <a:ext cx="13509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altLang="cs-CZ" sz="12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Technické výrobky</a:t>
              </a:r>
            </a:p>
          </p:txBody>
        </p:sp>
        <p:sp>
          <p:nvSpPr>
            <p:cNvPr id="24621" name="TextovéPole 5">
              <a:extLst>
                <a:ext uri="{FF2B5EF4-FFF2-40B4-BE49-F238E27FC236}">
                  <a16:creationId xmlns:a16="http://schemas.microsoft.com/office/drawing/2014/main" id="{B735234E-AD0E-41BC-9553-C047D1EA971C}"/>
                </a:ext>
              </a:extLst>
            </p:cNvPr>
            <p:cNvSpPr txBox="1">
              <a:spLocks noChangeArrowheads="1"/>
            </p:cNvSpPr>
            <p:nvPr/>
          </p:nvSpPr>
          <p:spPr bwMode="auto">
            <a:xfrm>
              <a:off x="1843086" y="770801"/>
              <a:ext cx="103015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cs-CZ" altLang="cs-CZ" sz="6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altLang="cs-CZ" sz="105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cs-CZ" altLang="cs-CZ" sz="12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Čpavek                Kyselina Dusičná  / Dusičnan Amonný  		Hnojiva</a:t>
              </a:r>
              <a:endParaRPr kumimoji="0" lang="cs-CZ" altLang="cs-CZ" sz="105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24622" name="TextovéPole 64">
              <a:extLst>
                <a:ext uri="{FF2B5EF4-FFF2-40B4-BE49-F238E27FC236}">
                  <a16:creationId xmlns:a16="http://schemas.microsoft.com/office/drawing/2014/main" id="{D2B02F84-6CCC-4922-88A9-4C8D0A73BD5E}"/>
                </a:ext>
              </a:extLst>
            </p:cNvPr>
            <p:cNvSpPr txBox="1">
              <a:spLocks noChangeArrowheads="1"/>
            </p:cNvSpPr>
            <p:nvPr/>
          </p:nvSpPr>
          <p:spPr bwMode="auto">
            <a:xfrm>
              <a:off x="8504238" y="563788"/>
              <a:ext cx="3527425" cy="307975"/>
            </a:xfrm>
            <a:prstGeom prst="rect">
              <a:avLst/>
            </a:prstGeom>
            <a:solidFill>
              <a:schemeClr val="bg1">
                <a:lumMod val="85000"/>
              </a:schemeClr>
            </a:solidFill>
            <a:ln>
              <a:solidFill>
                <a:srgbClr val="000000"/>
              </a:solidFill>
            </a:ln>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altLang="cs-CZ" sz="1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Výrobky</a:t>
              </a:r>
            </a:p>
          </p:txBody>
        </p:sp>
        <p:sp>
          <p:nvSpPr>
            <p:cNvPr id="62" name="TextovéPole 64">
              <a:extLst>
                <a:ext uri="{FF2B5EF4-FFF2-40B4-BE49-F238E27FC236}">
                  <a16:creationId xmlns:a16="http://schemas.microsoft.com/office/drawing/2014/main" id="{BD71868C-9450-41B0-9AFB-9BDC10DE8999}"/>
                </a:ext>
              </a:extLst>
            </p:cNvPr>
            <p:cNvSpPr txBox="1">
              <a:spLocks noChangeArrowheads="1"/>
            </p:cNvSpPr>
            <p:nvPr/>
          </p:nvSpPr>
          <p:spPr bwMode="auto">
            <a:xfrm>
              <a:off x="2005013" y="572214"/>
              <a:ext cx="6461125" cy="307975"/>
            </a:xfrm>
            <a:prstGeom prst="rect">
              <a:avLst/>
            </a:prstGeom>
            <a:solidFill>
              <a:schemeClr val="bg1">
                <a:lumMod val="85000"/>
              </a:schemeClr>
            </a:solidFill>
            <a:ln w="9525">
              <a:solidFill>
                <a:srgbClr val="000000"/>
              </a:solidFill>
              <a:miter lim="800000"/>
              <a:headEnd/>
              <a:tailEnd/>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altLang="cs-CZ" sz="1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Výrobní procesy</a:t>
              </a:r>
            </a:p>
          </p:txBody>
        </p:sp>
        <p:sp>
          <p:nvSpPr>
            <p:cNvPr id="76" name="TextovéPole 107">
              <a:extLst>
                <a:ext uri="{FF2B5EF4-FFF2-40B4-BE49-F238E27FC236}">
                  <a16:creationId xmlns:a16="http://schemas.microsoft.com/office/drawing/2014/main" id="{E31ADEB2-6B4B-468E-AF8F-16672FAA21A8}"/>
                </a:ext>
              </a:extLst>
            </p:cNvPr>
            <p:cNvSpPr txBox="1">
              <a:spLocks noChangeArrowheads="1"/>
            </p:cNvSpPr>
            <p:nvPr/>
          </p:nvSpPr>
          <p:spPr bwMode="auto">
            <a:xfrm>
              <a:off x="201891" y="567087"/>
              <a:ext cx="1784071" cy="307777"/>
            </a:xfrm>
            <a:prstGeom prst="rect">
              <a:avLst/>
            </a:prstGeom>
            <a:solidFill>
              <a:schemeClr val="bg1">
                <a:lumMod val="85000"/>
              </a:schemeClr>
            </a:solidFill>
            <a:ln w="9525">
              <a:solidFill>
                <a:srgbClr val="000000"/>
              </a:solidFill>
              <a:miter lim="800000"/>
              <a:headEnd/>
              <a:tailEnd/>
            </a:ln>
            <a:extLst/>
          </p:spPr>
          <p:txBody>
            <a:bodyPr wrap="square">
              <a:spAutoFit/>
            </a:bodyPr>
            <a:lstStyle>
              <a:defPPr>
                <a:defRPr lang="cs-CZ"/>
              </a:defPPr>
              <a:lvl1pPr marL="0" marR="0" lvl="0" indent="0" algn="ctr" defTabSz="914400" latinLnBrk="0">
                <a:lnSpc>
                  <a:spcPct val="100000"/>
                </a:lnSpc>
                <a:buClrTx/>
                <a:buSzTx/>
                <a:buFontTx/>
                <a:buNone/>
                <a:tabLst/>
                <a:defRPr kumimoji="0" sz="1400" b="1" i="0" u="none" strike="noStrike" cap="none" spc="0" normalizeH="0" baseline="0">
                  <a:ln>
                    <a:noFill/>
                  </a:ln>
                  <a:solidFill>
                    <a:prstClr val="black"/>
                  </a:solidFill>
                  <a:effectLst/>
                  <a:uLnTx/>
                  <a:uFillTx/>
                  <a:latin typeface="Calibri"/>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altLang="cs-CZ" sz="1400" b="1" i="0" u="none" strike="noStrike" kern="1200" cap="none" spc="0" normalizeH="0" baseline="0" noProof="0" dirty="0">
                  <a:ln>
                    <a:noFill/>
                  </a:ln>
                  <a:solidFill>
                    <a:prstClr val="black"/>
                  </a:solidFill>
                  <a:effectLst/>
                  <a:uLnTx/>
                  <a:uFillTx/>
                  <a:latin typeface="Calibri"/>
                  <a:ea typeface="+mn-ea"/>
                  <a:cs typeface="+mn-cs"/>
                </a:rPr>
                <a:t>Suroviny</a:t>
              </a:r>
            </a:p>
          </p:txBody>
        </p:sp>
      </p:grpSp>
      <p:grpSp>
        <p:nvGrpSpPr>
          <p:cNvPr id="27" name="Skupina 26">
            <a:extLst>
              <a:ext uri="{FF2B5EF4-FFF2-40B4-BE49-F238E27FC236}">
                <a16:creationId xmlns:a16="http://schemas.microsoft.com/office/drawing/2014/main" id="{9909B532-B2F4-4E9D-B062-FF51E5785D0A}"/>
              </a:ext>
            </a:extLst>
          </p:cNvPr>
          <p:cNvGrpSpPr/>
          <p:nvPr/>
        </p:nvGrpSpPr>
        <p:grpSpPr>
          <a:xfrm>
            <a:off x="388938" y="5614760"/>
            <a:ext cx="1499442" cy="1006523"/>
            <a:chOff x="388938" y="5614760"/>
            <a:chExt cx="1499442" cy="1006523"/>
          </a:xfrm>
        </p:grpSpPr>
        <p:pic>
          <p:nvPicPr>
            <p:cNvPr id="74" name="Obrázek 31">
              <a:extLst>
                <a:ext uri="{FF2B5EF4-FFF2-40B4-BE49-F238E27FC236}">
                  <a16:creationId xmlns:a16="http://schemas.microsoft.com/office/drawing/2014/main" id="{7EC8AF60-2A4F-4536-819E-4CCC0B2718B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47836" y="6174408"/>
              <a:ext cx="540544" cy="337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Obrázek 74">
              <a:extLst>
                <a:ext uri="{FF2B5EF4-FFF2-40B4-BE49-F238E27FC236}">
                  <a16:creationId xmlns:a16="http://schemas.microsoft.com/office/drawing/2014/main" id="{81538132-BCDC-4B95-A6CD-FC9D27A3A713}"/>
                </a:ext>
              </a:extLst>
            </p:cNvPr>
            <p:cNvPicPr>
              <a:picLocks noChangeAspect="1"/>
            </p:cNvPicPr>
            <p:nvPr/>
          </p:nvPicPr>
          <p:blipFill>
            <a:blip r:embed="rId4"/>
            <a:stretch>
              <a:fillRect/>
            </a:stretch>
          </p:blipFill>
          <p:spPr>
            <a:xfrm>
              <a:off x="388938" y="5975965"/>
              <a:ext cx="828724" cy="645318"/>
            </a:xfrm>
            <a:prstGeom prst="rect">
              <a:avLst/>
            </a:prstGeom>
          </p:spPr>
        </p:pic>
        <p:sp>
          <p:nvSpPr>
            <p:cNvPr id="77" name="TextovéPole 106">
              <a:extLst>
                <a:ext uri="{FF2B5EF4-FFF2-40B4-BE49-F238E27FC236}">
                  <a16:creationId xmlns:a16="http://schemas.microsoft.com/office/drawing/2014/main" id="{7AB79BCF-EE39-4FCC-AA97-00D2344AE952}"/>
                </a:ext>
              </a:extLst>
            </p:cNvPr>
            <p:cNvSpPr txBox="1">
              <a:spLocks noChangeArrowheads="1"/>
            </p:cNvSpPr>
            <p:nvPr/>
          </p:nvSpPr>
          <p:spPr bwMode="auto">
            <a:xfrm>
              <a:off x="570503" y="5614760"/>
              <a:ext cx="130676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cs-CZ"/>
              </a:defPPr>
              <a:lvl1pPr marL="0" marR="0" lvl="0" indent="0" defTabSz="914400" latinLnBrk="0">
                <a:lnSpc>
                  <a:spcPct val="100000"/>
                </a:lnSpc>
                <a:buClrTx/>
                <a:buSzTx/>
                <a:buFontTx/>
                <a:buNone/>
                <a:tabLst/>
                <a:defRPr kumimoji="0" sz="1600" b="1" i="0" u="none" strike="noStrike" cap="none" spc="0" normalizeH="0" baseline="0">
                  <a:ln>
                    <a:noFill/>
                  </a:ln>
                  <a:solidFill>
                    <a:srgbClr val="0070C0"/>
                  </a:solidFill>
                  <a:effectLst/>
                  <a:uLnTx/>
                  <a:uFillTx/>
                  <a:latin typeface="Calibri"/>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altLang="cs-CZ" sz="1600" b="1" i="0" u="none" strike="noStrike" kern="1200" cap="none" spc="0" normalizeH="0" baseline="0" noProof="0" dirty="0">
                  <a:ln>
                    <a:noFill/>
                  </a:ln>
                  <a:solidFill>
                    <a:srgbClr val="0070C0"/>
                  </a:solidFill>
                  <a:effectLst/>
                  <a:uLnTx/>
                  <a:uFillTx/>
                  <a:latin typeface="Calibri"/>
                  <a:ea typeface="+mn-ea"/>
                  <a:cs typeface="+mn-cs"/>
                </a:rPr>
                <a:t>Čpavek   NH</a:t>
              </a:r>
              <a:r>
                <a:rPr kumimoji="0" lang="cs-CZ" altLang="cs-CZ" sz="1600" b="1" i="0" u="none" strike="noStrike" kern="1200" cap="none" spc="0" normalizeH="0" baseline="-25000" noProof="0" dirty="0">
                  <a:ln>
                    <a:noFill/>
                  </a:ln>
                  <a:solidFill>
                    <a:srgbClr val="0070C0"/>
                  </a:solidFill>
                  <a:effectLst/>
                  <a:uLnTx/>
                  <a:uFillTx/>
                  <a:latin typeface="Calibri"/>
                  <a:ea typeface="+mn-ea"/>
                  <a:cs typeface="+mn-cs"/>
                </a:rPr>
                <a:t>3</a:t>
              </a:r>
            </a:p>
          </p:txBody>
        </p:sp>
      </p:grpSp>
      <p:sp>
        <p:nvSpPr>
          <p:cNvPr id="5" name="Obdélník 4">
            <a:extLst>
              <a:ext uri="{FF2B5EF4-FFF2-40B4-BE49-F238E27FC236}">
                <a16:creationId xmlns:a16="http://schemas.microsoft.com/office/drawing/2014/main" id="{505C09EC-9F46-406E-9336-A2001F9756DE}"/>
              </a:ext>
            </a:extLst>
          </p:cNvPr>
          <p:cNvSpPr/>
          <p:nvPr/>
        </p:nvSpPr>
        <p:spPr>
          <a:xfrm>
            <a:off x="10396961" y="1294242"/>
            <a:ext cx="1539872" cy="5519133"/>
          </a:xfrm>
          <a:prstGeom prst="rect">
            <a:avLst/>
          </a:prstGeom>
          <a:solidFill>
            <a:schemeClr val="accent6">
              <a:lumMod val="20000"/>
              <a:lumOff val="80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endParaRPr>
          </a:p>
        </p:txBody>
      </p:sp>
      <p:grpSp>
        <p:nvGrpSpPr>
          <p:cNvPr id="29" name="Skupina 28">
            <a:extLst>
              <a:ext uri="{FF2B5EF4-FFF2-40B4-BE49-F238E27FC236}">
                <a16:creationId xmlns:a16="http://schemas.microsoft.com/office/drawing/2014/main" id="{AB59FCE4-E690-40CA-8B88-7AAEE0827564}"/>
              </a:ext>
            </a:extLst>
          </p:cNvPr>
          <p:cNvGrpSpPr/>
          <p:nvPr/>
        </p:nvGrpSpPr>
        <p:grpSpPr>
          <a:xfrm>
            <a:off x="2450391" y="5876923"/>
            <a:ext cx="8872736" cy="936453"/>
            <a:chOff x="2450391" y="5876923"/>
            <a:chExt cx="8872736" cy="936453"/>
          </a:xfrm>
        </p:grpSpPr>
        <p:sp>
          <p:nvSpPr>
            <p:cNvPr id="47" name="Obdélník 46">
              <a:extLst>
                <a:ext uri="{FF2B5EF4-FFF2-40B4-BE49-F238E27FC236}">
                  <a16:creationId xmlns:a16="http://schemas.microsoft.com/office/drawing/2014/main" id="{F65FD8A6-A535-4D87-8BD4-B9814200D289}"/>
                </a:ext>
              </a:extLst>
            </p:cNvPr>
            <p:cNvSpPr/>
            <p:nvPr/>
          </p:nvSpPr>
          <p:spPr bwMode="auto">
            <a:xfrm>
              <a:off x="3776662" y="5949281"/>
              <a:ext cx="1366837" cy="431799"/>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sz="1100" b="1" i="0" u="none" strike="noStrike" kern="1200" cap="none" spc="0" normalizeH="0" baseline="0" noProof="0" dirty="0">
                  <a:ln>
                    <a:noFill/>
                  </a:ln>
                  <a:solidFill>
                    <a:prstClr val="black"/>
                  </a:solidFill>
                  <a:effectLst/>
                  <a:uLnTx/>
                  <a:uFillTx/>
                  <a:latin typeface="Calibri"/>
                  <a:ea typeface="+mn-ea"/>
                  <a:cs typeface="+mn-cs"/>
                </a:rPr>
                <a:t>Kyselina Dusičná HNO</a:t>
              </a:r>
              <a:r>
                <a:rPr kumimoji="0" lang="cs-CZ" sz="1100" b="1" i="0" u="none" strike="noStrike" kern="1200" cap="none" spc="0" normalizeH="0" baseline="-25000" noProof="0" dirty="0">
                  <a:ln>
                    <a:noFill/>
                  </a:ln>
                  <a:solidFill>
                    <a:prstClr val="black"/>
                  </a:solidFill>
                  <a:effectLst/>
                  <a:uLnTx/>
                  <a:uFillTx/>
                  <a:latin typeface="Calibri"/>
                  <a:ea typeface="+mn-ea"/>
                  <a:cs typeface="+mn-cs"/>
                </a:rPr>
                <a:t>3</a:t>
              </a:r>
              <a:endParaRPr kumimoji="0" lang="cs-CZ" sz="1100" b="1" i="0" u="none" strike="noStrike" kern="1200" cap="none" spc="0" normalizeH="0" baseline="0" noProof="0" dirty="0">
                <a:ln>
                  <a:noFill/>
                </a:ln>
                <a:solidFill>
                  <a:prstClr val="black"/>
                </a:solidFill>
                <a:effectLst/>
                <a:uLnTx/>
                <a:uFillTx/>
                <a:latin typeface="Calibri"/>
                <a:ea typeface="+mn-ea"/>
                <a:cs typeface="+mn-cs"/>
              </a:endParaRPr>
            </a:p>
          </p:txBody>
        </p:sp>
        <p:sp>
          <p:nvSpPr>
            <p:cNvPr id="48" name="Obdélník 47">
              <a:extLst>
                <a:ext uri="{FF2B5EF4-FFF2-40B4-BE49-F238E27FC236}">
                  <a16:creationId xmlns:a16="http://schemas.microsoft.com/office/drawing/2014/main" id="{1143CC97-74A3-4938-8E5A-ACCC50985F78}"/>
                </a:ext>
              </a:extLst>
            </p:cNvPr>
            <p:cNvSpPr/>
            <p:nvPr/>
          </p:nvSpPr>
          <p:spPr bwMode="auto">
            <a:xfrm>
              <a:off x="5413375" y="5949529"/>
              <a:ext cx="1366838" cy="431799"/>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sz="1100" b="1" i="0" u="none" strike="noStrike" kern="1200" cap="none" spc="0" normalizeH="0" baseline="0" noProof="0" dirty="0">
                  <a:ln>
                    <a:noFill/>
                  </a:ln>
                  <a:solidFill>
                    <a:prstClr val="black"/>
                  </a:solidFill>
                  <a:effectLst/>
                  <a:uLnTx/>
                  <a:uFillTx/>
                  <a:latin typeface="Calibri"/>
                  <a:ea typeface="+mn-ea"/>
                  <a:cs typeface="+mn-cs"/>
                </a:rPr>
                <a:t>Dusičnan Amonný</a:t>
              </a:r>
              <a:br>
                <a:rPr kumimoji="0" lang="cs-CZ" sz="1100" b="1" i="0" u="none" strike="noStrike" kern="1200" cap="none" spc="0" normalizeH="0" baseline="0" noProof="0" dirty="0">
                  <a:ln>
                    <a:noFill/>
                  </a:ln>
                  <a:solidFill>
                    <a:prstClr val="black"/>
                  </a:solidFill>
                  <a:effectLst/>
                  <a:uLnTx/>
                  <a:uFillTx/>
                  <a:latin typeface="Calibri"/>
                  <a:ea typeface="+mn-ea"/>
                  <a:cs typeface="+mn-cs"/>
                </a:rPr>
              </a:br>
              <a:r>
                <a:rPr kumimoji="0" lang="cs-CZ" sz="1100" b="1" i="0" u="none" strike="noStrike" kern="1200" cap="none" spc="0" normalizeH="0" baseline="0" noProof="0" dirty="0">
                  <a:ln>
                    <a:noFill/>
                  </a:ln>
                  <a:solidFill>
                    <a:prstClr val="black"/>
                  </a:solidFill>
                  <a:effectLst/>
                  <a:uLnTx/>
                  <a:uFillTx/>
                  <a:latin typeface="Calibri"/>
                  <a:ea typeface="+mn-ea"/>
                  <a:cs typeface="+mn-cs"/>
                </a:rPr>
                <a:t>HNO</a:t>
              </a:r>
              <a:r>
                <a:rPr kumimoji="0" lang="cs-CZ" sz="1100" b="1" i="0" u="none" strike="noStrike" kern="1200" cap="none" spc="0" normalizeH="0" baseline="-25000" noProof="0" dirty="0">
                  <a:ln>
                    <a:noFill/>
                  </a:ln>
                  <a:solidFill>
                    <a:prstClr val="black"/>
                  </a:solidFill>
                  <a:effectLst/>
                  <a:uLnTx/>
                  <a:uFillTx/>
                  <a:latin typeface="Calibri"/>
                  <a:ea typeface="+mn-ea"/>
                  <a:cs typeface="+mn-cs"/>
                </a:rPr>
                <a:t>3</a:t>
              </a:r>
              <a:endParaRPr kumimoji="0" lang="cs-CZ" sz="1100" b="1" i="0" u="none" strike="noStrike" kern="1200" cap="none" spc="0" normalizeH="0" baseline="0" noProof="0" dirty="0">
                <a:ln>
                  <a:noFill/>
                </a:ln>
                <a:solidFill>
                  <a:prstClr val="black"/>
                </a:solidFill>
                <a:effectLst/>
                <a:uLnTx/>
                <a:uFillTx/>
                <a:latin typeface="Calibri"/>
                <a:ea typeface="+mn-ea"/>
                <a:cs typeface="+mn-cs"/>
              </a:endParaRPr>
            </a:p>
          </p:txBody>
        </p:sp>
        <p:sp>
          <p:nvSpPr>
            <p:cNvPr id="49" name="Obdélník 48">
              <a:extLst>
                <a:ext uri="{FF2B5EF4-FFF2-40B4-BE49-F238E27FC236}">
                  <a16:creationId xmlns:a16="http://schemas.microsoft.com/office/drawing/2014/main" id="{8A25D6AF-7283-43E3-A792-6331558B595E}"/>
                </a:ext>
              </a:extLst>
            </p:cNvPr>
            <p:cNvSpPr/>
            <p:nvPr/>
          </p:nvSpPr>
          <p:spPr bwMode="auto">
            <a:xfrm>
              <a:off x="6923086" y="5949529"/>
              <a:ext cx="1366837" cy="431799"/>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sz="1100" b="1" i="0" u="none" strike="noStrike" kern="1200" cap="none" spc="0" normalizeH="0" baseline="0" noProof="0" dirty="0">
                  <a:ln>
                    <a:noFill/>
                  </a:ln>
                  <a:solidFill>
                    <a:prstClr val="black"/>
                  </a:solidFill>
                  <a:effectLst/>
                  <a:uLnTx/>
                  <a:uFillTx/>
                  <a:latin typeface="Calibri"/>
                  <a:ea typeface="+mn-ea"/>
                  <a:cs typeface="+mn-cs"/>
                </a:rPr>
                <a:t>Nitrátová Hnojiva</a:t>
              </a:r>
              <a:br>
                <a:rPr kumimoji="0" lang="cs-CZ" sz="1100" b="1" i="0" u="none" strike="noStrike" kern="1200" cap="none" spc="0" normalizeH="0" baseline="0" noProof="0" dirty="0">
                  <a:ln>
                    <a:noFill/>
                  </a:ln>
                  <a:solidFill>
                    <a:prstClr val="black"/>
                  </a:solidFill>
                  <a:effectLst/>
                  <a:uLnTx/>
                  <a:uFillTx/>
                  <a:latin typeface="Calibri"/>
                  <a:ea typeface="+mn-ea"/>
                  <a:cs typeface="+mn-cs"/>
                </a:rPr>
              </a:br>
              <a:r>
                <a:rPr kumimoji="0" lang="cs-CZ" sz="1100" b="1" i="0" u="none" strike="noStrike" kern="1200" cap="none" spc="0" normalizeH="0" baseline="0" noProof="0" dirty="0">
                  <a:ln>
                    <a:noFill/>
                  </a:ln>
                  <a:solidFill>
                    <a:prstClr val="black"/>
                  </a:solidFill>
                  <a:effectLst/>
                  <a:uLnTx/>
                  <a:uFillTx/>
                  <a:latin typeface="Calibri"/>
                  <a:ea typeface="+mn-ea"/>
                  <a:cs typeface="+mn-cs"/>
                </a:rPr>
                <a:t>NO</a:t>
              </a:r>
              <a:r>
                <a:rPr kumimoji="0" lang="cs-CZ" sz="1100" b="1" i="0" u="none" strike="noStrike" kern="1200" cap="none" spc="0" normalizeH="0" baseline="-25000" noProof="0" dirty="0">
                  <a:ln>
                    <a:noFill/>
                  </a:ln>
                  <a:solidFill>
                    <a:prstClr val="black"/>
                  </a:solidFill>
                  <a:effectLst/>
                  <a:uLnTx/>
                  <a:uFillTx/>
                  <a:latin typeface="Calibri"/>
                  <a:ea typeface="+mn-ea"/>
                  <a:cs typeface="+mn-cs"/>
                </a:rPr>
                <a:t>3</a:t>
              </a:r>
              <a:r>
                <a:rPr kumimoji="0" lang="cs-CZ" sz="1100" b="1" i="0" u="none" strike="noStrike" kern="1200" cap="none" spc="0" normalizeH="0" baseline="30000" noProof="0" dirty="0">
                  <a:ln>
                    <a:noFill/>
                  </a:ln>
                  <a:solidFill>
                    <a:prstClr val="black"/>
                  </a:solidFill>
                  <a:effectLst/>
                  <a:uLnTx/>
                  <a:uFillTx/>
                  <a:latin typeface="Calibri"/>
                  <a:ea typeface="+mn-ea"/>
                  <a:cs typeface="+mn-cs"/>
                </a:rPr>
                <a:t>-</a:t>
              </a:r>
            </a:p>
          </p:txBody>
        </p:sp>
        <p:cxnSp>
          <p:nvCxnSpPr>
            <p:cNvPr id="56" name="Přímá spojnice se šipkou 55">
              <a:extLst>
                <a:ext uri="{FF2B5EF4-FFF2-40B4-BE49-F238E27FC236}">
                  <a16:creationId xmlns:a16="http://schemas.microsoft.com/office/drawing/2014/main" id="{6060719A-DC85-4C6B-8309-EF4F4BEECEDF}"/>
                </a:ext>
              </a:extLst>
            </p:cNvPr>
            <p:cNvCxnSpPr>
              <a:cxnSpLocks/>
              <a:stCxn id="49" idx="3"/>
            </p:cNvCxnSpPr>
            <p:nvPr/>
          </p:nvCxnSpPr>
          <p:spPr>
            <a:xfrm>
              <a:off x="8289925" y="6165430"/>
              <a:ext cx="32067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602" name="TextovéPole 73">
              <a:extLst>
                <a:ext uri="{FF2B5EF4-FFF2-40B4-BE49-F238E27FC236}">
                  <a16:creationId xmlns:a16="http://schemas.microsoft.com/office/drawing/2014/main" id="{B16D30EA-08B8-4737-844C-9E39F162C953}"/>
                </a:ext>
              </a:extLst>
            </p:cNvPr>
            <p:cNvSpPr txBox="1">
              <a:spLocks noChangeArrowheads="1"/>
            </p:cNvSpPr>
            <p:nvPr/>
          </p:nvSpPr>
          <p:spPr bwMode="auto">
            <a:xfrm>
              <a:off x="8607425" y="6047382"/>
              <a:ext cx="1289050" cy="261938"/>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altLang="cs-CZ" sz="11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LAV, LAD, DASA, LV</a:t>
              </a:r>
            </a:p>
          </p:txBody>
        </p:sp>
        <p:sp>
          <p:nvSpPr>
            <p:cNvPr id="65" name="TextovéPole 70">
              <a:extLst>
                <a:ext uri="{FF2B5EF4-FFF2-40B4-BE49-F238E27FC236}">
                  <a16:creationId xmlns:a16="http://schemas.microsoft.com/office/drawing/2014/main" id="{30430B11-E0FF-4965-863B-EB1EAFEA6D4B}"/>
                </a:ext>
              </a:extLst>
            </p:cNvPr>
            <p:cNvSpPr txBox="1">
              <a:spLocks noChangeArrowheads="1"/>
            </p:cNvSpPr>
            <p:nvPr/>
          </p:nvSpPr>
          <p:spPr bwMode="auto">
            <a:xfrm>
              <a:off x="10401080" y="6512288"/>
              <a:ext cx="922047" cy="26161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altLang="cs-CZ" sz="11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Technický LV</a:t>
              </a:r>
            </a:p>
          </p:txBody>
        </p:sp>
        <p:cxnSp>
          <p:nvCxnSpPr>
            <p:cNvPr id="66" name="Přímá spojnice se šipkou 65">
              <a:extLst>
                <a:ext uri="{FF2B5EF4-FFF2-40B4-BE49-F238E27FC236}">
                  <a16:creationId xmlns:a16="http://schemas.microsoft.com/office/drawing/2014/main" id="{18F0D2A4-8560-4476-9C8B-637AF28C9D4F}"/>
                </a:ext>
              </a:extLst>
            </p:cNvPr>
            <p:cNvCxnSpPr>
              <a:cxnSpLocks/>
            </p:cNvCxnSpPr>
            <p:nvPr/>
          </p:nvCxnSpPr>
          <p:spPr>
            <a:xfrm flipV="1">
              <a:off x="7606506" y="6629873"/>
              <a:ext cx="2864644" cy="86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Přímá spojnice 5"/>
            <p:cNvCxnSpPr>
              <a:cxnSpLocks/>
              <a:endCxn id="49" idx="2"/>
            </p:cNvCxnSpPr>
            <p:nvPr/>
          </p:nvCxnSpPr>
          <p:spPr>
            <a:xfrm flipV="1">
              <a:off x="7606506" y="6381328"/>
              <a:ext cx="1" cy="248545"/>
            </a:xfrm>
            <a:prstGeom prst="line">
              <a:avLst/>
            </a:prstGeom>
          </p:spPr>
          <p:style>
            <a:lnRef idx="1">
              <a:schemeClr val="accent1"/>
            </a:lnRef>
            <a:fillRef idx="0">
              <a:schemeClr val="accent1"/>
            </a:fillRef>
            <a:effectRef idx="0">
              <a:schemeClr val="accent1"/>
            </a:effectRef>
            <a:fontRef idx="minor">
              <a:schemeClr val="tx1"/>
            </a:fontRef>
          </p:style>
        </p:cxnSp>
        <p:sp>
          <p:nvSpPr>
            <p:cNvPr id="2" name="Šipka: doprava 1">
              <a:extLst>
                <a:ext uri="{FF2B5EF4-FFF2-40B4-BE49-F238E27FC236}">
                  <a16:creationId xmlns:a16="http://schemas.microsoft.com/office/drawing/2014/main" id="{F3D6967E-1635-4983-B4BB-339857408407}"/>
                </a:ext>
              </a:extLst>
            </p:cNvPr>
            <p:cNvSpPr/>
            <p:nvPr/>
          </p:nvSpPr>
          <p:spPr>
            <a:xfrm>
              <a:off x="2450391" y="6397179"/>
              <a:ext cx="604326" cy="416197"/>
            </a:xfrm>
            <a:prstGeom prst="rightArrow">
              <a:avLst/>
            </a:prstGeom>
            <a:solidFill>
              <a:srgbClr val="CCFFCC"/>
            </a:solidFill>
            <a:ln w="127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Šipka: doprava 79">
              <a:extLst>
                <a:ext uri="{FF2B5EF4-FFF2-40B4-BE49-F238E27FC236}">
                  <a16:creationId xmlns:a16="http://schemas.microsoft.com/office/drawing/2014/main" id="{65BA894E-DA67-4D6A-9F2B-59A65690FD70}"/>
                </a:ext>
              </a:extLst>
            </p:cNvPr>
            <p:cNvSpPr/>
            <p:nvPr/>
          </p:nvSpPr>
          <p:spPr>
            <a:xfrm>
              <a:off x="2469701" y="5876923"/>
              <a:ext cx="604326" cy="416197"/>
            </a:xfrm>
            <a:prstGeom prst="rightArrow">
              <a:avLst/>
            </a:prstGeom>
            <a:solidFill>
              <a:schemeClr val="bg1">
                <a:lumMod val="95000"/>
              </a:schemeClr>
            </a:solidFill>
            <a:ln w="127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 name="Skupina 29">
            <a:extLst>
              <a:ext uri="{FF2B5EF4-FFF2-40B4-BE49-F238E27FC236}">
                <a16:creationId xmlns:a16="http://schemas.microsoft.com/office/drawing/2014/main" id="{5BF13DDD-B00B-4142-80CC-F6F57DD96A19}"/>
              </a:ext>
            </a:extLst>
          </p:cNvPr>
          <p:cNvGrpSpPr/>
          <p:nvPr/>
        </p:nvGrpSpPr>
        <p:grpSpPr>
          <a:xfrm>
            <a:off x="333588" y="4028361"/>
            <a:ext cx="10989539" cy="1134572"/>
            <a:chOff x="333588" y="4028361"/>
            <a:chExt cx="10989539" cy="1134572"/>
          </a:xfrm>
        </p:grpSpPr>
        <p:sp>
          <p:nvSpPr>
            <p:cNvPr id="40" name="Obdélník 39">
              <a:extLst>
                <a:ext uri="{FF2B5EF4-FFF2-40B4-BE49-F238E27FC236}">
                  <a16:creationId xmlns:a16="http://schemas.microsoft.com/office/drawing/2014/main" id="{78F317F5-488F-4617-A07D-7442BD4A73B7}"/>
                </a:ext>
              </a:extLst>
            </p:cNvPr>
            <p:cNvSpPr/>
            <p:nvPr/>
          </p:nvSpPr>
          <p:spPr bwMode="auto">
            <a:xfrm>
              <a:off x="2122488" y="4325764"/>
              <a:ext cx="1366837" cy="4318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sz="1100" b="1" i="0" u="none" strike="noStrike" kern="1200" cap="none" spc="0" normalizeH="0" baseline="0" noProof="0" dirty="0">
                  <a:ln>
                    <a:noFill/>
                  </a:ln>
                  <a:solidFill>
                    <a:prstClr val="black"/>
                  </a:solidFill>
                  <a:effectLst/>
                  <a:uLnTx/>
                  <a:uFillTx/>
                  <a:latin typeface="Calibri"/>
                  <a:ea typeface="+mn-ea"/>
                  <a:cs typeface="+mn-cs"/>
                </a:rPr>
                <a:t>Čpavek </a:t>
              </a:r>
              <a:br>
                <a:rPr kumimoji="0" lang="cs-CZ" sz="1100" b="1" i="0" u="none" strike="noStrike" kern="1200" cap="none" spc="0" normalizeH="0" baseline="0" noProof="0" dirty="0">
                  <a:ln>
                    <a:noFill/>
                  </a:ln>
                  <a:solidFill>
                    <a:prstClr val="black"/>
                  </a:solidFill>
                  <a:effectLst/>
                  <a:uLnTx/>
                  <a:uFillTx/>
                  <a:latin typeface="Calibri"/>
                  <a:ea typeface="+mn-ea"/>
                  <a:cs typeface="+mn-cs"/>
                </a:rPr>
              </a:br>
              <a:r>
                <a:rPr kumimoji="0" lang="cs-CZ" sz="1100" b="1" i="0" u="none" strike="noStrike" kern="1200" cap="none" spc="0" normalizeH="0" baseline="0" noProof="0" dirty="0">
                  <a:ln>
                    <a:noFill/>
                  </a:ln>
                  <a:solidFill>
                    <a:prstClr val="black"/>
                  </a:solidFill>
                  <a:effectLst/>
                  <a:uLnTx/>
                  <a:uFillTx/>
                  <a:latin typeface="Calibri"/>
                  <a:ea typeface="+mn-ea"/>
                  <a:cs typeface="+mn-cs"/>
                </a:rPr>
                <a:t>NH</a:t>
              </a:r>
              <a:r>
                <a:rPr kumimoji="0" lang="cs-CZ" sz="1100" b="1" i="0" u="none" strike="noStrike" kern="1200" cap="none" spc="0" normalizeH="0" baseline="-25000" noProof="0" dirty="0">
                  <a:ln>
                    <a:noFill/>
                  </a:ln>
                  <a:solidFill>
                    <a:prstClr val="black"/>
                  </a:solidFill>
                  <a:effectLst/>
                  <a:uLnTx/>
                  <a:uFillTx/>
                  <a:latin typeface="Calibri"/>
                  <a:ea typeface="+mn-ea"/>
                  <a:cs typeface="+mn-cs"/>
                </a:rPr>
                <a:t>3</a:t>
              </a:r>
            </a:p>
          </p:txBody>
        </p:sp>
        <p:sp>
          <p:nvSpPr>
            <p:cNvPr id="41" name="Obdélník 40">
              <a:extLst>
                <a:ext uri="{FF2B5EF4-FFF2-40B4-BE49-F238E27FC236}">
                  <a16:creationId xmlns:a16="http://schemas.microsoft.com/office/drawing/2014/main" id="{3F59287D-6935-48BB-BDDC-14C88A523F38}"/>
                </a:ext>
              </a:extLst>
            </p:cNvPr>
            <p:cNvSpPr/>
            <p:nvPr/>
          </p:nvSpPr>
          <p:spPr bwMode="auto">
            <a:xfrm>
              <a:off x="3776663" y="4325764"/>
              <a:ext cx="1366837" cy="4318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sz="1100" b="1" i="0" u="none" strike="noStrike" kern="1200" cap="none" spc="0" normalizeH="0" baseline="0" noProof="0" dirty="0">
                  <a:ln>
                    <a:noFill/>
                  </a:ln>
                  <a:solidFill>
                    <a:prstClr val="black"/>
                  </a:solidFill>
                  <a:effectLst/>
                  <a:uLnTx/>
                  <a:uFillTx/>
                  <a:latin typeface="Calibri"/>
                  <a:ea typeface="+mn-ea"/>
                  <a:cs typeface="+mn-cs"/>
                </a:rPr>
                <a:t>Kyselina Dusičná HNO</a:t>
              </a:r>
              <a:r>
                <a:rPr kumimoji="0" lang="cs-CZ" sz="1100" b="1" i="0" u="none" strike="noStrike" kern="1200" cap="none" spc="0" normalizeH="0" baseline="-25000" noProof="0" dirty="0">
                  <a:ln>
                    <a:noFill/>
                  </a:ln>
                  <a:solidFill>
                    <a:prstClr val="black"/>
                  </a:solidFill>
                  <a:effectLst/>
                  <a:uLnTx/>
                  <a:uFillTx/>
                  <a:latin typeface="Calibri"/>
                  <a:ea typeface="+mn-ea"/>
                  <a:cs typeface="+mn-cs"/>
                </a:rPr>
                <a:t>3</a:t>
              </a:r>
              <a:endParaRPr kumimoji="0" lang="cs-CZ" sz="1100" b="1" i="0" u="none" strike="noStrike" kern="1200" cap="none" spc="0" normalizeH="0" baseline="0" noProof="0" dirty="0">
                <a:ln>
                  <a:noFill/>
                </a:ln>
                <a:solidFill>
                  <a:prstClr val="black"/>
                </a:solidFill>
                <a:effectLst/>
                <a:uLnTx/>
                <a:uFillTx/>
                <a:latin typeface="Calibri"/>
                <a:ea typeface="+mn-ea"/>
                <a:cs typeface="+mn-cs"/>
              </a:endParaRPr>
            </a:p>
          </p:txBody>
        </p:sp>
        <p:sp>
          <p:nvSpPr>
            <p:cNvPr id="42" name="Obdélník 41">
              <a:extLst>
                <a:ext uri="{FF2B5EF4-FFF2-40B4-BE49-F238E27FC236}">
                  <a16:creationId xmlns:a16="http://schemas.microsoft.com/office/drawing/2014/main" id="{CD77252D-2918-4D1E-9AF6-0E292513CC98}"/>
                </a:ext>
              </a:extLst>
            </p:cNvPr>
            <p:cNvSpPr/>
            <p:nvPr/>
          </p:nvSpPr>
          <p:spPr bwMode="auto">
            <a:xfrm>
              <a:off x="5411788" y="4334869"/>
              <a:ext cx="1368425" cy="4318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sz="1100" b="1" i="0" u="none" strike="noStrike" kern="1200" cap="none" spc="0" normalizeH="0" baseline="0" noProof="0" dirty="0">
                  <a:ln>
                    <a:noFill/>
                  </a:ln>
                  <a:solidFill>
                    <a:prstClr val="black"/>
                  </a:solidFill>
                  <a:effectLst/>
                  <a:uLnTx/>
                  <a:uFillTx/>
                  <a:latin typeface="Calibri"/>
                  <a:ea typeface="+mn-ea"/>
                  <a:cs typeface="+mn-cs"/>
                </a:rPr>
                <a:t>Dusičnan Amonný</a:t>
              </a:r>
              <a:br>
                <a:rPr kumimoji="0" lang="cs-CZ" sz="1100" b="1" i="0" u="none" strike="noStrike" kern="1200" cap="none" spc="0" normalizeH="0" baseline="0" noProof="0" dirty="0">
                  <a:ln>
                    <a:noFill/>
                  </a:ln>
                  <a:solidFill>
                    <a:prstClr val="black"/>
                  </a:solidFill>
                  <a:effectLst/>
                  <a:uLnTx/>
                  <a:uFillTx/>
                  <a:latin typeface="Calibri"/>
                  <a:ea typeface="+mn-ea"/>
                  <a:cs typeface="+mn-cs"/>
                </a:rPr>
              </a:br>
              <a:r>
                <a:rPr kumimoji="0" lang="cs-CZ" sz="1100" b="1" i="0" u="none" strike="noStrike" kern="1200" cap="none" spc="0" normalizeH="0" baseline="0" noProof="0" dirty="0">
                  <a:ln>
                    <a:noFill/>
                  </a:ln>
                  <a:solidFill>
                    <a:prstClr val="black"/>
                  </a:solidFill>
                  <a:effectLst/>
                  <a:uLnTx/>
                  <a:uFillTx/>
                  <a:latin typeface="Calibri"/>
                  <a:ea typeface="+mn-ea"/>
                  <a:cs typeface="+mn-cs"/>
                </a:rPr>
                <a:t>HNO</a:t>
              </a:r>
              <a:r>
                <a:rPr kumimoji="0" lang="cs-CZ" sz="1100" b="1" i="0" u="none" strike="noStrike" kern="1200" cap="none" spc="0" normalizeH="0" baseline="-25000" noProof="0" dirty="0">
                  <a:ln>
                    <a:noFill/>
                  </a:ln>
                  <a:solidFill>
                    <a:prstClr val="black"/>
                  </a:solidFill>
                  <a:effectLst/>
                  <a:uLnTx/>
                  <a:uFillTx/>
                  <a:latin typeface="Calibri"/>
                  <a:ea typeface="+mn-ea"/>
                  <a:cs typeface="+mn-cs"/>
                </a:rPr>
                <a:t>3</a:t>
              </a:r>
              <a:endParaRPr kumimoji="0" lang="cs-CZ" sz="1100" b="1"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Obdélník 42">
              <a:extLst>
                <a:ext uri="{FF2B5EF4-FFF2-40B4-BE49-F238E27FC236}">
                  <a16:creationId xmlns:a16="http://schemas.microsoft.com/office/drawing/2014/main" id="{429A4E34-85F7-4513-BFEE-3184C16A5E31}"/>
                </a:ext>
              </a:extLst>
            </p:cNvPr>
            <p:cNvSpPr/>
            <p:nvPr/>
          </p:nvSpPr>
          <p:spPr bwMode="auto">
            <a:xfrm>
              <a:off x="6923088" y="4334869"/>
              <a:ext cx="1366837" cy="4318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sz="1100" b="1" i="0" u="none" strike="noStrike" kern="1200" cap="none" spc="0" normalizeH="0" baseline="0" noProof="0" dirty="0">
                  <a:ln>
                    <a:noFill/>
                  </a:ln>
                  <a:solidFill>
                    <a:prstClr val="black"/>
                  </a:solidFill>
                  <a:effectLst/>
                  <a:uLnTx/>
                  <a:uFillTx/>
                  <a:latin typeface="Calibri"/>
                  <a:ea typeface="+mn-ea"/>
                  <a:cs typeface="+mn-cs"/>
                </a:rPr>
                <a:t>Nitrátová Hnojiva</a:t>
              </a:r>
              <a:br>
                <a:rPr kumimoji="0" lang="cs-CZ" sz="1100" b="1" i="0" u="none" strike="noStrike" kern="1200" cap="none" spc="0" normalizeH="0" baseline="0" noProof="0" dirty="0">
                  <a:ln>
                    <a:noFill/>
                  </a:ln>
                  <a:solidFill>
                    <a:prstClr val="black"/>
                  </a:solidFill>
                  <a:effectLst/>
                  <a:uLnTx/>
                  <a:uFillTx/>
                  <a:latin typeface="Calibri"/>
                  <a:ea typeface="+mn-ea"/>
                  <a:cs typeface="+mn-cs"/>
                </a:rPr>
              </a:br>
              <a:r>
                <a:rPr kumimoji="0" lang="cs-CZ" sz="1100" b="1" i="0" u="none" strike="noStrike" kern="1200" cap="none" spc="0" normalizeH="0" baseline="0" noProof="0" dirty="0">
                  <a:ln>
                    <a:noFill/>
                  </a:ln>
                  <a:solidFill>
                    <a:prstClr val="black"/>
                  </a:solidFill>
                  <a:effectLst/>
                  <a:uLnTx/>
                  <a:uFillTx/>
                  <a:latin typeface="Calibri"/>
                  <a:ea typeface="+mn-ea"/>
                  <a:cs typeface="+mn-cs"/>
                </a:rPr>
                <a:t>NO</a:t>
              </a:r>
              <a:r>
                <a:rPr kumimoji="0" lang="cs-CZ" sz="1100" b="1" i="0" u="none" strike="noStrike" kern="1200" cap="none" spc="0" normalizeH="0" baseline="-25000" noProof="0" dirty="0">
                  <a:ln>
                    <a:noFill/>
                  </a:ln>
                  <a:solidFill>
                    <a:prstClr val="black"/>
                  </a:solidFill>
                  <a:effectLst/>
                  <a:uLnTx/>
                  <a:uFillTx/>
                  <a:latin typeface="Calibri"/>
                  <a:ea typeface="+mn-ea"/>
                  <a:cs typeface="+mn-cs"/>
                </a:rPr>
                <a:t>3</a:t>
              </a:r>
              <a:r>
                <a:rPr kumimoji="0" lang="cs-CZ" sz="1100" b="1" i="0" u="none" strike="noStrike" kern="1200" cap="none" spc="0" normalizeH="0" baseline="30000" noProof="0" dirty="0">
                  <a:ln>
                    <a:noFill/>
                  </a:ln>
                  <a:solidFill>
                    <a:prstClr val="black"/>
                  </a:solidFill>
                  <a:effectLst/>
                  <a:uLnTx/>
                  <a:uFillTx/>
                  <a:latin typeface="Calibri"/>
                  <a:ea typeface="+mn-ea"/>
                  <a:cs typeface="+mn-cs"/>
                </a:rPr>
                <a:t>-</a:t>
              </a:r>
            </a:p>
          </p:txBody>
        </p:sp>
        <p:cxnSp>
          <p:nvCxnSpPr>
            <p:cNvPr id="54" name="Přímá spojnice se šipkou 53">
              <a:extLst>
                <a:ext uri="{FF2B5EF4-FFF2-40B4-BE49-F238E27FC236}">
                  <a16:creationId xmlns:a16="http://schemas.microsoft.com/office/drawing/2014/main" id="{33343C27-3641-4235-9795-780EDE15BD4E}"/>
                </a:ext>
              </a:extLst>
            </p:cNvPr>
            <p:cNvCxnSpPr>
              <a:cxnSpLocks/>
              <a:stCxn id="43" idx="3"/>
            </p:cNvCxnSpPr>
            <p:nvPr/>
          </p:nvCxnSpPr>
          <p:spPr>
            <a:xfrm>
              <a:off x="8289925" y="4550769"/>
              <a:ext cx="32067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601" name="TextovéPole 72">
              <a:extLst>
                <a:ext uri="{FF2B5EF4-FFF2-40B4-BE49-F238E27FC236}">
                  <a16:creationId xmlns:a16="http://schemas.microsoft.com/office/drawing/2014/main" id="{7A430EF5-B1B1-44E5-AC15-9CA25E6E56DB}"/>
                </a:ext>
              </a:extLst>
            </p:cNvPr>
            <p:cNvSpPr txBox="1">
              <a:spLocks noChangeArrowheads="1"/>
            </p:cNvSpPr>
            <p:nvPr/>
          </p:nvSpPr>
          <p:spPr bwMode="auto">
            <a:xfrm>
              <a:off x="8610600" y="4409482"/>
              <a:ext cx="1422400" cy="261937"/>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altLang="cs-CZ" sz="11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LAV, LAD, DASA, LV</a:t>
              </a:r>
            </a:p>
          </p:txBody>
        </p:sp>
        <p:pic>
          <p:nvPicPr>
            <p:cNvPr id="72" name="Obrázek 71">
              <a:extLst>
                <a:ext uri="{FF2B5EF4-FFF2-40B4-BE49-F238E27FC236}">
                  <a16:creationId xmlns:a16="http://schemas.microsoft.com/office/drawing/2014/main" id="{5BDDCEFE-04F0-493A-BD55-7BA29CCC8432}"/>
                </a:ext>
              </a:extLst>
            </p:cNvPr>
            <p:cNvPicPr>
              <a:picLocks noChangeAspect="1"/>
            </p:cNvPicPr>
            <p:nvPr/>
          </p:nvPicPr>
          <p:blipFill>
            <a:blip r:embed="rId5"/>
            <a:stretch>
              <a:fillRect/>
            </a:stretch>
          </p:blipFill>
          <p:spPr>
            <a:xfrm>
              <a:off x="333588" y="4360087"/>
              <a:ext cx="862164" cy="771202"/>
            </a:xfrm>
            <a:prstGeom prst="rect">
              <a:avLst/>
            </a:prstGeom>
          </p:spPr>
        </p:pic>
        <p:sp>
          <p:nvSpPr>
            <p:cNvPr id="73" name="TextovéPole 106">
              <a:extLst>
                <a:ext uri="{FF2B5EF4-FFF2-40B4-BE49-F238E27FC236}">
                  <a16:creationId xmlns:a16="http://schemas.microsoft.com/office/drawing/2014/main" id="{D34F65F0-3420-4975-B3B6-A4296F255D41}"/>
                </a:ext>
              </a:extLst>
            </p:cNvPr>
            <p:cNvSpPr txBox="1">
              <a:spLocks noChangeArrowheads="1"/>
            </p:cNvSpPr>
            <p:nvPr/>
          </p:nvSpPr>
          <p:spPr bwMode="auto">
            <a:xfrm>
              <a:off x="354141" y="4028361"/>
              <a:ext cx="112415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cs-CZ"/>
              </a:defPPr>
              <a:lvl1pPr marL="0" marR="0" lvl="0" indent="0" defTabSz="914400" latinLnBrk="0">
                <a:lnSpc>
                  <a:spcPct val="100000"/>
                </a:lnSpc>
                <a:buClrTx/>
                <a:buSzTx/>
                <a:buFontTx/>
                <a:buNone/>
                <a:tabLst/>
                <a:defRPr kumimoji="0" sz="1600" b="1" i="0" u="none" strike="noStrike" cap="none" spc="0" normalizeH="0" baseline="0">
                  <a:ln>
                    <a:noFill/>
                  </a:ln>
                  <a:solidFill>
                    <a:srgbClr val="0070C0"/>
                  </a:solidFill>
                  <a:effectLst/>
                  <a:uLnTx/>
                  <a:uFillTx/>
                  <a:latin typeface="Calibri"/>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altLang="cs-CZ" sz="1600" b="1" i="0" u="none" strike="noStrike" kern="1200" cap="none" spc="0" normalizeH="0" baseline="0" noProof="0" dirty="0">
                  <a:ln>
                    <a:noFill/>
                  </a:ln>
                  <a:solidFill>
                    <a:srgbClr val="0070C0"/>
                  </a:solidFill>
                  <a:effectLst/>
                  <a:uLnTx/>
                  <a:uFillTx/>
                  <a:latin typeface="Calibri"/>
                  <a:ea typeface="+mn-ea"/>
                  <a:cs typeface="+mn-cs"/>
                </a:rPr>
                <a:t>Zemní plyn</a:t>
              </a:r>
            </a:p>
          </p:txBody>
        </p:sp>
        <p:sp>
          <p:nvSpPr>
            <p:cNvPr id="79" name="Šipka: doprava 78">
              <a:extLst>
                <a:ext uri="{FF2B5EF4-FFF2-40B4-BE49-F238E27FC236}">
                  <a16:creationId xmlns:a16="http://schemas.microsoft.com/office/drawing/2014/main" id="{D26176F6-E3D9-4338-A78E-3F0FF06E45F0}"/>
                </a:ext>
              </a:extLst>
            </p:cNvPr>
            <p:cNvSpPr/>
            <p:nvPr/>
          </p:nvSpPr>
          <p:spPr>
            <a:xfrm>
              <a:off x="1569618" y="4286541"/>
              <a:ext cx="390948" cy="510245"/>
            </a:xfrm>
            <a:prstGeom prst="rightArrow">
              <a:avLst/>
            </a:prstGeom>
            <a:solidFill>
              <a:schemeClr val="bg1">
                <a:lumMod val="95000"/>
              </a:schemeClr>
            </a:solidFill>
            <a:ln w="127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TextovéPole 70">
              <a:extLst>
                <a:ext uri="{FF2B5EF4-FFF2-40B4-BE49-F238E27FC236}">
                  <a16:creationId xmlns:a16="http://schemas.microsoft.com/office/drawing/2014/main" id="{0FF57B07-3231-49AF-BAD7-A8137DC179E5}"/>
                </a:ext>
              </a:extLst>
            </p:cNvPr>
            <p:cNvSpPr txBox="1">
              <a:spLocks noChangeArrowheads="1"/>
            </p:cNvSpPr>
            <p:nvPr/>
          </p:nvSpPr>
          <p:spPr bwMode="auto">
            <a:xfrm>
              <a:off x="10401080" y="4901323"/>
              <a:ext cx="922047" cy="26161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altLang="cs-CZ" sz="11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Technický LV</a:t>
              </a:r>
            </a:p>
          </p:txBody>
        </p:sp>
        <p:cxnSp>
          <p:nvCxnSpPr>
            <p:cNvPr id="90" name="Přímá spojnice se šipkou 89">
              <a:extLst>
                <a:ext uri="{FF2B5EF4-FFF2-40B4-BE49-F238E27FC236}">
                  <a16:creationId xmlns:a16="http://schemas.microsoft.com/office/drawing/2014/main" id="{735F0E5B-2274-4300-92BB-35774FF6D8FE}"/>
                </a:ext>
              </a:extLst>
            </p:cNvPr>
            <p:cNvCxnSpPr>
              <a:cxnSpLocks/>
            </p:cNvCxnSpPr>
            <p:nvPr/>
          </p:nvCxnSpPr>
          <p:spPr>
            <a:xfrm flipV="1">
              <a:off x="7606506" y="5018908"/>
              <a:ext cx="2864644" cy="86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1" name="Přímá spojnice 90">
              <a:extLst>
                <a:ext uri="{FF2B5EF4-FFF2-40B4-BE49-F238E27FC236}">
                  <a16:creationId xmlns:a16="http://schemas.microsoft.com/office/drawing/2014/main" id="{502B9A40-9169-46D0-99EE-66BEAE97C89A}"/>
                </a:ext>
              </a:extLst>
            </p:cNvPr>
            <p:cNvCxnSpPr>
              <a:cxnSpLocks/>
            </p:cNvCxnSpPr>
            <p:nvPr/>
          </p:nvCxnSpPr>
          <p:spPr>
            <a:xfrm flipV="1">
              <a:off x="7606506" y="4770363"/>
              <a:ext cx="1" cy="248545"/>
            </a:xfrm>
            <a:prstGeom prst="line">
              <a:avLst/>
            </a:prstGeom>
          </p:spPr>
          <p:style>
            <a:lnRef idx="1">
              <a:schemeClr val="accent1"/>
            </a:lnRef>
            <a:fillRef idx="0">
              <a:schemeClr val="accent1"/>
            </a:fillRef>
            <a:effectRef idx="0">
              <a:schemeClr val="accent1"/>
            </a:effectRef>
            <a:fontRef idx="minor">
              <a:schemeClr val="tx1"/>
            </a:fontRef>
          </p:style>
        </p:cxnSp>
      </p:grpSp>
      <p:sp>
        <p:nvSpPr>
          <p:cNvPr id="16" name="TextovéPole 15">
            <a:extLst>
              <a:ext uri="{FF2B5EF4-FFF2-40B4-BE49-F238E27FC236}">
                <a16:creationId xmlns:a16="http://schemas.microsoft.com/office/drawing/2014/main" id="{EB354D20-B38F-4DDA-AFF3-A5C7C7D9809C}"/>
              </a:ext>
            </a:extLst>
          </p:cNvPr>
          <p:cNvSpPr txBox="1"/>
          <p:nvPr/>
        </p:nvSpPr>
        <p:spPr>
          <a:xfrm>
            <a:off x="2749722" y="2045958"/>
            <a:ext cx="5434509" cy="276999"/>
          </a:xfrm>
          <a:prstGeom prst="rect">
            <a:avLst/>
          </a:prstGeom>
          <a:solidFill>
            <a:schemeClr val="bg1"/>
          </a:solidFill>
          <a:ln w="6350">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prstClr val="black"/>
                </a:solidFill>
                <a:effectLst/>
                <a:uLnTx/>
                <a:uFillTx/>
                <a:latin typeface="Calibri" panose="020F0502020204030204"/>
                <a:ea typeface="+mn-ea"/>
                <a:cs typeface="+mn-cs"/>
              </a:rPr>
              <a:t>Výroba Močoviny ze Zemního Plynu</a:t>
            </a:r>
          </a:p>
        </p:txBody>
      </p:sp>
      <p:sp>
        <p:nvSpPr>
          <p:cNvPr id="92" name="TextovéPole 91">
            <a:extLst>
              <a:ext uri="{FF2B5EF4-FFF2-40B4-BE49-F238E27FC236}">
                <a16:creationId xmlns:a16="http://schemas.microsoft.com/office/drawing/2014/main" id="{55C6C499-1448-4B8A-936A-6A75B9FD695A}"/>
              </a:ext>
            </a:extLst>
          </p:cNvPr>
          <p:cNvSpPr txBox="1"/>
          <p:nvPr/>
        </p:nvSpPr>
        <p:spPr>
          <a:xfrm>
            <a:off x="2739713" y="3800073"/>
            <a:ext cx="5434505" cy="276999"/>
          </a:xfrm>
          <a:prstGeom prst="rect">
            <a:avLst/>
          </a:prstGeom>
          <a:solidFill>
            <a:schemeClr val="bg1"/>
          </a:solidFill>
          <a:ln w="6350">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prstClr val="black"/>
                </a:solidFill>
                <a:effectLst/>
                <a:uLnTx/>
                <a:uFillTx/>
                <a:latin typeface="Calibri" panose="020F0502020204030204"/>
                <a:ea typeface="+mn-ea"/>
                <a:cs typeface="+mn-cs"/>
              </a:rPr>
              <a:t>Výroba Nitrátových hnojiv ze Zemního plynu</a:t>
            </a:r>
          </a:p>
        </p:txBody>
      </p:sp>
      <p:sp>
        <p:nvSpPr>
          <p:cNvPr id="93" name="TextovéPole 92">
            <a:extLst>
              <a:ext uri="{FF2B5EF4-FFF2-40B4-BE49-F238E27FC236}">
                <a16:creationId xmlns:a16="http://schemas.microsoft.com/office/drawing/2014/main" id="{B7DA21C5-6BC5-4073-B9A1-53DEBBD178A1}"/>
              </a:ext>
            </a:extLst>
          </p:cNvPr>
          <p:cNvSpPr txBox="1"/>
          <p:nvPr/>
        </p:nvSpPr>
        <p:spPr>
          <a:xfrm>
            <a:off x="2729704" y="5554188"/>
            <a:ext cx="5434505" cy="276999"/>
          </a:xfrm>
          <a:prstGeom prst="rect">
            <a:avLst/>
          </a:prstGeom>
          <a:solidFill>
            <a:schemeClr val="bg1"/>
          </a:solidFill>
          <a:ln w="6350">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prstClr val="black"/>
                </a:solidFill>
                <a:effectLst/>
                <a:uLnTx/>
                <a:uFillTx/>
                <a:latin typeface="Calibri" panose="020F0502020204030204"/>
                <a:ea typeface="+mn-ea"/>
                <a:cs typeface="+mn-cs"/>
              </a:rPr>
              <a:t>Výroba Nitrátových hnojiv z importovaného Čpavku</a:t>
            </a:r>
          </a:p>
        </p:txBody>
      </p:sp>
      <p:grpSp>
        <p:nvGrpSpPr>
          <p:cNvPr id="19" name="Skupina 18">
            <a:extLst>
              <a:ext uri="{FF2B5EF4-FFF2-40B4-BE49-F238E27FC236}">
                <a16:creationId xmlns:a16="http://schemas.microsoft.com/office/drawing/2014/main" id="{71B09E67-8B69-4048-AF03-E9B2EE4B8A8B}"/>
              </a:ext>
            </a:extLst>
          </p:cNvPr>
          <p:cNvGrpSpPr/>
          <p:nvPr/>
        </p:nvGrpSpPr>
        <p:grpSpPr>
          <a:xfrm>
            <a:off x="288698" y="2251676"/>
            <a:ext cx="1705550" cy="1085137"/>
            <a:chOff x="288698" y="2251676"/>
            <a:chExt cx="1705550" cy="1085137"/>
          </a:xfrm>
        </p:grpSpPr>
        <p:pic>
          <p:nvPicPr>
            <p:cNvPr id="67" name="Obrázek 66">
              <a:extLst>
                <a:ext uri="{FF2B5EF4-FFF2-40B4-BE49-F238E27FC236}">
                  <a16:creationId xmlns:a16="http://schemas.microsoft.com/office/drawing/2014/main" id="{FB4DAA85-0FDF-4F51-9A96-C4FA593E6C4B}"/>
                </a:ext>
              </a:extLst>
            </p:cNvPr>
            <p:cNvPicPr>
              <a:picLocks noChangeAspect="1"/>
            </p:cNvPicPr>
            <p:nvPr/>
          </p:nvPicPr>
          <p:blipFill>
            <a:blip r:embed="rId5"/>
            <a:stretch>
              <a:fillRect/>
            </a:stretch>
          </p:blipFill>
          <p:spPr>
            <a:xfrm>
              <a:off x="288698" y="2565611"/>
              <a:ext cx="862164" cy="771202"/>
            </a:xfrm>
            <a:prstGeom prst="rect">
              <a:avLst/>
            </a:prstGeom>
          </p:spPr>
        </p:pic>
        <p:sp>
          <p:nvSpPr>
            <p:cNvPr id="78" name="Šipka: doprava 77">
              <a:extLst>
                <a:ext uri="{FF2B5EF4-FFF2-40B4-BE49-F238E27FC236}">
                  <a16:creationId xmlns:a16="http://schemas.microsoft.com/office/drawing/2014/main" id="{3EE187D6-5E7D-476D-9B82-DDD91EE9D622}"/>
                </a:ext>
              </a:extLst>
            </p:cNvPr>
            <p:cNvSpPr/>
            <p:nvPr/>
          </p:nvSpPr>
          <p:spPr>
            <a:xfrm>
              <a:off x="1603300" y="2398540"/>
              <a:ext cx="390948" cy="510245"/>
            </a:xfrm>
            <a:prstGeom prst="rightArrow">
              <a:avLst/>
            </a:prstGeom>
            <a:solidFill>
              <a:schemeClr val="bg1">
                <a:lumMod val="95000"/>
              </a:schemeClr>
            </a:solidFill>
            <a:ln w="127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TextovéPole 106">
              <a:extLst>
                <a:ext uri="{FF2B5EF4-FFF2-40B4-BE49-F238E27FC236}">
                  <a16:creationId xmlns:a16="http://schemas.microsoft.com/office/drawing/2014/main" id="{76FCD22A-0606-4878-8125-EDBE22E4D1AA}"/>
                </a:ext>
              </a:extLst>
            </p:cNvPr>
            <p:cNvSpPr txBox="1">
              <a:spLocks noChangeArrowheads="1"/>
            </p:cNvSpPr>
            <p:nvPr/>
          </p:nvSpPr>
          <p:spPr bwMode="auto">
            <a:xfrm>
              <a:off x="353512" y="2251676"/>
              <a:ext cx="112415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cs-CZ"/>
              </a:defPPr>
              <a:lvl1pPr marL="0" marR="0" lvl="0" indent="0" defTabSz="914400" latinLnBrk="0">
                <a:lnSpc>
                  <a:spcPct val="100000"/>
                </a:lnSpc>
                <a:buClrTx/>
                <a:buSzTx/>
                <a:buFontTx/>
                <a:buNone/>
                <a:tabLst/>
                <a:defRPr kumimoji="0" sz="1600" b="1" i="0" u="none" strike="noStrike" cap="none" spc="0" normalizeH="0" baseline="0">
                  <a:ln>
                    <a:noFill/>
                  </a:ln>
                  <a:solidFill>
                    <a:srgbClr val="0070C0"/>
                  </a:solidFill>
                  <a:effectLst/>
                  <a:uLnTx/>
                  <a:uFillTx/>
                  <a:latin typeface="Calibri"/>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altLang="cs-CZ" sz="1600" b="1" i="0" u="none" strike="noStrike" kern="1200" cap="none" spc="0" normalizeH="0" baseline="0" noProof="0" dirty="0">
                  <a:ln>
                    <a:noFill/>
                  </a:ln>
                  <a:solidFill>
                    <a:srgbClr val="0070C0"/>
                  </a:solidFill>
                  <a:effectLst/>
                  <a:uLnTx/>
                  <a:uFillTx/>
                  <a:latin typeface="Calibri"/>
                  <a:ea typeface="+mn-ea"/>
                  <a:cs typeface="+mn-cs"/>
                </a:rPr>
                <a:t>Zemní plyn</a:t>
              </a:r>
            </a:p>
          </p:txBody>
        </p:sp>
      </p:grpSp>
    </p:spTree>
    <p:extLst>
      <p:ext uri="{BB962C8B-B14F-4D97-AF65-F5344CB8AC3E}">
        <p14:creationId xmlns:p14="http://schemas.microsoft.com/office/powerpoint/2010/main" val="2442699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2000"/>
                                        <p:tgtEl>
                                          <p:spTgt spid="17"/>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2000"/>
                                        <p:tgtEl>
                                          <p:spTgt spid="16"/>
                                        </p:tgtEl>
                                      </p:cBhvr>
                                    </p:animEffect>
                                  </p:childTnLst>
                                </p:cTn>
                              </p:par>
                            </p:childTnLst>
                          </p:cTn>
                        </p:par>
                        <p:par>
                          <p:cTn id="12" fill="hold">
                            <p:stCondLst>
                              <p:cond delay="4000"/>
                            </p:stCondLst>
                            <p:childTnLst>
                              <p:par>
                                <p:cTn id="13" presetID="22" presetClass="entr" presetSubtype="8" fill="hold" grpId="0" nodeType="afterEffect">
                                  <p:stCondLst>
                                    <p:cond delay="0"/>
                                  </p:stCondLst>
                                  <p:childTnLst>
                                    <p:set>
                                      <p:cBhvr>
                                        <p:cTn id="14" dur="1" fill="hold">
                                          <p:stCondLst>
                                            <p:cond delay="0"/>
                                          </p:stCondLst>
                                        </p:cTn>
                                        <p:tgtEl>
                                          <p:spTgt spid="92"/>
                                        </p:tgtEl>
                                        <p:attrNameLst>
                                          <p:attrName>style.visibility</p:attrName>
                                        </p:attrNameLst>
                                      </p:cBhvr>
                                      <p:to>
                                        <p:strVal val="visible"/>
                                      </p:to>
                                    </p:set>
                                    <p:animEffect transition="in" filter="wipe(left)">
                                      <p:cBhvr>
                                        <p:cTn id="15" dur="2000"/>
                                        <p:tgtEl>
                                          <p:spTgt spid="92"/>
                                        </p:tgtEl>
                                      </p:cBhvr>
                                    </p:animEffect>
                                  </p:childTnLst>
                                </p:cTn>
                              </p:par>
                            </p:childTnLst>
                          </p:cTn>
                        </p:par>
                        <p:par>
                          <p:cTn id="16" fill="hold">
                            <p:stCondLst>
                              <p:cond delay="6000"/>
                            </p:stCondLst>
                            <p:childTnLst>
                              <p:par>
                                <p:cTn id="17" presetID="22" presetClass="entr" presetSubtype="8" fill="hold" grpId="0" nodeType="afterEffect">
                                  <p:stCondLst>
                                    <p:cond delay="0"/>
                                  </p:stCondLst>
                                  <p:childTnLst>
                                    <p:set>
                                      <p:cBhvr>
                                        <p:cTn id="18" dur="1" fill="hold">
                                          <p:stCondLst>
                                            <p:cond delay="0"/>
                                          </p:stCondLst>
                                        </p:cTn>
                                        <p:tgtEl>
                                          <p:spTgt spid="93"/>
                                        </p:tgtEl>
                                        <p:attrNameLst>
                                          <p:attrName>style.visibility</p:attrName>
                                        </p:attrNameLst>
                                      </p:cBhvr>
                                      <p:to>
                                        <p:strVal val="visible"/>
                                      </p:to>
                                    </p:set>
                                    <p:animEffect transition="in" filter="wipe(left)">
                                      <p:cBhvr>
                                        <p:cTn id="19" dur="2000"/>
                                        <p:tgtEl>
                                          <p:spTgt spid="9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2000"/>
                                        <p:tgtEl>
                                          <p:spTgt spid="19"/>
                                        </p:tgtEl>
                                      </p:cBhvr>
                                    </p:animEffect>
                                  </p:childTnLst>
                                </p:cTn>
                              </p:par>
                            </p:childTnLst>
                          </p:cTn>
                        </p:par>
                        <p:par>
                          <p:cTn id="25" fill="hold">
                            <p:stCondLst>
                              <p:cond delay="2000"/>
                            </p:stCondLst>
                            <p:childTnLst>
                              <p:par>
                                <p:cTn id="26" presetID="22" presetClass="entr" presetSubtype="8"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left)">
                                      <p:cBhvr>
                                        <p:cTn id="28" dur="20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left)">
                                      <p:cBhvr>
                                        <p:cTn id="33" dur="2000"/>
                                        <p:tgtEl>
                                          <p:spTgt spid="3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wipe(left)">
                                      <p:cBhvr>
                                        <p:cTn id="38" dur="2000"/>
                                        <p:tgtEl>
                                          <p:spTgt spid="27"/>
                                        </p:tgtEl>
                                      </p:cBhvr>
                                    </p:animEffect>
                                  </p:childTnLst>
                                </p:cTn>
                              </p:par>
                            </p:childTnLst>
                          </p:cTn>
                        </p:par>
                        <p:par>
                          <p:cTn id="39" fill="hold">
                            <p:stCondLst>
                              <p:cond delay="2000"/>
                            </p:stCondLst>
                            <p:childTnLst>
                              <p:par>
                                <p:cTn id="40" presetID="22" presetClass="entr" presetSubtype="8" fill="hold" nodeType="after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left)">
                                      <p:cBhvr>
                                        <p:cTn id="42" dur="2000"/>
                                        <p:tgtEl>
                                          <p:spTgt spid="29"/>
                                        </p:tgtEl>
                                      </p:cBhvr>
                                    </p:animEffect>
                                  </p:childTnLst>
                                </p:cTn>
                              </p:par>
                            </p:childTnLst>
                          </p:cTn>
                        </p:par>
                        <p:par>
                          <p:cTn id="43" fill="hold">
                            <p:stCondLst>
                              <p:cond delay="4000"/>
                            </p:stCondLst>
                            <p:childTnLst>
                              <p:par>
                                <p:cTn id="44" presetID="2" presetClass="entr" presetSubtype="2" fill="hold" grpId="0" nodeType="afterEffect">
                                  <p:stCondLst>
                                    <p:cond delay="0"/>
                                  </p:stCondLst>
                                  <p:childTnLst>
                                    <p:set>
                                      <p:cBhvr>
                                        <p:cTn id="45" dur="1" fill="hold">
                                          <p:stCondLst>
                                            <p:cond delay="0"/>
                                          </p:stCondLst>
                                        </p:cTn>
                                        <p:tgtEl>
                                          <p:spTgt spid="61"/>
                                        </p:tgtEl>
                                        <p:attrNameLst>
                                          <p:attrName>style.visibility</p:attrName>
                                        </p:attrNameLst>
                                      </p:cBhvr>
                                      <p:to>
                                        <p:strVal val="visible"/>
                                      </p:to>
                                    </p:set>
                                    <p:anim calcmode="lin" valueType="num">
                                      <p:cBhvr additive="base">
                                        <p:cTn id="46" dur="2000" fill="hold"/>
                                        <p:tgtEl>
                                          <p:spTgt spid="61"/>
                                        </p:tgtEl>
                                        <p:attrNameLst>
                                          <p:attrName>ppt_x</p:attrName>
                                        </p:attrNameLst>
                                      </p:cBhvr>
                                      <p:tavLst>
                                        <p:tav tm="0">
                                          <p:val>
                                            <p:strVal val="1+#ppt_w/2"/>
                                          </p:val>
                                        </p:tav>
                                        <p:tav tm="100000">
                                          <p:val>
                                            <p:strVal val="#ppt_x"/>
                                          </p:val>
                                        </p:tav>
                                      </p:tavLst>
                                    </p:anim>
                                    <p:anim calcmode="lin" valueType="num">
                                      <p:cBhvr additive="base">
                                        <p:cTn id="47" dur="2000" fill="hold"/>
                                        <p:tgtEl>
                                          <p:spTgt spid="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16" grpId="0" animBg="1"/>
      <p:bldP spid="92" grpId="0" animBg="1"/>
      <p:bldP spid="93"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6626" name="Nadpis 1">
            <a:extLst>
              <a:ext uri="{FF2B5EF4-FFF2-40B4-BE49-F238E27FC236}">
                <a16:creationId xmlns:a16="http://schemas.microsoft.com/office/drawing/2014/main" id="{EDBC3C90-26B0-4711-A99C-3A4E5AA73B10}"/>
              </a:ext>
            </a:extLst>
          </p:cNvPr>
          <p:cNvSpPr>
            <a:spLocks noGrp="1"/>
          </p:cNvSpPr>
          <p:nvPr>
            <p:ph type="title"/>
          </p:nvPr>
        </p:nvSpPr>
        <p:spPr>
          <a:xfrm>
            <a:off x="321342" y="116632"/>
            <a:ext cx="4607425" cy="434684"/>
          </a:xfrm>
          <a:ln>
            <a:solidFill>
              <a:schemeClr val="accent1">
                <a:shade val="50000"/>
              </a:schemeClr>
            </a:solidFill>
          </a:ln>
        </p:spPr>
        <p:txBody>
          <a:bodyPr/>
          <a:lstStyle/>
          <a:p>
            <a:pPr eaLnBrk="1" hangingPunct="1">
              <a:lnSpc>
                <a:spcPct val="90000"/>
              </a:lnSpc>
            </a:pPr>
            <a:r>
              <a:rPr lang="cs-CZ" altLang="cs-CZ" sz="2400" b="0" dirty="0">
                <a:solidFill>
                  <a:srgbClr val="0066CC"/>
                </a:solidFill>
                <a:effectLst>
                  <a:outerShdw blurRad="38100" dist="38100" dir="2700000" algn="tl">
                    <a:srgbClr val="000000">
                      <a:alpha val="43137"/>
                    </a:srgbClr>
                  </a:outerShdw>
                </a:effectLst>
                <a:latin typeface="+mn-lt"/>
                <a:cs typeface="+mj-cs"/>
                <a:sym typeface="Poppins"/>
              </a:rPr>
              <a:t>LOVO  </a:t>
            </a:r>
            <a:r>
              <a:rPr lang="en-US" altLang="cs-CZ" sz="2400" b="0" dirty="0">
                <a:solidFill>
                  <a:srgbClr val="0066CC"/>
                </a:solidFill>
                <a:effectLst>
                  <a:outerShdw blurRad="38100" dist="38100" dir="2700000" algn="tl">
                    <a:srgbClr val="000000">
                      <a:alpha val="43137"/>
                    </a:srgbClr>
                  </a:outerShdw>
                </a:effectLst>
                <a:latin typeface="+mn-lt"/>
                <a:cs typeface="+mj-cs"/>
                <a:sym typeface="Poppins"/>
              </a:rPr>
              <a:t>CO</a:t>
            </a:r>
            <a:r>
              <a:rPr lang="en-US" altLang="cs-CZ" sz="2400" b="0" baseline="-25000" dirty="0">
                <a:solidFill>
                  <a:srgbClr val="0066CC"/>
                </a:solidFill>
                <a:effectLst>
                  <a:outerShdw blurRad="38100" dist="38100" dir="2700000" algn="tl">
                    <a:srgbClr val="000000">
                      <a:alpha val="43137"/>
                    </a:srgbClr>
                  </a:outerShdw>
                </a:effectLst>
                <a:latin typeface="+mn-lt"/>
                <a:cs typeface="+mj-cs"/>
                <a:sym typeface="Poppins"/>
              </a:rPr>
              <a:t>2</a:t>
            </a:r>
            <a:r>
              <a:rPr lang="en-US" altLang="cs-CZ" sz="2400" b="0" dirty="0">
                <a:solidFill>
                  <a:srgbClr val="0066CC"/>
                </a:solidFill>
                <a:effectLst>
                  <a:outerShdw blurRad="38100" dist="38100" dir="2700000" algn="tl">
                    <a:srgbClr val="000000">
                      <a:alpha val="43137"/>
                    </a:srgbClr>
                  </a:outerShdw>
                </a:effectLst>
                <a:latin typeface="+mn-lt"/>
                <a:cs typeface="+mj-cs"/>
                <a:sym typeface="Poppins"/>
              </a:rPr>
              <a:t>  </a:t>
            </a:r>
            <a:r>
              <a:rPr lang="cs-CZ" altLang="cs-CZ" sz="2400" b="0" dirty="0">
                <a:solidFill>
                  <a:srgbClr val="0066CC"/>
                </a:solidFill>
                <a:effectLst>
                  <a:outerShdw blurRad="38100" dist="38100" dir="2700000" algn="tl">
                    <a:srgbClr val="000000">
                      <a:alpha val="43137"/>
                    </a:srgbClr>
                  </a:outerShdw>
                </a:effectLst>
                <a:latin typeface="+mn-lt"/>
                <a:cs typeface="+mj-cs"/>
                <a:sym typeface="Poppins"/>
              </a:rPr>
              <a:t>Emise  </a:t>
            </a:r>
            <a:r>
              <a:rPr lang="en-US" altLang="cs-CZ" sz="2400" b="0" dirty="0">
                <a:solidFill>
                  <a:srgbClr val="0066CC"/>
                </a:solidFill>
                <a:effectLst>
                  <a:outerShdw blurRad="38100" dist="38100" dir="2700000" algn="tl">
                    <a:srgbClr val="000000">
                      <a:alpha val="43137"/>
                    </a:srgbClr>
                  </a:outerShdw>
                </a:effectLst>
                <a:latin typeface="+mn-lt"/>
                <a:cs typeface="+mj-cs"/>
                <a:sym typeface="Poppins"/>
              </a:rPr>
              <a:t>1990</a:t>
            </a:r>
            <a:r>
              <a:rPr lang="cs-CZ" altLang="cs-CZ" sz="2400" b="0" dirty="0">
                <a:solidFill>
                  <a:srgbClr val="0066CC"/>
                </a:solidFill>
                <a:effectLst>
                  <a:outerShdw blurRad="38100" dist="38100" dir="2700000" algn="tl">
                    <a:srgbClr val="000000">
                      <a:alpha val="43137"/>
                    </a:srgbClr>
                  </a:outerShdw>
                </a:effectLst>
                <a:latin typeface="+mn-lt"/>
                <a:cs typeface="+mj-cs"/>
                <a:sym typeface="Poppins"/>
              </a:rPr>
              <a:t>    -    2030+</a:t>
            </a:r>
            <a:r>
              <a:rPr lang="en-US" altLang="cs-CZ" sz="2400" b="0" dirty="0">
                <a:solidFill>
                  <a:srgbClr val="0066CC"/>
                </a:solidFill>
                <a:effectLst>
                  <a:outerShdw blurRad="38100" dist="38100" dir="2700000" algn="tl">
                    <a:srgbClr val="000000">
                      <a:alpha val="43137"/>
                    </a:srgbClr>
                  </a:outerShdw>
                </a:effectLst>
                <a:latin typeface="+mn-lt"/>
                <a:cs typeface="+mj-cs"/>
                <a:sym typeface="Poppins"/>
              </a:rPr>
              <a:t> </a:t>
            </a:r>
          </a:p>
        </p:txBody>
      </p:sp>
      <p:grpSp>
        <p:nvGrpSpPr>
          <p:cNvPr id="5" name="Skupina 4">
            <a:extLst>
              <a:ext uri="{FF2B5EF4-FFF2-40B4-BE49-F238E27FC236}">
                <a16:creationId xmlns:a16="http://schemas.microsoft.com/office/drawing/2014/main" id="{5BB1EB13-4013-43B6-8E0A-38B4A038A4A1}"/>
              </a:ext>
            </a:extLst>
          </p:cNvPr>
          <p:cNvGrpSpPr/>
          <p:nvPr/>
        </p:nvGrpSpPr>
        <p:grpSpPr>
          <a:xfrm>
            <a:off x="265756" y="868994"/>
            <a:ext cx="4663011" cy="3209099"/>
            <a:chOff x="274507" y="2092109"/>
            <a:chExt cx="4663011" cy="3209099"/>
          </a:xfrm>
        </p:grpSpPr>
        <p:sp>
          <p:nvSpPr>
            <p:cNvPr id="21" name="Obdélník 1">
              <a:extLst>
                <a:ext uri="{FF2B5EF4-FFF2-40B4-BE49-F238E27FC236}">
                  <a16:creationId xmlns:a16="http://schemas.microsoft.com/office/drawing/2014/main" id="{C81626C9-BABA-4C40-85BF-88CB8608F65B}"/>
                </a:ext>
              </a:extLst>
            </p:cNvPr>
            <p:cNvSpPr>
              <a:spLocks noChangeArrowheads="1"/>
            </p:cNvSpPr>
            <p:nvPr/>
          </p:nvSpPr>
          <p:spPr bwMode="auto">
            <a:xfrm>
              <a:off x="330093" y="2092109"/>
              <a:ext cx="4607425" cy="369332"/>
            </a:xfrm>
            <a:prstGeom prst="rect">
              <a:avLst/>
            </a:prstGeom>
            <a:solidFill>
              <a:schemeClr val="accent1">
                <a:alpha val="10000"/>
              </a:schemeClr>
            </a:solidFill>
            <a:ln w="6350"/>
            <a:extLst>
              <a:ext uri="{91240B29-F687-4F45-9708-019B960494DF}">
                <a14:hiddenLine xmlns:a14="http://schemas.microsoft.com/office/drawing/2010/main" w="9525">
                  <a:solidFill>
                    <a:srgbClr val="000000"/>
                  </a:solidFill>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pPr>
              <a:r>
                <a:rPr lang="cs-CZ" altLang="cs-CZ" sz="1000" b="1" dirty="0">
                  <a:solidFill>
                    <a:srgbClr val="009900"/>
                  </a:solidFill>
                  <a:latin typeface="+mn-lt"/>
                  <a:cs typeface="Calibri" pitchFamily="34" charset="0"/>
                  <a:sym typeface="Poppins"/>
                </a:rPr>
                <a:t>2022   CO</a:t>
              </a:r>
              <a:r>
                <a:rPr lang="cs-CZ" altLang="cs-CZ" sz="1000" b="1" baseline="-25000" dirty="0">
                  <a:solidFill>
                    <a:srgbClr val="009900"/>
                  </a:solidFill>
                  <a:latin typeface="+mn-lt"/>
                  <a:cs typeface="Calibri" pitchFamily="34" charset="0"/>
                  <a:sym typeface="Poppins"/>
                </a:rPr>
                <a:t>2  </a:t>
              </a:r>
              <a:r>
                <a:rPr lang="cs-CZ" altLang="cs-CZ" sz="1000" b="1" dirty="0">
                  <a:solidFill>
                    <a:srgbClr val="009900"/>
                  </a:solidFill>
                  <a:latin typeface="+mn-lt"/>
                  <a:cs typeface="Calibri" pitchFamily="34" charset="0"/>
                  <a:sym typeface="Poppins"/>
                </a:rPr>
                <a:t>redukce k </a:t>
              </a:r>
              <a:r>
                <a:rPr lang="en-US" altLang="cs-CZ" sz="1000" b="1" dirty="0">
                  <a:solidFill>
                    <a:srgbClr val="009900"/>
                  </a:solidFill>
                  <a:latin typeface="+mn-lt"/>
                  <a:cs typeface="Calibri" pitchFamily="34" charset="0"/>
                  <a:sym typeface="Poppins"/>
                </a:rPr>
                <a:t> 1990 </a:t>
              </a:r>
              <a:r>
                <a:rPr lang="cs-CZ" altLang="cs-CZ" sz="1000" b="1" dirty="0">
                  <a:solidFill>
                    <a:srgbClr val="009900"/>
                  </a:solidFill>
                  <a:latin typeface="+mn-lt"/>
                  <a:cs typeface="Calibri" pitchFamily="34" charset="0"/>
                  <a:sym typeface="Poppins"/>
                </a:rPr>
                <a:t>je </a:t>
              </a:r>
              <a:r>
                <a:rPr lang="en-US" altLang="cs-CZ" sz="1000" b="1" dirty="0">
                  <a:solidFill>
                    <a:srgbClr val="009900"/>
                  </a:solidFill>
                  <a:latin typeface="+mn-lt"/>
                  <a:cs typeface="Calibri" pitchFamily="34" charset="0"/>
                  <a:sym typeface="Poppins"/>
                </a:rPr>
                <a:t> 66%</a:t>
              </a:r>
              <a:br>
                <a:rPr lang="cs-CZ" altLang="cs-CZ" sz="1000" b="1" dirty="0">
                  <a:solidFill>
                    <a:srgbClr val="009900"/>
                  </a:solidFill>
                  <a:latin typeface="+mn-lt"/>
                  <a:cs typeface="Calibri" pitchFamily="34" charset="0"/>
                  <a:sym typeface="Poppins"/>
                </a:rPr>
              </a:br>
              <a:r>
                <a:rPr lang="en-US" altLang="cs-CZ" sz="800" b="1" dirty="0">
                  <a:solidFill>
                    <a:srgbClr val="009900"/>
                  </a:solidFill>
                  <a:latin typeface="+mn-lt"/>
                  <a:cs typeface="Calibri" pitchFamily="34" charset="0"/>
                  <a:sym typeface="Poppins"/>
                </a:rPr>
                <a:t>.</a:t>
              </a:r>
              <a:endParaRPr lang="cs-CZ" altLang="cs-CZ" sz="1000" b="1" dirty="0">
                <a:solidFill>
                  <a:srgbClr val="009900"/>
                </a:solidFill>
                <a:latin typeface="+mn-lt"/>
                <a:cs typeface="Calibri" pitchFamily="34" charset="0"/>
                <a:sym typeface="Poppins"/>
              </a:endParaRPr>
            </a:p>
          </p:txBody>
        </p:sp>
        <p:grpSp>
          <p:nvGrpSpPr>
            <p:cNvPr id="4" name="Skupina 3">
              <a:extLst>
                <a:ext uri="{FF2B5EF4-FFF2-40B4-BE49-F238E27FC236}">
                  <a16:creationId xmlns:a16="http://schemas.microsoft.com/office/drawing/2014/main" id="{96A9835F-3007-4BB0-BC47-0808D6A2ED7F}"/>
                </a:ext>
              </a:extLst>
            </p:cNvPr>
            <p:cNvGrpSpPr/>
            <p:nvPr/>
          </p:nvGrpSpPr>
          <p:grpSpPr>
            <a:xfrm>
              <a:off x="274507" y="2645563"/>
              <a:ext cx="4663011" cy="2655645"/>
              <a:chOff x="277397" y="1008513"/>
              <a:chExt cx="7616461" cy="4780045"/>
            </a:xfrm>
          </p:grpSpPr>
          <p:pic>
            <p:nvPicPr>
              <p:cNvPr id="2" name="Obrázek 1">
                <a:extLst>
                  <a:ext uri="{FF2B5EF4-FFF2-40B4-BE49-F238E27FC236}">
                    <a16:creationId xmlns:a16="http://schemas.microsoft.com/office/drawing/2014/main" id="{53DF57FB-DEE0-4B23-88B2-57019AF9CE1B}"/>
                  </a:ext>
                </a:extLst>
              </p:cNvPr>
              <p:cNvPicPr>
                <a:picLocks noChangeAspect="1"/>
              </p:cNvPicPr>
              <p:nvPr/>
            </p:nvPicPr>
            <p:blipFill>
              <a:blip r:embed="rId3"/>
              <a:stretch>
                <a:fillRect/>
              </a:stretch>
            </p:blipFill>
            <p:spPr>
              <a:xfrm>
                <a:off x="277397" y="1008513"/>
                <a:ext cx="7616461" cy="4780045"/>
              </a:xfrm>
              <a:prstGeom prst="rect">
                <a:avLst/>
              </a:prstGeom>
            </p:spPr>
          </p:pic>
          <p:sp>
            <p:nvSpPr>
              <p:cNvPr id="3" name="TextovéPole 2">
                <a:extLst>
                  <a:ext uri="{FF2B5EF4-FFF2-40B4-BE49-F238E27FC236}">
                    <a16:creationId xmlns:a16="http://schemas.microsoft.com/office/drawing/2014/main" id="{D78AFFEE-26EE-429A-AED5-818C23A222B8}"/>
                  </a:ext>
                </a:extLst>
              </p:cNvPr>
              <p:cNvSpPr txBox="1"/>
              <p:nvPr/>
            </p:nvSpPr>
            <p:spPr>
              <a:xfrm>
                <a:off x="4821068" y="3455240"/>
                <a:ext cx="1165123" cy="498586"/>
              </a:xfrm>
              <a:prstGeom prst="rect">
                <a:avLst/>
              </a:prstGeom>
              <a:noFill/>
            </p:spPr>
            <p:txBody>
              <a:bodyPr wrap="square" rtlCol="0">
                <a:spAutoFit/>
              </a:bodyPr>
              <a:lstStyle/>
              <a:p>
                <a:pPr algn="just" defTabSz="412750" eaLnBrk="1" fontAlgn="auto">
                  <a:spcBef>
                    <a:spcPts val="0"/>
                  </a:spcBef>
                  <a:spcAft>
                    <a:spcPts val="0"/>
                  </a:spcAft>
                </a:pPr>
                <a:r>
                  <a:rPr lang="cs-CZ" sz="1200" kern="0" dirty="0">
                    <a:solidFill>
                      <a:srgbClr val="C00000"/>
                    </a:solidFill>
                    <a:latin typeface="+mn-lt"/>
                    <a:cs typeface="+mn-cs"/>
                    <a:sym typeface="Poppins"/>
                  </a:rPr>
                  <a:t>55 %</a:t>
                </a:r>
              </a:p>
            </p:txBody>
          </p:sp>
          <p:sp>
            <p:nvSpPr>
              <p:cNvPr id="7" name="TextovéPole 6">
                <a:extLst>
                  <a:ext uri="{FF2B5EF4-FFF2-40B4-BE49-F238E27FC236}">
                    <a16:creationId xmlns:a16="http://schemas.microsoft.com/office/drawing/2014/main" id="{6BBE7D83-EC87-4FBD-8D5E-4517F8D695C7}"/>
                  </a:ext>
                </a:extLst>
              </p:cNvPr>
              <p:cNvSpPr txBox="1"/>
              <p:nvPr/>
            </p:nvSpPr>
            <p:spPr>
              <a:xfrm>
                <a:off x="5697755" y="4245252"/>
                <a:ext cx="796491" cy="498586"/>
              </a:xfrm>
              <a:prstGeom prst="rect">
                <a:avLst/>
              </a:prstGeom>
              <a:noFill/>
            </p:spPr>
            <p:txBody>
              <a:bodyPr wrap="none" rtlCol="0">
                <a:spAutoFit/>
              </a:bodyPr>
              <a:lstStyle/>
              <a:p>
                <a:pPr algn="just" defTabSz="412750" eaLnBrk="1" fontAlgn="auto">
                  <a:spcBef>
                    <a:spcPts val="0"/>
                  </a:spcBef>
                  <a:spcAft>
                    <a:spcPts val="0"/>
                  </a:spcAft>
                </a:pPr>
                <a:r>
                  <a:rPr lang="cs-CZ" sz="1200" kern="0" dirty="0">
                    <a:solidFill>
                      <a:srgbClr val="C00000"/>
                    </a:solidFill>
                    <a:latin typeface="+mn-lt"/>
                    <a:cs typeface="+mn-cs"/>
                    <a:sym typeface="Poppins"/>
                  </a:rPr>
                  <a:t>36 %</a:t>
                </a:r>
              </a:p>
            </p:txBody>
          </p:sp>
          <p:sp>
            <p:nvSpPr>
              <p:cNvPr id="8" name="TextovéPole 7">
                <a:extLst>
                  <a:ext uri="{FF2B5EF4-FFF2-40B4-BE49-F238E27FC236}">
                    <a16:creationId xmlns:a16="http://schemas.microsoft.com/office/drawing/2014/main" id="{EB8068DD-8C45-4024-8280-1773D49C6DF7}"/>
                  </a:ext>
                </a:extLst>
              </p:cNvPr>
              <p:cNvSpPr txBox="1"/>
              <p:nvPr/>
            </p:nvSpPr>
            <p:spPr>
              <a:xfrm>
                <a:off x="5941572" y="4780996"/>
                <a:ext cx="796491" cy="498586"/>
              </a:xfrm>
              <a:prstGeom prst="rect">
                <a:avLst/>
              </a:prstGeom>
              <a:noFill/>
            </p:spPr>
            <p:txBody>
              <a:bodyPr wrap="none" rtlCol="0">
                <a:spAutoFit/>
              </a:bodyPr>
              <a:lstStyle/>
              <a:p>
                <a:pPr algn="just" defTabSz="412750" eaLnBrk="1" fontAlgn="auto">
                  <a:spcBef>
                    <a:spcPts val="0"/>
                  </a:spcBef>
                  <a:spcAft>
                    <a:spcPts val="0"/>
                  </a:spcAft>
                </a:pPr>
                <a:r>
                  <a:rPr lang="cs-CZ" sz="1200" kern="0" dirty="0">
                    <a:solidFill>
                      <a:srgbClr val="C00000"/>
                    </a:solidFill>
                    <a:latin typeface="+mn-lt"/>
                    <a:cs typeface="+mn-cs"/>
                    <a:sym typeface="Poppins"/>
                  </a:rPr>
                  <a:t>14 %</a:t>
                </a:r>
              </a:p>
            </p:txBody>
          </p:sp>
        </p:grpSp>
      </p:grpSp>
      <p:grpSp>
        <p:nvGrpSpPr>
          <p:cNvPr id="9" name="Skupina 8">
            <a:extLst>
              <a:ext uri="{FF2B5EF4-FFF2-40B4-BE49-F238E27FC236}">
                <a16:creationId xmlns:a16="http://schemas.microsoft.com/office/drawing/2014/main" id="{FFC7D4EF-1A77-4B2D-B46A-F9C73C21C9D2}"/>
              </a:ext>
            </a:extLst>
          </p:cNvPr>
          <p:cNvGrpSpPr/>
          <p:nvPr/>
        </p:nvGrpSpPr>
        <p:grpSpPr>
          <a:xfrm>
            <a:off x="5270205" y="869977"/>
            <a:ext cx="6656039" cy="3303641"/>
            <a:chOff x="1562110" y="1580558"/>
            <a:chExt cx="8974815" cy="4950419"/>
          </a:xfrm>
        </p:grpSpPr>
        <p:sp>
          <p:nvSpPr>
            <p:cNvPr id="10" name="Zaoblený obdélník 70">
              <a:extLst>
                <a:ext uri="{FF2B5EF4-FFF2-40B4-BE49-F238E27FC236}">
                  <a16:creationId xmlns:a16="http://schemas.microsoft.com/office/drawing/2014/main" id="{41EA16AD-B271-436A-B1D9-00A2A144006E}"/>
                </a:ext>
              </a:extLst>
            </p:cNvPr>
            <p:cNvSpPr/>
            <p:nvPr/>
          </p:nvSpPr>
          <p:spPr>
            <a:xfrm>
              <a:off x="9028113" y="3308350"/>
              <a:ext cx="1497012" cy="2508250"/>
            </a:xfrm>
            <a:prstGeom prst="roundRect">
              <a:avLst/>
            </a:prstGeom>
            <a:solidFill>
              <a:srgbClr val="CCFFCC">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cs-CZ" sz="700" b="1" dirty="0">
                  <a:solidFill>
                    <a:srgbClr val="009900"/>
                  </a:solidFill>
                </a:rPr>
                <a:t>Zelený zdroj</a:t>
              </a:r>
            </a:p>
          </p:txBody>
        </p:sp>
        <p:sp>
          <p:nvSpPr>
            <p:cNvPr id="11" name="Zaoblený obdélník 74">
              <a:extLst>
                <a:ext uri="{FF2B5EF4-FFF2-40B4-BE49-F238E27FC236}">
                  <a16:creationId xmlns:a16="http://schemas.microsoft.com/office/drawing/2014/main" id="{B9764F56-4086-4DC7-A54E-E55CA4487CBE}"/>
                </a:ext>
              </a:extLst>
            </p:cNvPr>
            <p:cNvSpPr/>
            <p:nvPr/>
          </p:nvSpPr>
          <p:spPr>
            <a:xfrm>
              <a:off x="3071814" y="4076700"/>
              <a:ext cx="2592387" cy="6096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cs-CZ" sz="700" dirty="0">
                  <a:solidFill>
                    <a:srgbClr val="009900"/>
                  </a:solidFill>
                </a:rPr>
                <a:t>Vedlejší zdroj </a:t>
              </a:r>
              <a:endParaRPr lang="cs-CZ" sz="700" dirty="0">
                <a:solidFill>
                  <a:srgbClr val="0070C0"/>
                </a:solidFill>
              </a:endParaRPr>
            </a:p>
          </p:txBody>
        </p:sp>
        <p:sp>
          <p:nvSpPr>
            <p:cNvPr id="12" name="Text Box 118">
              <a:extLst>
                <a:ext uri="{FF2B5EF4-FFF2-40B4-BE49-F238E27FC236}">
                  <a16:creationId xmlns:a16="http://schemas.microsoft.com/office/drawing/2014/main" id="{ED9160E6-F8B3-45A0-A720-52F4808B95A7}"/>
                </a:ext>
              </a:extLst>
            </p:cNvPr>
            <p:cNvSpPr txBox="1">
              <a:spLocks noChangeArrowheads="1"/>
            </p:cNvSpPr>
            <p:nvPr/>
          </p:nvSpPr>
          <p:spPr bwMode="auto">
            <a:xfrm>
              <a:off x="3035300" y="3070225"/>
              <a:ext cx="1836738" cy="306388"/>
            </a:xfrm>
            <a:prstGeom prst="rect">
              <a:avLst/>
            </a:prstGeom>
            <a:solidFill>
              <a:srgbClr val="C00000">
                <a:alpha val="34117"/>
              </a:srgbClr>
            </a:solidFill>
            <a:ln w="6350">
              <a:solidFill>
                <a:srgbClr val="C00000"/>
              </a:solidFill>
              <a:miter lim="800000"/>
              <a:headEnd/>
              <a:tailEnd/>
            </a:ln>
          </p:spPr>
          <p:txBody>
            <a:bodyPr anchor="ctr"/>
            <a:lstStyle>
              <a:lvl1pPr>
                <a:spcBef>
                  <a:spcPct val="20000"/>
                </a:spcBef>
                <a:buBlip>
                  <a:blip r:embed="rId4"/>
                </a:buBlip>
                <a:defRPr sz="2400">
                  <a:solidFill>
                    <a:srgbClr val="63666A"/>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rgbClr val="63666A"/>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63666A"/>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9pPr>
            </a:lstStyle>
            <a:p>
              <a:pPr algn="ctr" eaLnBrk="1" hangingPunct="1">
                <a:spcBef>
                  <a:spcPct val="0"/>
                </a:spcBef>
                <a:buFontTx/>
                <a:buNone/>
              </a:pPr>
              <a:r>
                <a:rPr lang="cs-CZ" altLang="cs-CZ" sz="800" b="1" dirty="0">
                  <a:solidFill>
                    <a:srgbClr val="FFFFFF"/>
                  </a:solidFill>
                  <a:latin typeface="+mn-lt"/>
                  <a:cs typeface="Times New Roman" panose="02020603050405020304" pitchFamily="18" charset="0"/>
                </a:rPr>
                <a:t>STOP UHLÍ</a:t>
              </a:r>
              <a:endParaRPr lang="cs-CZ" altLang="cs-CZ" sz="600" baseline="-25000" dirty="0">
                <a:solidFill>
                  <a:srgbClr val="FFFFFF"/>
                </a:solidFill>
                <a:latin typeface="+mn-lt"/>
                <a:cs typeface="Times New Roman" panose="02020603050405020304" pitchFamily="18" charset="0"/>
              </a:endParaRPr>
            </a:p>
          </p:txBody>
        </p:sp>
        <p:sp>
          <p:nvSpPr>
            <p:cNvPr id="13" name="Text Box 118">
              <a:extLst>
                <a:ext uri="{FF2B5EF4-FFF2-40B4-BE49-F238E27FC236}">
                  <a16:creationId xmlns:a16="http://schemas.microsoft.com/office/drawing/2014/main" id="{79AE7A76-4E0C-4500-A657-472EAE7A569C}"/>
                </a:ext>
              </a:extLst>
            </p:cNvPr>
            <p:cNvSpPr txBox="1">
              <a:spLocks noChangeArrowheads="1"/>
            </p:cNvSpPr>
            <p:nvPr/>
          </p:nvSpPr>
          <p:spPr bwMode="auto">
            <a:xfrm>
              <a:off x="9480551" y="3652839"/>
              <a:ext cx="715963" cy="300037"/>
            </a:xfrm>
            <a:prstGeom prst="rect">
              <a:avLst/>
            </a:prstGeom>
            <a:solidFill>
              <a:srgbClr val="CCFFCC"/>
            </a:solidFill>
            <a:ln w="6350">
              <a:solidFill>
                <a:schemeClr val="tx1"/>
              </a:solidFill>
              <a:miter lim="800000"/>
              <a:headEnd/>
              <a:tailEnd/>
            </a:ln>
          </p:spPr>
          <p:txBody>
            <a:bodyPr anchor="ctr"/>
            <a:lstStyle>
              <a:lvl1pPr>
                <a:spcBef>
                  <a:spcPct val="20000"/>
                </a:spcBef>
                <a:buBlip>
                  <a:blip r:embed="rId4"/>
                </a:buBlip>
                <a:defRPr sz="2400">
                  <a:solidFill>
                    <a:srgbClr val="63666A"/>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rgbClr val="63666A"/>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63666A"/>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9pPr>
            </a:lstStyle>
            <a:p>
              <a:pPr algn="ctr" eaLnBrk="1" hangingPunct="1">
                <a:spcBef>
                  <a:spcPct val="0"/>
                </a:spcBef>
                <a:buFontTx/>
                <a:buNone/>
              </a:pPr>
              <a:r>
                <a:rPr lang="cs-CZ" altLang="cs-CZ" sz="500" b="1">
                  <a:solidFill>
                    <a:srgbClr val="009900"/>
                  </a:solidFill>
                  <a:latin typeface="+mn-lt"/>
                  <a:cs typeface="Times New Roman" panose="02020603050405020304" pitchFamily="18" charset="0"/>
                </a:rPr>
                <a:t>Fotovoltaika</a:t>
              </a:r>
            </a:p>
          </p:txBody>
        </p:sp>
        <p:sp>
          <p:nvSpPr>
            <p:cNvPr id="14" name="Text Box 118">
              <a:extLst>
                <a:ext uri="{FF2B5EF4-FFF2-40B4-BE49-F238E27FC236}">
                  <a16:creationId xmlns:a16="http://schemas.microsoft.com/office/drawing/2014/main" id="{598EFBBF-74B0-4C73-AA32-1AD6647F1692}"/>
                </a:ext>
              </a:extLst>
            </p:cNvPr>
            <p:cNvSpPr txBox="1">
              <a:spLocks noChangeArrowheads="1"/>
            </p:cNvSpPr>
            <p:nvPr/>
          </p:nvSpPr>
          <p:spPr bwMode="auto">
            <a:xfrm>
              <a:off x="9480551" y="4802189"/>
              <a:ext cx="758825" cy="300037"/>
            </a:xfrm>
            <a:prstGeom prst="rect">
              <a:avLst/>
            </a:prstGeom>
            <a:solidFill>
              <a:srgbClr val="CCFFCC"/>
            </a:solidFill>
            <a:ln w="6350">
              <a:solidFill>
                <a:schemeClr val="tx1"/>
              </a:solidFill>
              <a:miter lim="800000"/>
              <a:headEnd/>
              <a:tailEnd/>
            </a:ln>
          </p:spPr>
          <p:txBody>
            <a:bodyPr anchor="ctr"/>
            <a:lstStyle>
              <a:lvl1pPr>
                <a:spcBef>
                  <a:spcPct val="20000"/>
                </a:spcBef>
                <a:buBlip>
                  <a:blip r:embed="rId4"/>
                </a:buBlip>
                <a:defRPr sz="2400">
                  <a:solidFill>
                    <a:srgbClr val="63666A"/>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rgbClr val="63666A"/>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63666A"/>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9pPr>
            </a:lstStyle>
            <a:p>
              <a:pPr algn="ctr" eaLnBrk="1" hangingPunct="1">
                <a:spcBef>
                  <a:spcPct val="0"/>
                </a:spcBef>
                <a:buFontTx/>
                <a:buNone/>
              </a:pPr>
              <a:r>
                <a:rPr lang="cs-CZ" altLang="cs-CZ" sz="500" b="1">
                  <a:solidFill>
                    <a:srgbClr val="009900"/>
                  </a:solidFill>
                  <a:latin typeface="+mn-lt"/>
                  <a:cs typeface="Times New Roman" panose="02020603050405020304" pitchFamily="18" charset="0"/>
                </a:rPr>
                <a:t>Tepelné čerpadlo</a:t>
              </a:r>
            </a:p>
          </p:txBody>
        </p:sp>
        <p:cxnSp>
          <p:nvCxnSpPr>
            <p:cNvPr id="15" name="Přímá spojovací čára 85">
              <a:extLst>
                <a:ext uri="{FF2B5EF4-FFF2-40B4-BE49-F238E27FC236}">
                  <a16:creationId xmlns:a16="http://schemas.microsoft.com/office/drawing/2014/main" id="{AA6BCAC7-256D-4C7B-BBFB-C2E43CABD2D6}"/>
                </a:ext>
              </a:extLst>
            </p:cNvPr>
            <p:cNvCxnSpPr/>
            <p:nvPr/>
          </p:nvCxnSpPr>
          <p:spPr>
            <a:xfrm flipV="1">
              <a:off x="2382838" y="3606800"/>
              <a:ext cx="3816350"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6" name="Skupina 90">
              <a:extLst>
                <a:ext uri="{FF2B5EF4-FFF2-40B4-BE49-F238E27FC236}">
                  <a16:creationId xmlns:a16="http://schemas.microsoft.com/office/drawing/2014/main" id="{8A00EF3D-9175-4787-B1A1-FBB1177155E2}"/>
                </a:ext>
              </a:extLst>
            </p:cNvPr>
            <p:cNvGrpSpPr>
              <a:grpSpLocks/>
            </p:cNvGrpSpPr>
            <p:nvPr/>
          </p:nvGrpSpPr>
          <p:grpSpPr bwMode="auto">
            <a:xfrm>
              <a:off x="3432175" y="5873751"/>
              <a:ext cx="5759450" cy="657226"/>
              <a:chOff x="1907704" y="2564903"/>
              <a:chExt cx="5760640" cy="657603"/>
            </a:xfrm>
          </p:grpSpPr>
          <p:sp>
            <p:nvSpPr>
              <p:cNvPr id="56" name="Zaoblený obdélník 92">
                <a:extLst>
                  <a:ext uri="{FF2B5EF4-FFF2-40B4-BE49-F238E27FC236}">
                    <a16:creationId xmlns:a16="http://schemas.microsoft.com/office/drawing/2014/main" id="{9733D410-E9B6-4FFD-A5A8-394439441EB5}"/>
                  </a:ext>
                </a:extLst>
              </p:cNvPr>
              <p:cNvSpPr/>
              <p:nvPr/>
            </p:nvSpPr>
            <p:spPr>
              <a:xfrm>
                <a:off x="1907704" y="2564903"/>
                <a:ext cx="2087994" cy="653576"/>
              </a:xfrm>
              <a:prstGeom prst="round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cs-CZ" sz="900" b="1" dirty="0">
                    <a:solidFill>
                      <a:srgbClr val="0070C0"/>
                    </a:solidFill>
                  </a:rPr>
                  <a:t>Průmyslový areál Lovosice</a:t>
                </a:r>
              </a:p>
            </p:txBody>
          </p:sp>
          <p:sp>
            <p:nvSpPr>
              <p:cNvPr id="57" name="Zaoblený obdélník 93">
                <a:extLst>
                  <a:ext uri="{FF2B5EF4-FFF2-40B4-BE49-F238E27FC236}">
                    <a16:creationId xmlns:a16="http://schemas.microsoft.com/office/drawing/2014/main" id="{0D6C037A-2C37-4F53-A49C-4BF751455870}"/>
                  </a:ext>
                </a:extLst>
              </p:cNvPr>
              <p:cNvSpPr/>
              <p:nvPr/>
            </p:nvSpPr>
            <p:spPr>
              <a:xfrm>
                <a:off x="5580351" y="2564904"/>
                <a:ext cx="2087993" cy="657602"/>
              </a:xfrm>
              <a:prstGeom prst="round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cs-CZ" sz="900" b="1" dirty="0">
                    <a:solidFill>
                      <a:srgbClr val="00B050"/>
                    </a:solidFill>
                  </a:rPr>
                  <a:t>Město Lovosice</a:t>
                </a:r>
              </a:p>
            </p:txBody>
          </p:sp>
        </p:grpSp>
        <p:sp>
          <p:nvSpPr>
            <p:cNvPr id="17" name="Text Box 118">
              <a:extLst>
                <a:ext uri="{FF2B5EF4-FFF2-40B4-BE49-F238E27FC236}">
                  <a16:creationId xmlns:a16="http://schemas.microsoft.com/office/drawing/2014/main" id="{AB7AF1CC-EFA7-4D63-A98B-1AD34BE61BDD}"/>
                </a:ext>
              </a:extLst>
            </p:cNvPr>
            <p:cNvSpPr txBox="1">
              <a:spLocks noChangeArrowheads="1"/>
            </p:cNvSpPr>
            <p:nvPr/>
          </p:nvSpPr>
          <p:spPr bwMode="auto">
            <a:xfrm>
              <a:off x="9480551" y="4189414"/>
              <a:ext cx="715963" cy="300037"/>
            </a:xfrm>
            <a:prstGeom prst="rect">
              <a:avLst/>
            </a:prstGeom>
            <a:solidFill>
              <a:srgbClr val="CCFFCC"/>
            </a:solidFill>
            <a:ln w="6350">
              <a:solidFill>
                <a:schemeClr val="tx1"/>
              </a:solidFill>
              <a:miter lim="800000"/>
              <a:headEnd/>
              <a:tailEnd/>
            </a:ln>
          </p:spPr>
          <p:txBody>
            <a:bodyPr anchor="ctr"/>
            <a:lstStyle>
              <a:lvl1pPr>
                <a:spcBef>
                  <a:spcPct val="20000"/>
                </a:spcBef>
                <a:buBlip>
                  <a:blip r:embed="rId4"/>
                </a:buBlip>
                <a:defRPr sz="2400">
                  <a:solidFill>
                    <a:srgbClr val="63666A"/>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rgbClr val="63666A"/>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63666A"/>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9pPr>
            </a:lstStyle>
            <a:p>
              <a:pPr algn="ctr" eaLnBrk="1" hangingPunct="1">
                <a:spcBef>
                  <a:spcPct val="0"/>
                </a:spcBef>
                <a:buFontTx/>
                <a:buNone/>
              </a:pPr>
              <a:r>
                <a:rPr lang="cs-CZ" altLang="cs-CZ" sz="500" b="1">
                  <a:solidFill>
                    <a:srgbClr val="009900"/>
                  </a:solidFill>
                  <a:latin typeface="+mn-lt"/>
                  <a:cs typeface="Times New Roman" panose="02020603050405020304" pitchFamily="18" charset="0"/>
                </a:rPr>
                <a:t>Akumulace EE</a:t>
              </a:r>
            </a:p>
          </p:txBody>
        </p:sp>
        <p:grpSp>
          <p:nvGrpSpPr>
            <p:cNvPr id="18" name="Skupina 99">
              <a:extLst>
                <a:ext uri="{FF2B5EF4-FFF2-40B4-BE49-F238E27FC236}">
                  <a16:creationId xmlns:a16="http://schemas.microsoft.com/office/drawing/2014/main" id="{A3410736-8DA8-4DC9-8D20-D07397ECB846}"/>
                </a:ext>
              </a:extLst>
            </p:cNvPr>
            <p:cNvGrpSpPr>
              <a:grpSpLocks/>
            </p:cNvGrpSpPr>
            <p:nvPr/>
          </p:nvGrpSpPr>
          <p:grpSpPr bwMode="auto">
            <a:xfrm>
              <a:off x="1562110" y="3673276"/>
              <a:ext cx="290498" cy="2294865"/>
              <a:chOff x="39126" y="849279"/>
              <a:chExt cx="290896" cy="2294437"/>
            </a:xfrm>
          </p:grpSpPr>
          <p:sp>
            <p:nvSpPr>
              <p:cNvPr id="54" name="TextovéPole 53">
                <a:extLst>
                  <a:ext uri="{FF2B5EF4-FFF2-40B4-BE49-F238E27FC236}">
                    <a16:creationId xmlns:a16="http://schemas.microsoft.com/office/drawing/2014/main" id="{3079465D-D287-450B-8F86-F7A683647874}"/>
                  </a:ext>
                </a:extLst>
              </p:cNvPr>
              <p:cNvSpPr txBox="1"/>
              <p:nvPr/>
            </p:nvSpPr>
            <p:spPr>
              <a:xfrm rot="16200000">
                <a:off x="-238350" y="2575344"/>
                <a:ext cx="845848" cy="290896"/>
              </a:xfrm>
              <a:prstGeom prst="rect">
                <a:avLst/>
              </a:prstGeom>
              <a:noFill/>
            </p:spPr>
            <p:txBody>
              <a:bodyPr wrap="none">
                <a:spAutoFit/>
              </a:bodyPr>
              <a:lstStyle/>
              <a:p>
                <a:pPr eaLnBrk="1" fontAlgn="auto" hangingPunct="1">
                  <a:spcBef>
                    <a:spcPts val="0"/>
                  </a:spcBef>
                  <a:spcAft>
                    <a:spcPts val="0"/>
                  </a:spcAft>
                  <a:defRPr/>
                </a:pPr>
                <a:r>
                  <a:rPr lang="cs-CZ" sz="800" b="1" dirty="0">
                    <a:solidFill>
                      <a:srgbClr val="0070C0"/>
                    </a:solidFill>
                    <a:latin typeface="+mn-lt"/>
                    <a:cs typeface="+mn-cs"/>
                  </a:rPr>
                  <a:t>Elektřina</a:t>
                </a:r>
              </a:p>
            </p:txBody>
          </p:sp>
          <p:sp>
            <p:nvSpPr>
              <p:cNvPr id="55" name="TextovéPole 54">
                <a:extLst>
                  <a:ext uri="{FF2B5EF4-FFF2-40B4-BE49-F238E27FC236}">
                    <a16:creationId xmlns:a16="http://schemas.microsoft.com/office/drawing/2014/main" id="{3911B598-972D-4EEC-8979-1CAC1F79A89C}"/>
                  </a:ext>
                </a:extLst>
              </p:cNvPr>
              <p:cNvSpPr txBox="1"/>
              <p:nvPr/>
            </p:nvSpPr>
            <p:spPr>
              <a:xfrm rot="16200000">
                <a:off x="-131478" y="1019883"/>
                <a:ext cx="632103" cy="290896"/>
              </a:xfrm>
              <a:prstGeom prst="rect">
                <a:avLst/>
              </a:prstGeom>
              <a:noFill/>
            </p:spPr>
            <p:txBody>
              <a:bodyPr wrap="none">
                <a:spAutoFit/>
              </a:bodyPr>
              <a:lstStyle/>
              <a:p>
                <a:pPr eaLnBrk="1" fontAlgn="auto" hangingPunct="1">
                  <a:spcBef>
                    <a:spcPts val="0"/>
                  </a:spcBef>
                  <a:spcAft>
                    <a:spcPts val="0"/>
                  </a:spcAft>
                  <a:defRPr/>
                </a:pPr>
                <a:r>
                  <a:rPr lang="cs-CZ" sz="800" b="1" dirty="0">
                    <a:solidFill>
                      <a:srgbClr val="009900"/>
                    </a:solidFill>
                    <a:latin typeface="+mn-lt"/>
                    <a:cs typeface="+mn-cs"/>
                  </a:rPr>
                  <a:t>Teplo</a:t>
                </a:r>
              </a:p>
            </p:txBody>
          </p:sp>
        </p:grpSp>
        <p:grpSp>
          <p:nvGrpSpPr>
            <p:cNvPr id="19" name="Skupina 106">
              <a:extLst>
                <a:ext uri="{FF2B5EF4-FFF2-40B4-BE49-F238E27FC236}">
                  <a16:creationId xmlns:a16="http://schemas.microsoft.com/office/drawing/2014/main" id="{6DC7DE4B-40E7-40D3-B3B0-7DFB62131C27}"/>
                </a:ext>
              </a:extLst>
            </p:cNvPr>
            <p:cNvGrpSpPr>
              <a:grpSpLocks/>
            </p:cNvGrpSpPr>
            <p:nvPr/>
          </p:nvGrpSpPr>
          <p:grpSpPr bwMode="auto">
            <a:xfrm>
              <a:off x="3503613" y="5153025"/>
              <a:ext cx="725473" cy="215900"/>
              <a:chOff x="2522897" y="2111742"/>
              <a:chExt cx="951584" cy="448970"/>
            </a:xfrm>
          </p:grpSpPr>
          <p:sp>
            <p:nvSpPr>
              <p:cNvPr id="52" name="AutoShape 48">
                <a:extLst>
                  <a:ext uri="{FF2B5EF4-FFF2-40B4-BE49-F238E27FC236}">
                    <a16:creationId xmlns:a16="http://schemas.microsoft.com/office/drawing/2014/main" id="{67D381D9-152E-4A7F-89AD-F5C288F48AC7}"/>
                  </a:ext>
                </a:extLst>
              </p:cNvPr>
              <p:cNvSpPr>
                <a:spLocks noChangeArrowheads="1"/>
              </p:cNvSpPr>
              <p:nvPr/>
            </p:nvSpPr>
            <p:spPr bwMode="auto">
              <a:xfrm rot="5400000">
                <a:off x="2589931" y="2044708"/>
                <a:ext cx="448970" cy="583038"/>
              </a:xfrm>
              <a:custGeom>
                <a:avLst/>
                <a:gdLst>
                  <a:gd name="G0" fmla="+- 2550 0 0"/>
                  <a:gd name="G1" fmla="+- 21600 0 2550"/>
                  <a:gd name="G2" fmla="*/ 2550 1 2"/>
                  <a:gd name="G3" fmla="+- 21600 0 G2"/>
                  <a:gd name="G4" fmla="+/ 2550 21600 2"/>
                  <a:gd name="G5" fmla="+/ G1 0 2"/>
                  <a:gd name="G6" fmla="*/ 21600 21600 2550"/>
                  <a:gd name="G7" fmla="*/ G6 1 2"/>
                  <a:gd name="G8" fmla="+- 21600 0 G7"/>
                  <a:gd name="G9" fmla="*/ 21600 1 2"/>
                  <a:gd name="G10" fmla="+- 2550 0 G9"/>
                  <a:gd name="G11" fmla="?: G10 G8 0"/>
                  <a:gd name="G12" fmla="?: G10 G7 21600"/>
                  <a:gd name="T0" fmla="*/ 20325 w 21600"/>
                  <a:gd name="T1" fmla="*/ 10800 h 21600"/>
                  <a:gd name="T2" fmla="*/ 10800 w 21600"/>
                  <a:gd name="T3" fmla="*/ 21600 h 21600"/>
                  <a:gd name="T4" fmla="*/ 1275 w 21600"/>
                  <a:gd name="T5" fmla="*/ 10800 h 21600"/>
                  <a:gd name="T6" fmla="*/ 10800 w 21600"/>
                  <a:gd name="T7" fmla="*/ 0 h 21600"/>
                  <a:gd name="T8" fmla="*/ 3075 w 21600"/>
                  <a:gd name="T9" fmla="*/ 3075 h 21600"/>
                  <a:gd name="T10" fmla="*/ 18525 w 21600"/>
                  <a:gd name="T11" fmla="*/ 18525 h 21600"/>
                </a:gdLst>
                <a:ahLst/>
                <a:cxnLst>
                  <a:cxn ang="0">
                    <a:pos x="T0" y="T1"/>
                  </a:cxn>
                  <a:cxn ang="0">
                    <a:pos x="T2" y="T3"/>
                  </a:cxn>
                  <a:cxn ang="0">
                    <a:pos x="T4" y="T5"/>
                  </a:cxn>
                  <a:cxn ang="0">
                    <a:pos x="T6" y="T7"/>
                  </a:cxn>
                </a:cxnLst>
                <a:rect l="T8" t="T9" r="T10" b="T11"/>
                <a:pathLst>
                  <a:path w="21600" h="21600">
                    <a:moveTo>
                      <a:pt x="0" y="0"/>
                    </a:moveTo>
                    <a:lnTo>
                      <a:pt x="2550" y="21600"/>
                    </a:lnTo>
                    <a:lnTo>
                      <a:pt x="19050" y="21600"/>
                    </a:lnTo>
                    <a:lnTo>
                      <a:pt x="21600" y="0"/>
                    </a:lnTo>
                    <a:close/>
                  </a:path>
                </a:pathLst>
              </a:custGeom>
              <a:solidFill>
                <a:schemeClr val="bg1"/>
              </a:solidFill>
              <a:ln w="9525">
                <a:solidFill>
                  <a:srgbClr val="000000"/>
                </a:solidFill>
                <a:miter lim="800000"/>
                <a:headEnd/>
                <a:tailEnd/>
              </a:ln>
            </p:spPr>
            <p:txBody>
              <a:bodyPr vert="vert270" anchor="ctr" anchorCtr="1"/>
              <a:lstStyle/>
              <a:p>
                <a:pPr eaLnBrk="1" fontAlgn="auto" hangingPunct="1">
                  <a:spcBef>
                    <a:spcPts val="0"/>
                  </a:spcBef>
                  <a:spcAft>
                    <a:spcPts val="0"/>
                  </a:spcAft>
                  <a:defRPr/>
                </a:pPr>
                <a:r>
                  <a:rPr lang="cs-CZ" sz="500" b="1" dirty="0">
                    <a:solidFill>
                      <a:prstClr val="black"/>
                    </a:solidFill>
                    <a:latin typeface="+mn-lt"/>
                    <a:cs typeface="+mn-cs"/>
                  </a:rPr>
                  <a:t>TG 8</a:t>
                </a:r>
              </a:p>
            </p:txBody>
          </p:sp>
          <p:sp>
            <p:nvSpPr>
              <p:cNvPr id="53" name="Oval 47">
                <a:extLst>
                  <a:ext uri="{FF2B5EF4-FFF2-40B4-BE49-F238E27FC236}">
                    <a16:creationId xmlns:a16="http://schemas.microsoft.com/office/drawing/2014/main" id="{BD08F7A6-4E73-4D84-BD13-7633D29EBC79}"/>
                  </a:ext>
                </a:extLst>
              </p:cNvPr>
              <p:cNvSpPr>
                <a:spLocks noChangeArrowheads="1"/>
              </p:cNvSpPr>
              <p:nvPr/>
            </p:nvSpPr>
            <p:spPr bwMode="auto">
              <a:xfrm>
                <a:off x="3207949" y="2111742"/>
                <a:ext cx="266532" cy="432464"/>
              </a:xfrm>
              <a:prstGeom prst="ellipse">
                <a:avLst/>
              </a:prstGeom>
              <a:solidFill>
                <a:schemeClr val="bg1"/>
              </a:solidFill>
              <a:ln w="9525">
                <a:solidFill>
                  <a:srgbClr val="000000"/>
                </a:solidFill>
                <a:round/>
                <a:headEnd/>
                <a:tailEnd/>
              </a:ln>
            </p:spPr>
            <p:txBody>
              <a:bodyPr/>
              <a:lstStyle/>
              <a:p>
                <a:pPr eaLnBrk="1" fontAlgn="auto" hangingPunct="1">
                  <a:spcBef>
                    <a:spcPts val="0"/>
                  </a:spcBef>
                  <a:spcAft>
                    <a:spcPts val="0"/>
                  </a:spcAft>
                  <a:defRPr/>
                </a:pPr>
                <a:endParaRPr lang="cs-CZ" sz="1200">
                  <a:solidFill>
                    <a:prstClr val="black"/>
                  </a:solidFill>
                  <a:latin typeface="+mn-lt"/>
                  <a:cs typeface="+mn-cs"/>
                </a:endParaRPr>
              </a:p>
            </p:txBody>
          </p:sp>
        </p:grpSp>
        <p:cxnSp>
          <p:nvCxnSpPr>
            <p:cNvPr id="20" name="Pravoúhlá spojovací čára 111">
              <a:extLst>
                <a:ext uri="{FF2B5EF4-FFF2-40B4-BE49-F238E27FC236}">
                  <a16:creationId xmlns:a16="http://schemas.microsoft.com/office/drawing/2014/main" id="{035DDEB6-0B33-4061-98A1-A4508B4AEA99}"/>
                </a:ext>
              </a:extLst>
            </p:cNvPr>
            <p:cNvCxnSpPr>
              <a:cxnSpLocks/>
            </p:cNvCxnSpPr>
            <p:nvPr/>
          </p:nvCxnSpPr>
          <p:spPr>
            <a:xfrm rot="10800000" flipV="1">
              <a:off x="3503614" y="5091481"/>
              <a:ext cx="1481142" cy="252412"/>
            </a:xfrm>
            <a:prstGeom prst="bentConnector4">
              <a:avLst>
                <a:gd name="adj1" fmla="val 39218"/>
                <a:gd name="adj2" fmla="val 246392"/>
              </a:avLst>
            </a:prstGeom>
            <a:ln>
              <a:solidFill>
                <a:srgbClr val="33CC33"/>
              </a:solidFill>
              <a:prstDash val="lgDash"/>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Tvar 112">
              <a:extLst>
                <a:ext uri="{FF2B5EF4-FFF2-40B4-BE49-F238E27FC236}">
                  <a16:creationId xmlns:a16="http://schemas.microsoft.com/office/drawing/2014/main" id="{F9C50E7C-DBA6-4359-AC4D-A51AE0F18763}"/>
                </a:ext>
              </a:extLst>
            </p:cNvPr>
            <p:cNvCxnSpPr/>
            <p:nvPr/>
          </p:nvCxnSpPr>
          <p:spPr>
            <a:xfrm>
              <a:off x="4151313" y="5257800"/>
              <a:ext cx="323850" cy="615950"/>
            </a:xfrm>
            <a:prstGeom prst="bentConnector2">
              <a:avLst/>
            </a:prstGeom>
            <a:ln>
              <a:solidFill>
                <a:srgbClr val="0070C0"/>
              </a:solidFill>
              <a:prstDash val="sysDot"/>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Tvar 150">
              <a:extLst>
                <a:ext uri="{FF2B5EF4-FFF2-40B4-BE49-F238E27FC236}">
                  <a16:creationId xmlns:a16="http://schemas.microsoft.com/office/drawing/2014/main" id="{CF8A9291-F9B0-4692-9202-C4E73A0684EF}"/>
                </a:ext>
              </a:extLst>
            </p:cNvPr>
            <p:cNvCxnSpPr>
              <a:stCxn id="11" idx="2"/>
            </p:cNvCxnSpPr>
            <p:nvPr/>
          </p:nvCxnSpPr>
          <p:spPr>
            <a:xfrm rot="16200000" flipH="1">
              <a:off x="4098132" y="4955382"/>
              <a:ext cx="1187450" cy="649287"/>
            </a:xfrm>
            <a:prstGeom prst="bentConnector3">
              <a:avLst>
                <a:gd name="adj1" fmla="val 9159"/>
              </a:avLst>
            </a:prstGeom>
            <a:ln>
              <a:solidFill>
                <a:srgbClr val="33CC33"/>
              </a:solidFill>
              <a:prstDash val="dash"/>
              <a:tailEnd type="triangle" w="med" len="med"/>
            </a:ln>
          </p:spPr>
          <p:style>
            <a:lnRef idx="1">
              <a:schemeClr val="accent1"/>
            </a:lnRef>
            <a:fillRef idx="0">
              <a:schemeClr val="accent1"/>
            </a:fillRef>
            <a:effectRef idx="0">
              <a:schemeClr val="accent1"/>
            </a:effectRef>
            <a:fontRef idx="minor">
              <a:schemeClr val="tx1"/>
            </a:fontRef>
          </p:style>
        </p:cxnSp>
        <p:sp>
          <p:nvSpPr>
            <p:cNvPr id="24" name="Text Box 118">
              <a:extLst>
                <a:ext uri="{FF2B5EF4-FFF2-40B4-BE49-F238E27FC236}">
                  <a16:creationId xmlns:a16="http://schemas.microsoft.com/office/drawing/2014/main" id="{728D6948-EAA6-418E-AE94-8BC59B38D619}"/>
                </a:ext>
              </a:extLst>
            </p:cNvPr>
            <p:cNvSpPr txBox="1">
              <a:spLocks noChangeArrowheads="1"/>
            </p:cNvSpPr>
            <p:nvPr/>
          </p:nvSpPr>
          <p:spPr bwMode="auto">
            <a:xfrm>
              <a:off x="9480551" y="5357814"/>
              <a:ext cx="715963" cy="300037"/>
            </a:xfrm>
            <a:prstGeom prst="rect">
              <a:avLst/>
            </a:prstGeom>
            <a:solidFill>
              <a:srgbClr val="CCFFCC"/>
            </a:solidFill>
            <a:ln w="6350">
              <a:solidFill>
                <a:schemeClr val="tx1"/>
              </a:solidFill>
              <a:miter lim="800000"/>
              <a:headEnd/>
              <a:tailEnd/>
            </a:ln>
          </p:spPr>
          <p:txBody>
            <a:bodyPr anchor="ctr"/>
            <a:lstStyle>
              <a:lvl1pPr>
                <a:spcBef>
                  <a:spcPct val="20000"/>
                </a:spcBef>
                <a:buBlip>
                  <a:blip r:embed="rId4"/>
                </a:buBlip>
                <a:defRPr sz="2400">
                  <a:solidFill>
                    <a:srgbClr val="63666A"/>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rgbClr val="63666A"/>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63666A"/>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9pPr>
            </a:lstStyle>
            <a:p>
              <a:pPr algn="ctr" eaLnBrk="1" hangingPunct="1">
                <a:spcBef>
                  <a:spcPct val="0"/>
                </a:spcBef>
                <a:buFontTx/>
                <a:buNone/>
              </a:pPr>
              <a:r>
                <a:rPr lang="cs-CZ" altLang="cs-CZ" sz="500" b="1">
                  <a:solidFill>
                    <a:srgbClr val="009900"/>
                  </a:solidFill>
                  <a:latin typeface="+mn-lt"/>
                  <a:cs typeface="Times New Roman" panose="02020603050405020304" pitchFamily="18" charset="0"/>
                </a:rPr>
                <a:t>Nákup Zelené EE</a:t>
              </a:r>
            </a:p>
          </p:txBody>
        </p:sp>
        <p:cxnSp>
          <p:nvCxnSpPr>
            <p:cNvPr id="25" name="Přímá spojovací šipka 126">
              <a:extLst>
                <a:ext uri="{FF2B5EF4-FFF2-40B4-BE49-F238E27FC236}">
                  <a16:creationId xmlns:a16="http://schemas.microsoft.com/office/drawing/2014/main" id="{AFFF4079-8893-48A8-9EA6-F413E089D96F}"/>
                </a:ext>
              </a:extLst>
            </p:cNvPr>
            <p:cNvCxnSpPr/>
            <p:nvPr/>
          </p:nvCxnSpPr>
          <p:spPr>
            <a:xfrm flipH="1">
              <a:off x="4511676" y="5513388"/>
              <a:ext cx="4968875" cy="6350"/>
            </a:xfrm>
            <a:prstGeom prst="straightConnector1">
              <a:avLst/>
            </a:prstGeom>
            <a:ln>
              <a:solidFill>
                <a:srgbClr val="0070C0"/>
              </a:solidFill>
              <a:prstDash val="sysDot"/>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Přímá spojovací čára 136">
              <a:extLst>
                <a:ext uri="{FF2B5EF4-FFF2-40B4-BE49-F238E27FC236}">
                  <a16:creationId xmlns:a16="http://schemas.microsoft.com/office/drawing/2014/main" id="{73B253BA-9952-4A67-BDE8-6CF6F85531B7}"/>
                </a:ext>
              </a:extLst>
            </p:cNvPr>
            <p:cNvCxnSpPr>
              <a:cxnSpLocks/>
              <a:stCxn id="52" idx="3"/>
              <a:endCxn id="53" idx="2"/>
            </p:cNvCxnSpPr>
            <p:nvPr/>
          </p:nvCxnSpPr>
          <p:spPr>
            <a:xfrm flipV="1">
              <a:off x="3948112" y="5257007"/>
              <a:ext cx="77774" cy="3968"/>
            </a:xfrm>
            <a:prstGeom prst="line">
              <a:avLst/>
            </a:prstGeom>
          </p:spPr>
          <p:style>
            <a:lnRef idx="1">
              <a:schemeClr val="accent1"/>
            </a:lnRef>
            <a:fillRef idx="0">
              <a:schemeClr val="accent1"/>
            </a:fillRef>
            <a:effectRef idx="0">
              <a:schemeClr val="accent1"/>
            </a:effectRef>
            <a:fontRef idx="minor">
              <a:schemeClr val="tx1"/>
            </a:fontRef>
          </p:style>
        </p:cxnSp>
        <p:sp>
          <p:nvSpPr>
            <p:cNvPr id="27" name="Text Box 118">
              <a:extLst>
                <a:ext uri="{FF2B5EF4-FFF2-40B4-BE49-F238E27FC236}">
                  <a16:creationId xmlns:a16="http://schemas.microsoft.com/office/drawing/2014/main" id="{7A280E93-2EEB-4B1B-B1FC-49251F6A20E4}"/>
                </a:ext>
              </a:extLst>
            </p:cNvPr>
            <p:cNvSpPr txBox="1">
              <a:spLocks noChangeArrowheads="1"/>
            </p:cNvSpPr>
            <p:nvPr/>
          </p:nvSpPr>
          <p:spPr bwMode="auto">
            <a:xfrm>
              <a:off x="4038602" y="4308476"/>
              <a:ext cx="649287" cy="306388"/>
            </a:xfrm>
            <a:prstGeom prst="rect">
              <a:avLst/>
            </a:prstGeom>
            <a:solidFill>
              <a:schemeClr val="accent3">
                <a:lumMod val="40000"/>
                <a:lumOff val="60000"/>
              </a:schemeClr>
            </a:solidFill>
            <a:ln w="6350">
              <a:solidFill>
                <a:schemeClr val="tx1"/>
              </a:solidFill>
              <a:miter lim="800000"/>
              <a:headEnd/>
              <a:tailEnd/>
            </a:ln>
          </p:spPr>
          <p:txBody>
            <a:bodyPr anchor="ctr"/>
            <a:lstStyle/>
            <a:p>
              <a:pPr algn="ctr" eaLnBrk="1" hangingPunct="1">
                <a:defRPr/>
              </a:pPr>
              <a:r>
                <a:rPr lang="cs-CZ" sz="500" b="1" dirty="0">
                  <a:solidFill>
                    <a:prstClr val="black"/>
                  </a:solidFill>
                  <a:latin typeface="+mn-lt"/>
                  <a:ea typeface="Times New Roman" pitchFamily="18" charset="0"/>
                  <a:cs typeface="Times New Roman" pitchFamily="18" charset="0"/>
                </a:rPr>
                <a:t>K9   </a:t>
              </a:r>
              <a:br>
                <a:rPr lang="cs-CZ" sz="500" b="1" dirty="0">
                  <a:solidFill>
                    <a:prstClr val="black"/>
                  </a:solidFill>
                  <a:latin typeface="+mn-lt"/>
                  <a:ea typeface="Times New Roman" pitchFamily="18" charset="0"/>
                  <a:cs typeface="Times New Roman" pitchFamily="18" charset="0"/>
                </a:rPr>
              </a:br>
              <a:r>
                <a:rPr lang="cs-CZ" sz="500" dirty="0">
                  <a:solidFill>
                    <a:prstClr val="black"/>
                  </a:solidFill>
                  <a:latin typeface="+mn-lt"/>
                  <a:ea typeface="Times New Roman" pitchFamily="18" charset="0"/>
                  <a:cs typeface="Times New Roman" pitchFamily="18" charset="0"/>
                </a:rPr>
                <a:t>ZP / BIO</a:t>
              </a:r>
            </a:p>
          </p:txBody>
        </p:sp>
        <p:sp>
          <p:nvSpPr>
            <p:cNvPr id="28" name="TextovéPole 27">
              <a:extLst>
                <a:ext uri="{FF2B5EF4-FFF2-40B4-BE49-F238E27FC236}">
                  <a16:creationId xmlns:a16="http://schemas.microsoft.com/office/drawing/2014/main" id="{52039C12-DE28-4BED-A996-F44D19653CC8}"/>
                </a:ext>
              </a:extLst>
            </p:cNvPr>
            <p:cNvSpPr txBox="1"/>
            <p:nvPr/>
          </p:nvSpPr>
          <p:spPr>
            <a:xfrm>
              <a:off x="1847850" y="3900489"/>
              <a:ext cx="793683" cy="853212"/>
            </a:xfrm>
            <a:prstGeom prst="rect">
              <a:avLst/>
            </a:prstGeom>
            <a:noFill/>
          </p:spPr>
          <p:txBody>
            <a:bodyPr wrap="none">
              <a:spAutoFit/>
            </a:bodyPr>
            <a:lstStyle/>
            <a:p>
              <a:pPr eaLnBrk="1" fontAlgn="auto" hangingPunct="1">
                <a:spcBef>
                  <a:spcPts val="0"/>
                </a:spcBef>
                <a:spcAft>
                  <a:spcPts val="0"/>
                </a:spcAft>
                <a:defRPr/>
              </a:pPr>
              <a:r>
                <a:rPr lang="cs-CZ" sz="1000" b="1" dirty="0">
                  <a:solidFill>
                    <a:prstClr val="black"/>
                  </a:solidFill>
                  <a:latin typeface="+mn-lt"/>
                  <a:cs typeface="+mn-cs"/>
                </a:rPr>
                <a:t>ZDROJE</a:t>
              </a:r>
            </a:p>
            <a:p>
              <a:pPr eaLnBrk="1" fontAlgn="auto" hangingPunct="1">
                <a:spcBef>
                  <a:spcPts val="0"/>
                </a:spcBef>
                <a:spcAft>
                  <a:spcPts val="0"/>
                </a:spcAft>
                <a:defRPr/>
              </a:pPr>
              <a:r>
                <a:rPr lang="cs-CZ" sz="700" dirty="0">
                  <a:solidFill>
                    <a:prstClr val="black"/>
                  </a:solidFill>
                  <a:latin typeface="+mn-lt"/>
                  <a:cs typeface="+mn-cs"/>
                </a:rPr>
                <a:t>Čpavek</a:t>
              </a:r>
            </a:p>
            <a:p>
              <a:pPr eaLnBrk="1" fontAlgn="auto" hangingPunct="1">
                <a:spcBef>
                  <a:spcPts val="0"/>
                </a:spcBef>
                <a:spcAft>
                  <a:spcPts val="0"/>
                </a:spcAft>
                <a:defRPr/>
              </a:pPr>
              <a:r>
                <a:rPr lang="cs-CZ" sz="700" dirty="0">
                  <a:solidFill>
                    <a:prstClr val="black"/>
                  </a:solidFill>
                  <a:latin typeface="+mn-lt"/>
                  <a:cs typeface="+mn-cs"/>
                </a:rPr>
                <a:t>Biolíh</a:t>
              </a:r>
            </a:p>
            <a:p>
              <a:pPr eaLnBrk="1" fontAlgn="auto" hangingPunct="1">
                <a:spcBef>
                  <a:spcPts val="0"/>
                </a:spcBef>
                <a:spcAft>
                  <a:spcPts val="0"/>
                </a:spcAft>
                <a:defRPr/>
              </a:pPr>
              <a:r>
                <a:rPr lang="cs-CZ" sz="700" dirty="0">
                  <a:solidFill>
                    <a:prstClr val="black"/>
                  </a:solidFill>
                  <a:latin typeface="+mn-lt"/>
                  <a:cs typeface="+mn-cs"/>
                </a:rPr>
                <a:t>Zemní plyn</a:t>
              </a:r>
            </a:p>
          </p:txBody>
        </p:sp>
        <p:sp>
          <p:nvSpPr>
            <p:cNvPr id="30" name="Obdélník 29">
              <a:extLst>
                <a:ext uri="{FF2B5EF4-FFF2-40B4-BE49-F238E27FC236}">
                  <a16:creationId xmlns:a16="http://schemas.microsoft.com/office/drawing/2014/main" id="{15AE2113-633C-4D22-B1BA-C5A2F4DCAEFE}"/>
                </a:ext>
              </a:extLst>
            </p:cNvPr>
            <p:cNvSpPr/>
            <p:nvPr/>
          </p:nvSpPr>
          <p:spPr>
            <a:xfrm>
              <a:off x="1916112" y="1580558"/>
              <a:ext cx="8620813" cy="691793"/>
            </a:xfrm>
            <a:prstGeom prst="rect">
              <a:avLst/>
            </a:prstGeom>
            <a:solidFill>
              <a:schemeClr val="accent1">
                <a:alpha val="1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eaLnBrk="1" fontAlgn="auto" hangingPunct="1">
                <a:spcBef>
                  <a:spcPts val="0"/>
                </a:spcBef>
                <a:spcAft>
                  <a:spcPts val="0"/>
                </a:spcAft>
                <a:defRPr/>
              </a:pPr>
              <a:r>
                <a:rPr lang="cs-CZ" sz="1100" b="1" dirty="0">
                  <a:solidFill>
                    <a:srgbClr val="009900"/>
                  </a:solidFill>
                  <a:cs typeface="Calibri" pitchFamily="34" charset="0"/>
                </a:rPr>
                <a:t>Hybridní Energetika			                                </a:t>
              </a:r>
              <a:r>
                <a:rPr lang="cs-CZ" sz="1000" b="1" dirty="0">
                  <a:solidFill>
                    <a:prstClr val="black">
                      <a:lumMod val="75000"/>
                      <a:lumOff val="25000"/>
                    </a:prstClr>
                  </a:solidFill>
                  <a:cs typeface="Calibri" pitchFamily="34" charset="0"/>
                </a:rPr>
                <a:t>CO</a:t>
              </a:r>
              <a:r>
                <a:rPr lang="cs-CZ" sz="1000" b="1" baseline="-25000" dirty="0">
                  <a:solidFill>
                    <a:prstClr val="black">
                      <a:lumMod val="75000"/>
                      <a:lumOff val="25000"/>
                    </a:prstClr>
                  </a:solidFill>
                  <a:cs typeface="Calibri" pitchFamily="34" charset="0"/>
                </a:rPr>
                <a:t>2</a:t>
              </a:r>
              <a:r>
                <a:rPr lang="cs-CZ" sz="1000" b="1" dirty="0">
                  <a:solidFill>
                    <a:prstClr val="black">
                      <a:lumMod val="75000"/>
                      <a:lumOff val="25000"/>
                    </a:prstClr>
                  </a:solidFill>
                  <a:cs typeface="Calibri" pitchFamily="34" charset="0"/>
                </a:rPr>
                <a:t>    270    - 300 000 t/rok</a:t>
              </a:r>
              <a:endParaRPr lang="cs-CZ" sz="1100" dirty="0"/>
            </a:p>
            <a:p>
              <a:pPr eaLnBrk="1" fontAlgn="auto" hangingPunct="1">
                <a:spcBef>
                  <a:spcPts val="0"/>
                </a:spcBef>
                <a:spcAft>
                  <a:spcPts val="0"/>
                </a:spcAft>
                <a:defRPr/>
              </a:pPr>
              <a:endParaRPr lang="cs-CZ" sz="300" b="1" dirty="0">
                <a:solidFill>
                  <a:srgbClr val="33CC33"/>
                </a:solidFill>
                <a:cs typeface="Calibri" pitchFamily="34" charset="0"/>
              </a:endParaRPr>
            </a:p>
            <a:p>
              <a:pPr eaLnBrk="1" fontAlgn="auto" hangingPunct="1">
                <a:spcBef>
                  <a:spcPts val="0"/>
                </a:spcBef>
                <a:spcAft>
                  <a:spcPts val="0"/>
                </a:spcAft>
                <a:defRPr/>
              </a:pPr>
              <a:r>
                <a:rPr lang="pl-PL" sz="1000" b="1" dirty="0">
                  <a:solidFill>
                    <a:prstClr val="black">
                      <a:lumMod val="75000"/>
                      <a:lumOff val="25000"/>
                    </a:prstClr>
                  </a:solidFill>
                  <a:cs typeface="Calibri" pitchFamily="34" charset="0"/>
                </a:rPr>
                <a:t>Celková bilance    </a:t>
              </a:r>
              <a:r>
                <a:rPr lang="pl-PL" sz="1000" dirty="0">
                  <a:solidFill>
                    <a:prstClr val="black">
                      <a:lumMod val="75000"/>
                      <a:lumOff val="25000"/>
                    </a:prstClr>
                  </a:solidFill>
                  <a:cs typeface="Calibri" pitchFamily="34" charset="0"/>
                </a:rPr>
                <a:t>Teplo   2 000 TJ/rok	EE   </a:t>
              </a:r>
              <a:r>
                <a:rPr lang="pl-PL" sz="1000" dirty="0">
                  <a:solidFill>
                    <a:srgbClr val="FF0000"/>
                  </a:solidFill>
                  <a:cs typeface="Calibri" pitchFamily="34" charset="0"/>
                </a:rPr>
                <a:t>160 </a:t>
              </a:r>
              <a:r>
                <a:rPr lang="pl-PL" sz="1000" dirty="0">
                  <a:solidFill>
                    <a:prstClr val="black">
                      <a:lumMod val="75000"/>
                      <a:lumOff val="25000"/>
                    </a:prstClr>
                  </a:solidFill>
                  <a:cs typeface="Calibri" pitchFamily="34" charset="0"/>
                </a:rPr>
                <a:t>GWh/rok		   </a:t>
              </a:r>
              <a:r>
                <a:rPr lang="pl-PL" sz="1000" b="1" dirty="0">
                  <a:solidFill>
                    <a:prstClr val="black">
                      <a:lumMod val="75000"/>
                      <a:lumOff val="25000"/>
                    </a:prstClr>
                  </a:solidFill>
                  <a:cs typeface="Calibri" pitchFamily="34" charset="0"/>
                </a:rPr>
                <a:t>CO</a:t>
              </a:r>
              <a:r>
                <a:rPr lang="pl-PL" sz="1000" b="1" baseline="-25000" dirty="0">
                  <a:solidFill>
                    <a:prstClr val="black">
                      <a:lumMod val="75000"/>
                      <a:lumOff val="25000"/>
                    </a:prstClr>
                  </a:solidFill>
                  <a:cs typeface="Calibri" pitchFamily="34" charset="0"/>
                </a:rPr>
                <a:t>2</a:t>
              </a:r>
              <a:r>
                <a:rPr lang="pl-PL" sz="1000" b="1" dirty="0">
                  <a:solidFill>
                    <a:prstClr val="black">
                      <a:lumMod val="75000"/>
                      <a:lumOff val="25000"/>
                    </a:prstClr>
                  </a:solidFill>
                  <a:cs typeface="Calibri" pitchFamily="34" charset="0"/>
                </a:rPr>
                <a:t>        </a:t>
              </a:r>
              <a:r>
                <a:rPr lang="pl-PL" sz="1000" b="1" dirty="0">
                  <a:solidFill>
                    <a:srgbClr val="FF0000"/>
                  </a:solidFill>
                  <a:cs typeface="Calibri" pitchFamily="34" charset="0"/>
                </a:rPr>
                <a:t>5   -   10 000 </a:t>
              </a:r>
              <a:r>
                <a:rPr lang="pl-PL" sz="1000" b="1" dirty="0">
                  <a:solidFill>
                    <a:prstClr val="black">
                      <a:lumMod val="75000"/>
                      <a:lumOff val="25000"/>
                    </a:prstClr>
                  </a:solidFill>
                  <a:cs typeface="Calibri" pitchFamily="34" charset="0"/>
                </a:rPr>
                <a:t>t/rok</a:t>
              </a:r>
              <a:endParaRPr lang="cs-CZ" sz="1000" b="1" dirty="0">
                <a:solidFill>
                  <a:prstClr val="black">
                    <a:lumMod val="75000"/>
                    <a:lumOff val="25000"/>
                  </a:prstClr>
                </a:solidFill>
                <a:cs typeface="Calibri" pitchFamily="34" charset="0"/>
              </a:endParaRPr>
            </a:p>
          </p:txBody>
        </p:sp>
        <p:sp>
          <p:nvSpPr>
            <p:cNvPr id="31" name="Obdélník 147">
              <a:extLst>
                <a:ext uri="{FF2B5EF4-FFF2-40B4-BE49-F238E27FC236}">
                  <a16:creationId xmlns:a16="http://schemas.microsoft.com/office/drawing/2014/main" id="{AD576EBB-0083-4EAE-AB39-6CFA2B4D8FA2}"/>
                </a:ext>
              </a:extLst>
            </p:cNvPr>
            <p:cNvSpPr>
              <a:spLocks noChangeArrowheads="1"/>
            </p:cNvSpPr>
            <p:nvPr/>
          </p:nvSpPr>
          <p:spPr bwMode="auto">
            <a:xfrm>
              <a:off x="3692526" y="3735389"/>
              <a:ext cx="1425575" cy="415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sz="2400">
                  <a:solidFill>
                    <a:srgbClr val="63666A"/>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rgbClr val="63666A"/>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63666A"/>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9pPr>
            </a:lstStyle>
            <a:p>
              <a:pPr algn="ctr" eaLnBrk="1" hangingPunct="1">
                <a:spcBef>
                  <a:spcPct val="0"/>
                </a:spcBef>
                <a:buFontTx/>
                <a:buNone/>
              </a:pPr>
              <a:r>
                <a:rPr lang="cs-CZ" altLang="cs-CZ" sz="600">
                  <a:solidFill>
                    <a:srgbClr val="000000"/>
                  </a:solidFill>
                  <a:latin typeface="+mn-lt"/>
                  <a:cs typeface="Times New Roman" panose="02020603050405020304" pitchFamily="18" charset="0"/>
                </a:rPr>
                <a:t>50 TJ/rok</a:t>
              </a:r>
            </a:p>
            <a:p>
              <a:pPr algn="ctr" eaLnBrk="1" hangingPunct="1">
                <a:spcBef>
                  <a:spcPct val="0"/>
                </a:spcBef>
                <a:buFontTx/>
                <a:buNone/>
              </a:pPr>
              <a:r>
                <a:rPr lang="cs-CZ" altLang="cs-CZ" sz="600">
                  <a:solidFill>
                    <a:srgbClr val="000000"/>
                  </a:solidFill>
                  <a:latin typeface="+mn-lt"/>
                  <a:cs typeface="Times New Roman" panose="02020603050405020304" pitchFamily="18" charset="0"/>
                </a:rPr>
                <a:t>63 t CO</a:t>
              </a:r>
              <a:r>
                <a:rPr lang="cs-CZ" altLang="cs-CZ" sz="600" baseline="-25000">
                  <a:solidFill>
                    <a:srgbClr val="000000"/>
                  </a:solidFill>
                  <a:latin typeface="+mn-lt"/>
                  <a:cs typeface="Times New Roman" panose="02020603050405020304" pitchFamily="18" charset="0"/>
                </a:rPr>
                <a:t>2/</a:t>
              </a:r>
              <a:r>
                <a:rPr lang="cs-CZ" altLang="cs-CZ" sz="600">
                  <a:solidFill>
                    <a:srgbClr val="000000"/>
                  </a:solidFill>
                  <a:latin typeface="+mn-lt"/>
                  <a:cs typeface="Times New Roman" panose="02020603050405020304" pitchFamily="18" charset="0"/>
                </a:rPr>
                <a:t>TJ</a:t>
              </a:r>
            </a:p>
          </p:txBody>
        </p:sp>
        <p:sp>
          <p:nvSpPr>
            <p:cNvPr id="32" name="Obdélník 31">
              <a:extLst>
                <a:ext uri="{FF2B5EF4-FFF2-40B4-BE49-F238E27FC236}">
                  <a16:creationId xmlns:a16="http://schemas.microsoft.com/office/drawing/2014/main" id="{13BBE556-7FA6-454E-94C5-2B8C0B3D3E59}"/>
                </a:ext>
              </a:extLst>
            </p:cNvPr>
            <p:cNvSpPr/>
            <p:nvPr/>
          </p:nvSpPr>
          <p:spPr>
            <a:xfrm>
              <a:off x="1841684" y="5191448"/>
              <a:ext cx="1674614" cy="276717"/>
            </a:xfrm>
            <a:prstGeom prst="rect">
              <a:avLst/>
            </a:prstGeom>
          </p:spPr>
          <p:txBody>
            <a:bodyPr wrap="square">
              <a:spAutoFit/>
            </a:bodyPr>
            <a:lstStyle/>
            <a:p>
              <a:pPr eaLnBrk="1" fontAlgn="auto" hangingPunct="1">
                <a:spcBef>
                  <a:spcPts val="0"/>
                </a:spcBef>
                <a:spcAft>
                  <a:spcPts val="0"/>
                </a:spcAft>
                <a:defRPr/>
              </a:pPr>
              <a:r>
                <a:rPr lang="cs-CZ" sz="600" dirty="0">
                  <a:solidFill>
                    <a:prstClr val="black"/>
                  </a:solidFill>
                  <a:latin typeface="+mn-lt"/>
                  <a:cs typeface="+mn-cs"/>
                </a:rPr>
                <a:t>Kombinovaná výroba 90 </a:t>
              </a:r>
              <a:r>
                <a:rPr lang="cs-CZ" sz="600" dirty="0" err="1">
                  <a:solidFill>
                    <a:prstClr val="black"/>
                  </a:solidFill>
                  <a:latin typeface="+mn-lt"/>
                  <a:cs typeface="+mn-cs"/>
                </a:rPr>
                <a:t>GWh</a:t>
              </a:r>
              <a:r>
                <a:rPr lang="cs-CZ" sz="600" dirty="0">
                  <a:solidFill>
                    <a:prstClr val="black"/>
                  </a:solidFill>
                  <a:latin typeface="+mn-lt"/>
                  <a:cs typeface="+mn-cs"/>
                </a:rPr>
                <a:t>/rok</a:t>
              </a:r>
            </a:p>
          </p:txBody>
        </p:sp>
        <p:sp>
          <p:nvSpPr>
            <p:cNvPr id="33" name="Obdélník 32">
              <a:extLst>
                <a:ext uri="{FF2B5EF4-FFF2-40B4-BE49-F238E27FC236}">
                  <a16:creationId xmlns:a16="http://schemas.microsoft.com/office/drawing/2014/main" id="{A6DA5F03-897F-4AF4-9342-E0593A1A9A93}"/>
                </a:ext>
              </a:extLst>
            </p:cNvPr>
            <p:cNvSpPr/>
            <p:nvPr/>
          </p:nvSpPr>
          <p:spPr>
            <a:xfrm>
              <a:off x="5708497" y="5291137"/>
              <a:ext cx="1774978" cy="276717"/>
            </a:xfrm>
            <a:prstGeom prst="rect">
              <a:avLst/>
            </a:prstGeom>
          </p:spPr>
          <p:txBody>
            <a:bodyPr wrap="none">
              <a:spAutoFit/>
            </a:bodyPr>
            <a:lstStyle/>
            <a:p>
              <a:pPr algn="r" eaLnBrk="1" fontAlgn="auto" hangingPunct="1">
                <a:spcBef>
                  <a:spcPts val="0"/>
                </a:spcBef>
                <a:spcAft>
                  <a:spcPts val="0"/>
                </a:spcAft>
                <a:defRPr/>
              </a:pPr>
              <a:r>
                <a:rPr lang="cs-CZ" sz="600" dirty="0">
                  <a:solidFill>
                    <a:prstClr val="black"/>
                  </a:solidFill>
                  <a:latin typeface="+mn-lt"/>
                  <a:cs typeface="+mn-cs"/>
                </a:rPr>
                <a:t>Nákup Zelené EE  	    70 </a:t>
              </a:r>
              <a:r>
                <a:rPr lang="cs-CZ" sz="600" dirty="0" err="1">
                  <a:solidFill>
                    <a:prstClr val="black"/>
                  </a:solidFill>
                  <a:latin typeface="+mn-lt"/>
                  <a:cs typeface="+mn-cs"/>
                </a:rPr>
                <a:t>GWh</a:t>
              </a:r>
              <a:r>
                <a:rPr lang="cs-CZ" sz="600" dirty="0">
                  <a:solidFill>
                    <a:prstClr val="black"/>
                  </a:solidFill>
                  <a:latin typeface="+mn-lt"/>
                  <a:cs typeface="+mn-cs"/>
                </a:rPr>
                <a:t>/rok</a:t>
              </a:r>
            </a:p>
          </p:txBody>
        </p:sp>
        <p:cxnSp>
          <p:nvCxnSpPr>
            <p:cNvPr id="34" name="Přímá spojovací šipka 127">
              <a:extLst>
                <a:ext uri="{FF2B5EF4-FFF2-40B4-BE49-F238E27FC236}">
                  <a16:creationId xmlns:a16="http://schemas.microsoft.com/office/drawing/2014/main" id="{9387F100-BCB5-4BF5-B941-84AC54E00F04}"/>
                </a:ext>
              </a:extLst>
            </p:cNvPr>
            <p:cNvCxnSpPr/>
            <p:nvPr/>
          </p:nvCxnSpPr>
          <p:spPr>
            <a:xfrm flipV="1">
              <a:off x="9840913" y="4508501"/>
              <a:ext cx="0" cy="265113"/>
            </a:xfrm>
            <a:prstGeom prst="straightConnector1">
              <a:avLst/>
            </a:prstGeom>
            <a:ln>
              <a:solidFill>
                <a:srgbClr val="00B050"/>
              </a:solidFill>
              <a:prstDash val="dash"/>
              <a:headEnd type="triangle"/>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Přímá spojovací šipka 127">
              <a:extLst>
                <a:ext uri="{FF2B5EF4-FFF2-40B4-BE49-F238E27FC236}">
                  <a16:creationId xmlns:a16="http://schemas.microsoft.com/office/drawing/2014/main" id="{4158E4AB-5865-4122-BC97-6639CA4D9B7F}"/>
                </a:ext>
              </a:extLst>
            </p:cNvPr>
            <p:cNvCxnSpPr/>
            <p:nvPr/>
          </p:nvCxnSpPr>
          <p:spPr>
            <a:xfrm flipV="1">
              <a:off x="9859963" y="5092701"/>
              <a:ext cx="0" cy="265113"/>
            </a:xfrm>
            <a:prstGeom prst="straightConnector1">
              <a:avLst/>
            </a:prstGeom>
            <a:ln>
              <a:solidFill>
                <a:srgbClr val="00B050"/>
              </a:solidFill>
              <a:prstDash val="dash"/>
              <a:headEnd type="triangle"/>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Přímá spojovací šipka 127">
              <a:extLst>
                <a:ext uri="{FF2B5EF4-FFF2-40B4-BE49-F238E27FC236}">
                  <a16:creationId xmlns:a16="http://schemas.microsoft.com/office/drawing/2014/main" id="{3740D0A1-AAEE-4566-9C34-96AFAAD9D657}"/>
                </a:ext>
              </a:extLst>
            </p:cNvPr>
            <p:cNvCxnSpPr/>
            <p:nvPr/>
          </p:nvCxnSpPr>
          <p:spPr>
            <a:xfrm flipV="1">
              <a:off x="9834563" y="3944939"/>
              <a:ext cx="0" cy="263525"/>
            </a:xfrm>
            <a:prstGeom prst="straightConnector1">
              <a:avLst/>
            </a:prstGeom>
            <a:ln>
              <a:solidFill>
                <a:srgbClr val="00B050"/>
              </a:solidFill>
              <a:prstDash val="dash"/>
              <a:headEnd type="triangle"/>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Pravoúhlá spojovací čára 111">
              <a:extLst>
                <a:ext uri="{FF2B5EF4-FFF2-40B4-BE49-F238E27FC236}">
                  <a16:creationId xmlns:a16="http://schemas.microsoft.com/office/drawing/2014/main" id="{E5B8CDCC-6759-4B7E-A3F7-1287416DFCDD}"/>
                </a:ext>
              </a:extLst>
            </p:cNvPr>
            <p:cNvCxnSpPr>
              <a:endCxn id="11" idx="3"/>
            </p:cNvCxnSpPr>
            <p:nvPr/>
          </p:nvCxnSpPr>
          <p:spPr>
            <a:xfrm rot="10800000" flipV="1">
              <a:off x="5664201" y="2776538"/>
              <a:ext cx="2824163" cy="1604962"/>
            </a:xfrm>
            <a:prstGeom prst="bentConnector3">
              <a:avLst>
                <a:gd name="adj1" fmla="val 93717"/>
              </a:avLst>
            </a:prstGeom>
            <a:ln>
              <a:solidFill>
                <a:srgbClr val="33CC33"/>
              </a:solidFill>
              <a:prstDash val="lgDash"/>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Pravoúhlá spojovací čára 111">
              <a:extLst>
                <a:ext uri="{FF2B5EF4-FFF2-40B4-BE49-F238E27FC236}">
                  <a16:creationId xmlns:a16="http://schemas.microsoft.com/office/drawing/2014/main" id="{1F23BB7B-D790-42F6-8302-6121DEDF2C4E}"/>
                </a:ext>
              </a:extLst>
            </p:cNvPr>
            <p:cNvCxnSpPr/>
            <p:nvPr/>
          </p:nvCxnSpPr>
          <p:spPr>
            <a:xfrm rot="5400000" flipH="1" flipV="1">
              <a:off x="9817895" y="3174208"/>
              <a:ext cx="1025525" cy="230187"/>
            </a:xfrm>
            <a:prstGeom prst="bentConnector4">
              <a:avLst>
                <a:gd name="adj1" fmla="val 302"/>
                <a:gd name="adj2" fmla="val 159821"/>
              </a:avLst>
            </a:prstGeom>
            <a:ln>
              <a:solidFill>
                <a:srgbClr val="33CC33"/>
              </a:solidFill>
              <a:prstDash val="lgDash"/>
              <a:tailEnd type="triangle" w="med" len="med"/>
            </a:ln>
          </p:spPr>
          <p:style>
            <a:lnRef idx="1">
              <a:schemeClr val="accent1"/>
            </a:lnRef>
            <a:fillRef idx="0">
              <a:schemeClr val="accent1"/>
            </a:fillRef>
            <a:effectRef idx="0">
              <a:schemeClr val="accent1"/>
            </a:effectRef>
            <a:fontRef idx="minor">
              <a:schemeClr val="tx1"/>
            </a:fontRef>
          </p:style>
        </p:cxnSp>
        <p:sp>
          <p:nvSpPr>
            <p:cNvPr id="39" name="Zaoblený obdélník 76">
              <a:extLst>
                <a:ext uri="{FF2B5EF4-FFF2-40B4-BE49-F238E27FC236}">
                  <a16:creationId xmlns:a16="http://schemas.microsoft.com/office/drawing/2014/main" id="{B2040EC2-5E43-4A29-82FC-9374AB1FBE2A}"/>
                </a:ext>
              </a:extLst>
            </p:cNvPr>
            <p:cNvSpPr/>
            <p:nvPr/>
          </p:nvSpPr>
          <p:spPr>
            <a:xfrm>
              <a:off x="8197850" y="2417764"/>
              <a:ext cx="2247900" cy="719137"/>
            </a:xfrm>
            <a:prstGeom prst="round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cs-CZ" sz="700" b="1" dirty="0">
                  <a:solidFill>
                    <a:srgbClr val="0070C0"/>
                  </a:solidFill>
                </a:rPr>
                <a:t>CCS projekt</a:t>
              </a:r>
            </a:p>
          </p:txBody>
        </p:sp>
        <p:sp>
          <p:nvSpPr>
            <p:cNvPr id="40" name="Text Box 118">
              <a:extLst>
                <a:ext uri="{FF2B5EF4-FFF2-40B4-BE49-F238E27FC236}">
                  <a16:creationId xmlns:a16="http://schemas.microsoft.com/office/drawing/2014/main" id="{237DCE2F-8496-41CE-8BFF-6AD9FFE0C48F}"/>
                </a:ext>
              </a:extLst>
            </p:cNvPr>
            <p:cNvSpPr txBox="1">
              <a:spLocks noChangeArrowheads="1"/>
            </p:cNvSpPr>
            <p:nvPr/>
          </p:nvSpPr>
          <p:spPr bwMode="auto">
            <a:xfrm>
              <a:off x="8353426" y="2665414"/>
              <a:ext cx="715963" cy="300037"/>
            </a:xfrm>
            <a:prstGeom prst="rect">
              <a:avLst/>
            </a:prstGeom>
            <a:solidFill>
              <a:srgbClr val="CCFFCC"/>
            </a:solidFill>
            <a:ln w="6350">
              <a:solidFill>
                <a:schemeClr val="tx1"/>
              </a:solidFill>
              <a:miter lim="800000"/>
              <a:headEnd/>
              <a:tailEnd/>
            </a:ln>
          </p:spPr>
          <p:txBody>
            <a:bodyPr anchor="ctr"/>
            <a:lstStyle/>
            <a:p>
              <a:pPr algn="ctr" eaLnBrk="1" hangingPunct="1">
                <a:defRPr/>
              </a:pPr>
              <a:r>
                <a:rPr lang="cs-CZ" sz="500" b="1" dirty="0" err="1">
                  <a:solidFill>
                    <a:srgbClr val="0070C0"/>
                  </a:solidFill>
                  <a:latin typeface="+mn-lt"/>
                  <a:cs typeface="+mn-cs"/>
                </a:rPr>
                <a:t>Biometanol</a:t>
              </a:r>
              <a:r>
                <a:rPr lang="cs-CZ" sz="500" b="1" dirty="0">
                  <a:solidFill>
                    <a:srgbClr val="0070C0"/>
                  </a:solidFill>
                  <a:latin typeface="+mn-lt"/>
                  <a:cs typeface="+mn-cs"/>
                </a:rPr>
                <a:t> </a:t>
              </a:r>
            </a:p>
            <a:p>
              <a:pPr algn="ctr" eaLnBrk="1" hangingPunct="1">
                <a:defRPr/>
              </a:pPr>
              <a:endParaRPr lang="cs-CZ" sz="400" dirty="0">
                <a:solidFill>
                  <a:prstClr val="black"/>
                </a:solidFill>
                <a:latin typeface="+mn-lt"/>
                <a:ea typeface="Times New Roman" pitchFamily="18" charset="0"/>
                <a:cs typeface="Times New Roman" pitchFamily="18" charset="0"/>
              </a:endParaRPr>
            </a:p>
          </p:txBody>
        </p:sp>
        <p:sp>
          <p:nvSpPr>
            <p:cNvPr id="41" name="Text Box 118">
              <a:extLst>
                <a:ext uri="{FF2B5EF4-FFF2-40B4-BE49-F238E27FC236}">
                  <a16:creationId xmlns:a16="http://schemas.microsoft.com/office/drawing/2014/main" id="{2EDBB20D-C3BD-4D81-9085-60B2F7259C27}"/>
                </a:ext>
              </a:extLst>
            </p:cNvPr>
            <p:cNvSpPr txBox="1">
              <a:spLocks noChangeArrowheads="1"/>
            </p:cNvSpPr>
            <p:nvPr/>
          </p:nvSpPr>
          <p:spPr bwMode="auto">
            <a:xfrm>
              <a:off x="9420225" y="2662239"/>
              <a:ext cx="717550" cy="300037"/>
            </a:xfrm>
            <a:prstGeom prst="rect">
              <a:avLst/>
            </a:prstGeom>
            <a:solidFill>
              <a:srgbClr val="CCFFCC"/>
            </a:solidFill>
            <a:ln w="6350">
              <a:solidFill>
                <a:schemeClr val="tx1"/>
              </a:solidFill>
              <a:miter lim="800000"/>
              <a:headEnd/>
              <a:tailEnd/>
            </a:ln>
          </p:spPr>
          <p:txBody>
            <a:bodyPr anchor="ctr"/>
            <a:lstStyle/>
            <a:p>
              <a:pPr algn="ctr" eaLnBrk="1" hangingPunct="1">
                <a:defRPr/>
              </a:pPr>
              <a:r>
                <a:rPr lang="cs-CZ" sz="500" b="1" dirty="0">
                  <a:solidFill>
                    <a:srgbClr val="0070C0"/>
                  </a:solidFill>
                  <a:latin typeface="+mn-lt"/>
                  <a:cs typeface="+mn-cs"/>
                </a:rPr>
                <a:t>Elektrolyzér </a:t>
              </a:r>
            </a:p>
            <a:p>
              <a:pPr algn="ctr" eaLnBrk="1" hangingPunct="1">
                <a:defRPr/>
              </a:pPr>
              <a:endParaRPr lang="cs-CZ" sz="400" dirty="0">
                <a:solidFill>
                  <a:prstClr val="black"/>
                </a:solidFill>
                <a:latin typeface="+mn-lt"/>
                <a:ea typeface="Times New Roman" pitchFamily="18" charset="0"/>
                <a:cs typeface="Times New Roman" pitchFamily="18" charset="0"/>
              </a:endParaRPr>
            </a:p>
          </p:txBody>
        </p:sp>
        <p:cxnSp>
          <p:nvCxnSpPr>
            <p:cNvPr id="42" name="Přímá spojnice se šipkou 41">
              <a:extLst>
                <a:ext uri="{FF2B5EF4-FFF2-40B4-BE49-F238E27FC236}">
                  <a16:creationId xmlns:a16="http://schemas.microsoft.com/office/drawing/2014/main" id="{50FD3D40-7093-4741-9231-0CA97BB11FE3}"/>
                </a:ext>
              </a:extLst>
            </p:cNvPr>
            <p:cNvCxnSpPr>
              <a:stCxn id="41" idx="1"/>
              <a:endCxn id="40" idx="3"/>
            </p:cNvCxnSpPr>
            <p:nvPr/>
          </p:nvCxnSpPr>
          <p:spPr>
            <a:xfrm flipH="1">
              <a:off x="9069389" y="2811464"/>
              <a:ext cx="350837" cy="31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Obdélník 89">
              <a:extLst>
                <a:ext uri="{FF2B5EF4-FFF2-40B4-BE49-F238E27FC236}">
                  <a16:creationId xmlns:a16="http://schemas.microsoft.com/office/drawing/2014/main" id="{BD368258-F4F6-46E0-B053-E363A781D827}"/>
                </a:ext>
              </a:extLst>
            </p:cNvPr>
            <p:cNvSpPr>
              <a:spLocks noChangeArrowheads="1"/>
            </p:cNvSpPr>
            <p:nvPr/>
          </p:nvSpPr>
          <p:spPr bwMode="auto">
            <a:xfrm>
              <a:off x="9028114" y="2814637"/>
              <a:ext cx="496888" cy="276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sz="2400">
                  <a:solidFill>
                    <a:srgbClr val="63666A"/>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rgbClr val="63666A"/>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63666A"/>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9pPr>
            </a:lstStyle>
            <a:p>
              <a:pPr algn="ctr" eaLnBrk="1" hangingPunct="1">
                <a:spcBef>
                  <a:spcPct val="0"/>
                </a:spcBef>
                <a:buFontTx/>
                <a:buNone/>
              </a:pPr>
              <a:r>
                <a:rPr lang="cs-CZ" altLang="cs-CZ" sz="600" b="1">
                  <a:solidFill>
                    <a:srgbClr val="000000"/>
                  </a:solidFill>
                  <a:latin typeface="+mn-lt"/>
                  <a:cs typeface="Times New Roman" panose="02020603050405020304" pitchFamily="18" charset="0"/>
                </a:rPr>
                <a:t>H</a:t>
              </a:r>
              <a:r>
                <a:rPr lang="cs-CZ" altLang="cs-CZ" sz="600" b="1" baseline="-25000">
                  <a:solidFill>
                    <a:srgbClr val="000000"/>
                  </a:solidFill>
                  <a:latin typeface="+mn-lt"/>
                  <a:cs typeface="Times New Roman" panose="02020603050405020304" pitchFamily="18" charset="0"/>
                </a:rPr>
                <a:t>2</a:t>
              </a:r>
              <a:endParaRPr lang="cs-CZ" altLang="cs-CZ" sz="600" b="1">
                <a:solidFill>
                  <a:srgbClr val="000000"/>
                </a:solidFill>
                <a:latin typeface="+mn-lt"/>
                <a:cs typeface="Times New Roman" panose="02020603050405020304" pitchFamily="18" charset="0"/>
              </a:endParaRPr>
            </a:p>
          </p:txBody>
        </p:sp>
        <p:sp>
          <p:nvSpPr>
            <p:cNvPr id="44" name="Zaoblený obdélník 90">
              <a:extLst>
                <a:ext uri="{FF2B5EF4-FFF2-40B4-BE49-F238E27FC236}">
                  <a16:creationId xmlns:a16="http://schemas.microsoft.com/office/drawing/2014/main" id="{99C519D5-1083-4E0B-8BEC-5AEDCF6F1E5F}"/>
                </a:ext>
              </a:extLst>
            </p:cNvPr>
            <p:cNvSpPr/>
            <p:nvPr/>
          </p:nvSpPr>
          <p:spPr>
            <a:xfrm>
              <a:off x="6527801" y="3429001"/>
              <a:ext cx="2016125" cy="720725"/>
            </a:xfrm>
            <a:prstGeom prst="round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cs-CZ" sz="700" b="1" dirty="0">
                  <a:solidFill>
                    <a:srgbClr val="0070C0"/>
                  </a:solidFill>
                </a:rPr>
                <a:t>  </a:t>
              </a:r>
              <a:r>
                <a:rPr lang="cs-CZ" sz="600" b="1" dirty="0">
                  <a:solidFill>
                    <a:srgbClr val="0070C0"/>
                  </a:solidFill>
                </a:rPr>
                <a:t>Hlavní zdroj            Startovací kotel</a:t>
              </a:r>
              <a:endParaRPr lang="cs-CZ" sz="700" b="1" dirty="0">
                <a:solidFill>
                  <a:srgbClr val="0070C0"/>
                </a:solidFill>
              </a:endParaRPr>
            </a:p>
          </p:txBody>
        </p:sp>
        <p:sp>
          <p:nvSpPr>
            <p:cNvPr id="45" name="Text Box 118">
              <a:extLst>
                <a:ext uri="{FF2B5EF4-FFF2-40B4-BE49-F238E27FC236}">
                  <a16:creationId xmlns:a16="http://schemas.microsoft.com/office/drawing/2014/main" id="{691219D8-AD7D-4F0F-9565-4E7A3ECC2689}"/>
                </a:ext>
              </a:extLst>
            </p:cNvPr>
            <p:cNvSpPr txBox="1">
              <a:spLocks noChangeArrowheads="1"/>
            </p:cNvSpPr>
            <p:nvPr/>
          </p:nvSpPr>
          <p:spPr bwMode="auto">
            <a:xfrm>
              <a:off x="6672263" y="3713164"/>
              <a:ext cx="715962" cy="300037"/>
            </a:xfrm>
            <a:prstGeom prst="rect">
              <a:avLst/>
            </a:prstGeom>
            <a:solidFill>
              <a:srgbClr val="CCFFCC"/>
            </a:solidFill>
            <a:ln w="6350">
              <a:solidFill>
                <a:schemeClr val="tx1"/>
              </a:solidFill>
              <a:miter lim="800000"/>
              <a:headEnd/>
              <a:tailEnd/>
            </a:ln>
          </p:spPr>
          <p:txBody>
            <a:bodyPr anchor="ctr"/>
            <a:lstStyle>
              <a:lvl1pPr>
                <a:spcBef>
                  <a:spcPct val="20000"/>
                </a:spcBef>
                <a:buBlip>
                  <a:blip r:embed="rId4"/>
                </a:buBlip>
                <a:defRPr sz="2400">
                  <a:solidFill>
                    <a:srgbClr val="63666A"/>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rgbClr val="63666A"/>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63666A"/>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9pPr>
            </a:lstStyle>
            <a:p>
              <a:pPr algn="ctr" eaLnBrk="1" hangingPunct="1">
                <a:spcBef>
                  <a:spcPct val="0"/>
                </a:spcBef>
                <a:buFontTx/>
                <a:buNone/>
              </a:pPr>
              <a:r>
                <a:rPr lang="cs-CZ" altLang="cs-CZ" sz="500" b="1" dirty="0">
                  <a:solidFill>
                    <a:srgbClr val="000000"/>
                  </a:solidFill>
                  <a:latin typeface="+mn-lt"/>
                  <a:cs typeface="Times New Roman" panose="02020603050405020304" pitchFamily="18" charset="0"/>
                </a:rPr>
                <a:t>KD 7</a:t>
              </a:r>
              <a:br>
                <a:rPr lang="cs-CZ" altLang="cs-CZ" sz="500" b="1" dirty="0">
                  <a:solidFill>
                    <a:srgbClr val="000000"/>
                  </a:solidFill>
                  <a:latin typeface="+mn-lt"/>
                  <a:cs typeface="Times New Roman" panose="02020603050405020304" pitchFamily="18" charset="0"/>
                </a:rPr>
              </a:br>
              <a:r>
                <a:rPr lang="cs-CZ" altLang="cs-CZ" sz="500" dirty="0">
                  <a:solidFill>
                    <a:srgbClr val="000000"/>
                  </a:solidFill>
                  <a:latin typeface="+mn-lt"/>
                  <a:cs typeface="Times New Roman" panose="02020603050405020304" pitchFamily="18" charset="0"/>
                </a:rPr>
                <a:t>Čpavek</a:t>
              </a:r>
            </a:p>
          </p:txBody>
        </p:sp>
        <p:sp>
          <p:nvSpPr>
            <p:cNvPr id="46" name="Text Box 118">
              <a:extLst>
                <a:ext uri="{FF2B5EF4-FFF2-40B4-BE49-F238E27FC236}">
                  <a16:creationId xmlns:a16="http://schemas.microsoft.com/office/drawing/2014/main" id="{B7C75A48-870D-4BA2-98F3-397ECE3EB889}"/>
                </a:ext>
              </a:extLst>
            </p:cNvPr>
            <p:cNvSpPr txBox="1">
              <a:spLocks noChangeArrowheads="1"/>
            </p:cNvSpPr>
            <p:nvPr/>
          </p:nvSpPr>
          <p:spPr bwMode="auto">
            <a:xfrm>
              <a:off x="7824788" y="3716339"/>
              <a:ext cx="488950" cy="306387"/>
            </a:xfrm>
            <a:prstGeom prst="rect">
              <a:avLst/>
            </a:prstGeom>
            <a:solidFill>
              <a:schemeClr val="accent3">
                <a:lumMod val="40000"/>
                <a:lumOff val="60000"/>
              </a:schemeClr>
            </a:solidFill>
            <a:ln w="6350">
              <a:solidFill>
                <a:schemeClr val="tx1"/>
              </a:solidFill>
              <a:miter lim="800000"/>
              <a:headEnd/>
              <a:tailEnd/>
            </a:ln>
          </p:spPr>
          <p:txBody>
            <a:bodyPr anchor="ctr"/>
            <a:lstStyle/>
            <a:p>
              <a:pPr algn="ctr" eaLnBrk="1" hangingPunct="1">
                <a:defRPr/>
              </a:pPr>
              <a:r>
                <a:rPr lang="cs-CZ" sz="500" b="1" dirty="0">
                  <a:solidFill>
                    <a:prstClr val="black"/>
                  </a:solidFill>
                  <a:latin typeface="+mn-lt"/>
                  <a:ea typeface="Times New Roman" pitchFamily="18" charset="0"/>
                  <a:cs typeface="Times New Roman" pitchFamily="18" charset="0"/>
                </a:rPr>
                <a:t>K10   </a:t>
              </a:r>
              <a:br>
                <a:rPr lang="cs-CZ" sz="500" b="1" dirty="0">
                  <a:solidFill>
                    <a:prstClr val="black"/>
                  </a:solidFill>
                  <a:latin typeface="+mn-lt"/>
                  <a:ea typeface="Times New Roman" pitchFamily="18" charset="0"/>
                  <a:cs typeface="Times New Roman" pitchFamily="18" charset="0"/>
                </a:rPr>
              </a:br>
              <a:r>
                <a:rPr lang="cs-CZ" sz="500" dirty="0">
                  <a:solidFill>
                    <a:prstClr val="black"/>
                  </a:solidFill>
                  <a:latin typeface="+mn-lt"/>
                  <a:ea typeface="Times New Roman" pitchFamily="18" charset="0"/>
                  <a:cs typeface="Times New Roman" pitchFamily="18" charset="0"/>
                </a:rPr>
                <a:t>ZP / EE</a:t>
              </a:r>
            </a:p>
          </p:txBody>
        </p:sp>
        <p:sp>
          <p:nvSpPr>
            <p:cNvPr id="47" name="Obdélník 96">
              <a:extLst>
                <a:ext uri="{FF2B5EF4-FFF2-40B4-BE49-F238E27FC236}">
                  <a16:creationId xmlns:a16="http://schemas.microsoft.com/office/drawing/2014/main" id="{788E863E-5ED4-413D-A60A-854578D16426}"/>
                </a:ext>
              </a:extLst>
            </p:cNvPr>
            <p:cNvSpPr>
              <a:spLocks noChangeArrowheads="1"/>
            </p:cNvSpPr>
            <p:nvPr/>
          </p:nvSpPr>
          <p:spPr bwMode="auto">
            <a:xfrm>
              <a:off x="6572253" y="2884486"/>
              <a:ext cx="1128707" cy="55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4"/>
                </a:buBlip>
                <a:defRPr sz="2400">
                  <a:solidFill>
                    <a:srgbClr val="63666A"/>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rgbClr val="63666A"/>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63666A"/>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9pPr>
            </a:lstStyle>
            <a:p>
              <a:pPr algn="ctr" eaLnBrk="1" hangingPunct="1">
                <a:spcBef>
                  <a:spcPct val="0"/>
                </a:spcBef>
                <a:buFontTx/>
                <a:buNone/>
              </a:pPr>
              <a:r>
                <a:rPr lang="cs-CZ" altLang="cs-CZ" sz="600" dirty="0">
                  <a:solidFill>
                    <a:srgbClr val="000000"/>
                  </a:solidFill>
                  <a:latin typeface="+mn-lt"/>
                  <a:cs typeface="Times New Roman" panose="02020603050405020304" pitchFamily="18" charset="0"/>
                </a:rPr>
                <a:t>1 500 TJ/rok</a:t>
              </a:r>
            </a:p>
            <a:p>
              <a:pPr algn="ctr" eaLnBrk="1" hangingPunct="1">
                <a:spcBef>
                  <a:spcPct val="0"/>
                </a:spcBef>
                <a:buFontTx/>
                <a:buNone/>
              </a:pPr>
              <a:r>
                <a:rPr lang="cs-CZ" altLang="cs-CZ" sz="600" dirty="0">
                  <a:solidFill>
                    <a:srgbClr val="000000"/>
                  </a:solidFill>
                  <a:latin typeface="+mn-lt"/>
                  <a:cs typeface="Times New Roman" panose="02020603050405020304" pitchFamily="18" charset="0"/>
                </a:rPr>
                <a:t>500 000 t HNO</a:t>
              </a:r>
              <a:r>
                <a:rPr lang="cs-CZ" altLang="cs-CZ" sz="600" baseline="-25000" dirty="0">
                  <a:solidFill>
                    <a:srgbClr val="000000"/>
                  </a:solidFill>
                  <a:latin typeface="+mn-lt"/>
                  <a:cs typeface="Times New Roman" panose="02020603050405020304" pitchFamily="18" charset="0"/>
                </a:rPr>
                <a:t>3</a:t>
              </a:r>
              <a:r>
                <a:rPr lang="cs-CZ" altLang="cs-CZ" sz="600" dirty="0">
                  <a:solidFill>
                    <a:srgbClr val="000000"/>
                  </a:solidFill>
                  <a:latin typeface="+mn-lt"/>
                  <a:cs typeface="Times New Roman" panose="02020603050405020304" pitchFamily="18" charset="0"/>
                </a:rPr>
                <a:t> /rok </a:t>
              </a:r>
            </a:p>
            <a:p>
              <a:pPr algn="ctr" eaLnBrk="1" hangingPunct="1">
                <a:spcBef>
                  <a:spcPct val="0"/>
                </a:spcBef>
                <a:buFontTx/>
                <a:buNone/>
              </a:pPr>
              <a:r>
                <a:rPr lang="cs-CZ" altLang="cs-CZ" sz="600" dirty="0">
                  <a:solidFill>
                    <a:srgbClr val="000000"/>
                  </a:solidFill>
                  <a:latin typeface="+mn-lt"/>
                  <a:cs typeface="Times New Roman" panose="02020603050405020304" pitchFamily="18" charset="0"/>
                </a:rPr>
                <a:t>0,009 t CO</a:t>
              </a:r>
              <a:r>
                <a:rPr lang="cs-CZ" altLang="cs-CZ" sz="600" baseline="-25000" dirty="0">
                  <a:solidFill>
                    <a:srgbClr val="000000"/>
                  </a:solidFill>
                  <a:latin typeface="+mn-lt"/>
                  <a:cs typeface="Times New Roman" panose="02020603050405020304" pitchFamily="18" charset="0"/>
                </a:rPr>
                <a:t>2</a:t>
              </a:r>
              <a:r>
                <a:rPr lang="cs-CZ" altLang="cs-CZ" sz="600" dirty="0">
                  <a:solidFill>
                    <a:srgbClr val="000000"/>
                  </a:solidFill>
                  <a:latin typeface="+mn-lt"/>
                  <a:cs typeface="Times New Roman" panose="02020603050405020304" pitchFamily="18" charset="0"/>
                </a:rPr>
                <a:t>/ t HNO</a:t>
              </a:r>
              <a:r>
                <a:rPr lang="cs-CZ" altLang="cs-CZ" sz="600" baseline="-25000" dirty="0">
                  <a:solidFill>
                    <a:srgbClr val="000000"/>
                  </a:solidFill>
                  <a:latin typeface="+mn-lt"/>
                  <a:cs typeface="Times New Roman" panose="02020603050405020304" pitchFamily="18" charset="0"/>
                </a:rPr>
                <a:t>3 </a:t>
              </a:r>
              <a:r>
                <a:rPr lang="cs-CZ" altLang="cs-CZ" sz="600" dirty="0">
                  <a:solidFill>
                    <a:srgbClr val="000000"/>
                  </a:solidFill>
                  <a:latin typeface="+mn-lt"/>
                  <a:cs typeface="Times New Roman" panose="02020603050405020304" pitchFamily="18" charset="0"/>
                </a:rPr>
                <a:t> </a:t>
              </a:r>
            </a:p>
          </p:txBody>
        </p:sp>
        <p:cxnSp>
          <p:nvCxnSpPr>
            <p:cNvPr id="48" name="Tvar 102">
              <a:extLst>
                <a:ext uri="{FF2B5EF4-FFF2-40B4-BE49-F238E27FC236}">
                  <a16:creationId xmlns:a16="http://schemas.microsoft.com/office/drawing/2014/main" id="{A4AD4675-1E01-4B42-80B0-9550F38771F2}"/>
                </a:ext>
              </a:extLst>
            </p:cNvPr>
            <p:cNvCxnSpPr>
              <a:endCxn id="44" idx="3"/>
            </p:cNvCxnSpPr>
            <p:nvPr/>
          </p:nvCxnSpPr>
          <p:spPr>
            <a:xfrm rot="5400000">
              <a:off x="8251825" y="3287713"/>
              <a:ext cx="793750" cy="209550"/>
            </a:xfrm>
            <a:prstGeom prst="bentConnector2">
              <a:avLst/>
            </a:prstGeom>
            <a:ln>
              <a:solidFill>
                <a:srgbClr val="33CC33"/>
              </a:solidFill>
              <a:prstDash val="lgDash"/>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Pravoúhlá spojovací čára 111">
              <a:extLst>
                <a:ext uri="{FF2B5EF4-FFF2-40B4-BE49-F238E27FC236}">
                  <a16:creationId xmlns:a16="http://schemas.microsoft.com/office/drawing/2014/main" id="{18C1300F-83F3-4F3E-B6A3-DEDE2D195AB2}"/>
                </a:ext>
              </a:extLst>
            </p:cNvPr>
            <p:cNvCxnSpPr/>
            <p:nvPr/>
          </p:nvCxnSpPr>
          <p:spPr>
            <a:xfrm>
              <a:off x="4984750" y="5008564"/>
              <a:ext cx="3163888" cy="865187"/>
            </a:xfrm>
            <a:prstGeom prst="bentConnector2">
              <a:avLst/>
            </a:prstGeom>
            <a:ln>
              <a:solidFill>
                <a:srgbClr val="33CC33"/>
              </a:solidFill>
              <a:prstDash val="lgDash"/>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Pravoúhlá spojovací čára 111">
              <a:extLst>
                <a:ext uri="{FF2B5EF4-FFF2-40B4-BE49-F238E27FC236}">
                  <a16:creationId xmlns:a16="http://schemas.microsoft.com/office/drawing/2014/main" id="{235C6113-6627-48BF-A635-6BA436F22DB7}"/>
                </a:ext>
              </a:extLst>
            </p:cNvPr>
            <p:cNvCxnSpPr/>
            <p:nvPr/>
          </p:nvCxnSpPr>
          <p:spPr>
            <a:xfrm rot="10800000" flipV="1">
              <a:off x="5016501" y="4149726"/>
              <a:ext cx="2519363" cy="652463"/>
            </a:xfrm>
            <a:prstGeom prst="bentConnector3">
              <a:avLst>
                <a:gd name="adj1" fmla="val -432"/>
              </a:avLst>
            </a:prstGeom>
            <a:ln>
              <a:solidFill>
                <a:srgbClr val="33CC33"/>
              </a:solidFill>
              <a:prstDash val="lgDash"/>
              <a:tailEnd type="triangle" w="med" len="med"/>
            </a:ln>
          </p:spPr>
          <p:style>
            <a:lnRef idx="1">
              <a:schemeClr val="accent1"/>
            </a:lnRef>
            <a:fillRef idx="0">
              <a:schemeClr val="accent1"/>
            </a:fillRef>
            <a:effectRef idx="0">
              <a:schemeClr val="accent1"/>
            </a:effectRef>
            <a:fontRef idx="minor">
              <a:schemeClr val="tx1"/>
            </a:fontRef>
          </p:style>
        </p:cxnSp>
        <p:sp>
          <p:nvSpPr>
            <p:cNvPr id="51" name="Ovál 50">
              <a:extLst>
                <a:ext uri="{FF2B5EF4-FFF2-40B4-BE49-F238E27FC236}">
                  <a16:creationId xmlns:a16="http://schemas.microsoft.com/office/drawing/2014/main" id="{AD8BD1E8-DF58-4A33-9005-91458E2DA22C}"/>
                </a:ext>
              </a:extLst>
            </p:cNvPr>
            <p:cNvSpPr/>
            <p:nvPr/>
          </p:nvSpPr>
          <p:spPr>
            <a:xfrm>
              <a:off x="4968875" y="4956175"/>
              <a:ext cx="82550" cy="96838"/>
            </a:xfrm>
            <a:prstGeom prst="ellipse">
              <a:avLst/>
            </a:prstGeom>
            <a:solidFill>
              <a:srgbClr val="0099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sz="1400">
                <a:solidFill>
                  <a:prstClr val="white"/>
                </a:solidFill>
              </a:endParaRPr>
            </a:p>
          </p:txBody>
        </p:sp>
      </p:grpSp>
      <p:sp>
        <p:nvSpPr>
          <p:cNvPr id="58" name="Nadpis 1">
            <a:extLst>
              <a:ext uri="{FF2B5EF4-FFF2-40B4-BE49-F238E27FC236}">
                <a16:creationId xmlns:a16="http://schemas.microsoft.com/office/drawing/2014/main" id="{C022345F-C0A2-458F-9F31-FF4A08DB7572}"/>
              </a:ext>
            </a:extLst>
          </p:cNvPr>
          <p:cNvSpPr txBox="1">
            <a:spLocks/>
          </p:cNvSpPr>
          <p:nvPr/>
        </p:nvSpPr>
        <p:spPr bwMode="auto">
          <a:xfrm>
            <a:off x="5532745" y="116632"/>
            <a:ext cx="6141037" cy="434684"/>
          </a:xfrm>
          <a:prstGeom prst="rect">
            <a:avLst/>
          </a:prstGeom>
          <a:noFill/>
          <a:ln>
            <a:solidFill>
              <a:schemeClr val="accent1">
                <a:shade val="50000"/>
              </a:schemeClr>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lang="cs-CZ" sz="2800" b="1" kern="1200">
                <a:solidFill>
                  <a:schemeClr val="bg1"/>
                </a:solidFill>
                <a:latin typeface="+mj-lt"/>
                <a:ea typeface="+mj-ea"/>
                <a:cs typeface="Arial" pitchFamily="34" charset="0"/>
              </a:defRPr>
            </a:lvl1pPr>
            <a:lvl2pPr algn="ctr" rtl="0" eaLnBrk="0" fontAlgn="base" hangingPunct="0">
              <a:spcBef>
                <a:spcPct val="0"/>
              </a:spcBef>
              <a:spcAft>
                <a:spcPct val="0"/>
              </a:spcAft>
              <a:defRPr sz="2800" b="1">
                <a:solidFill>
                  <a:schemeClr val="bg1"/>
                </a:solidFill>
                <a:latin typeface="Calibri" pitchFamily="34" charset="0"/>
                <a:cs typeface="Arial" charset="0"/>
              </a:defRPr>
            </a:lvl2pPr>
            <a:lvl3pPr algn="ctr" rtl="0" eaLnBrk="0" fontAlgn="base" hangingPunct="0">
              <a:spcBef>
                <a:spcPct val="0"/>
              </a:spcBef>
              <a:spcAft>
                <a:spcPct val="0"/>
              </a:spcAft>
              <a:defRPr sz="2800" b="1">
                <a:solidFill>
                  <a:schemeClr val="bg1"/>
                </a:solidFill>
                <a:latin typeface="Calibri" pitchFamily="34" charset="0"/>
                <a:cs typeface="Arial" charset="0"/>
              </a:defRPr>
            </a:lvl3pPr>
            <a:lvl4pPr algn="ctr" rtl="0" eaLnBrk="0" fontAlgn="base" hangingPunct="0">
              <a:spcBef>
                <a:spcPct val="0"/>
              </a:spcBef>
              <a:spcAft>
                <a:spcPct val="0"/>
              </a:spcAft>
              <a:defRPr sz="2800" b="1">
                <a:solidFill>
                  <a:schemeClr val="bg1"/>
                </a:solidFill>
                <a:latin typeface="Calibri" pitchFamily="34" charset="0"/>
                <a:cs typeface="Arial" charset="0"/>
              </a:defRPr>
            </a:lvl4pPr>
            <a:lvl5pPr algn="ctr" rtl="0" eaLnBrk="0" fontAlgn="base" hangingPunct="0">
              <a:spcBef>
                <a:spcPct val="0"/>
              </a:spcBef>
              <a:spcAft>
                <a:spcPct val="0"/>
              </a:spcAft>
              <a:defRPr sz="2800" b="1">
                <a:solidFill>
                  <a:schemeClr val="bg1"/>
                </a:solidFill>
                <a:latin typeface="Calibri" pitchFamily="34" charset="0"/>
                <a:cs typeface="Arial" charset="0"/>
              </a:defRPr>
            </a:lvl5pPr>
            <a:lvl6pPr marL="457200" algn="ctr" rtl="0" fontAlgn="base">
              <a:spcBef>
                <a:spcPct val="0"/>
              </a:spcBef>
              <a:spcAft>
                <a:spcPct val="0"/>
              </a:spcAft>
              <a:defRPr sz="2800" b="1">
                <a:solidFill>
                  <a:schemeClr val="bg1"/>
                </a:solidFill>
                <a:latin typeface="Calibri" pitchFamily="34" charset="0"/>
                <a:cs typeface="Arial" charset="0"/>
              </a:defRPr>
            </a:lvl6pPr>
            <a:lvl7pPr marL="914400" algn="ctr" rtl="0" fontAlgn="base">
              <a:spcBef>
                <a:spcPct val="0"/>
              </a:spcBef>
              <a:spcAft>
                <a:spcPct val="0"/>
              </a:spcAft>
              <a:defRPr sz="2800" b="1">
                <a:solidFill>
                  <a:schemeClr val="bg1"/>
                </a:solidFill>
                <a:latin typeface="Calibri" pitchFamily="34" charset="0"/>
                <a:cs typeface="Arial" charset="0"/>
              </a:defRPr>
            </a:lvl7pPr>
            <a:lvl8pPr marL="1371600" algn="ctr" rtl="0" fontAlgn="base">
              <a:spcBef>
                <a:spcPct val="0"/>
              </a:spcBef>
              <a:spcAft>
                <a:spcPct val="0"/>
              </a:spcAft>
              <a:defRPr sz="2800" b="1">
                <a:solidFill>
                  <a:schemeClr val="bg1"/>
                </a:solidFill>
                <a:latin typeface="Calibri" pitchFamily="34" charset="0"/>
                <a:cs typeface="Arial" charset="0"/>
              </a:defRPr>
            </a:lvl8pPr>
            <a:lvl9pPr marL="1828800" algn="ctr" rtl="0" fontAlgn="base">
              <a:spcBef>
                <a:spcPct val="0"/>
              </a:spcBef>
              <a:spcAft>
                <a:spcPct val="0"/>
              </a:spcAft>
              <a:defRPr sz="2800" b="1">
                <a:solidFill>
                  <a:schemeClr val="bg1"/>
                </a:solidFill>
                <a:latin typeface="Calibri" pitchFamily="34" charset="0"/>
                <a:cs typeface="Arial" charset="0"/>
              </a:defRPr>
            </a:lvl9pPr>
          </a:lstStyle>
          <a:p>
            <a:pPr eaLnBrk="1" hangingPunct="1">
              <a:lnSpc>
                <a:spcPct val="90000"/>
              </a:lnSpc>
            </a:pPr>
            <a:r>
              <a:rPr lang="cs-CZ" altLang="cs-CZ" sz="2400" b="0" dirty="0">
                <a:solidFill>
                  <a:srgbClr val="0066CC"/>
                </a:solidFill>
                <a:effectLst>
                  <a:outerShdw blurRad="38100" dist="38100" dir="2700000" algn="tl">
                    <a:srgbClr val="000000">
                      <a:alpha val="43137"/>
                    </a:srgbClr>
                  </a:outerShdw>
                </a:effectLst>
                <a:highlight>
                  <a:srgbClr val="FFFF00"/>
                </a:highlight>
                <a:latin typeface="+mn-lt"/>
                <a:cs typeface="+mj-cs"/>
                <a:sym typeface="Poppins"/>
              </a:rPr>
              <a:t>2020 </a:t>
            </a:r>
            <a:r>
              <a:rPr lang="cs-CZ" altLang="cs-CZ" sz="2400" b="0" dirty="0">
                <a:solidFill>
                  <a:srgbClr val="0066CC"/>
                </a:solidFill>
                <a:effectLst>
                  <a:outerShdw blurRad="38100" dist="38100" dir="2700000" algn="tl">
                    <a:srgbClr val="000000">
                      <a:alpha val="43137"/>
                    </a:srgbClr>
                  </a:outerShdw>
                </a:effectLst>
                <a:latin typeface="+mn-lt"/>
                <a:cs typeface="+mj-cs"/>
                <a:sym typeface="Poppins"/>
              </a:rPr>
              <a:t>        </a:t>
            </a:r>
            <a:r>
              <a:rPr lang="pt-BR" altLang="cs-CZ" sz="2400" b="0" dirty="0">
                <a:solidFill>
                  <a:srgbClr val="0066CC"/>
                </a:solidFill>
                <a:effectLst>
                  <a:outerShdw blurRad="38100" dist="38100" dir="2700000" algn="tl">
                    <a:srgbClr val="000000">
                      <a:alpha val="43137"/>
                    </a:srgbClr>
                  </a:outerShdw>
                </a:effectLst>
                <a:latin typeface="+mn-lt"/>
                <a:cs typeface="+mj-cs"/>
                <a:sym typeface="Poppins"/>
              </a:rPr>
              <a:t>LOVO  </a:t>
            </a:r>
            <a:r>
              <a:rPr lang="cs-CZ" altLang="cs-CZ" sz="2400" b="0" dirty="0">
                <a:solidFill>
                  <a:srgbClr val="0066CC"/>
                </a:solidFill>
                <a:effectLst>
                  <a:outerShdw blurRad="38100" dist="38100" dir="2700000" algn="tl">
                    <a:srgbClr val="000000">
                      <a:alpha val="43137"/>
                    </a:srgbClr>
                  </a:outerShdw>
                </a:effectLst>
                <a:latin typeface="+mn-lt"/>
                <a:cs typeface="+mj-cs"/>
                <a:sym typeface="Poppins"/>
              </a:rPr>
              <a:t>Dekarbonizační plán </a:t>
            </a:r>
            <a:r>
              <a:rPr lang="pt-BR" altLang="cs-CZ" sz="2400" b="0" dirty="0">
                <a:solidFill>
                  <a:srgbClr val="0066CC"/>
                </a:solidFill>
                <a:effectLst>
                  <a:outerShdw blurRad="38100" dist="38100" dir="2700000" algn="tl">
                    <a:srgbClr val="000000">
                      <a:alpha val="43137"/>
                    </a:srgbClr>
                  </a:outerShdw>
                </a:effectLst>
                <a:latin typeface="+mn-lt"/>
                <a:cs typeface="+mj-cs"/>
                <a:sym typeface="Poppins"/>
              </a:rPr>
              <a:t>  2030+ </a:t>
            </a:r>
          </a:p>
        </p:txBody>
      </p:sp>
      <p:sp>
        <p:nvSpPr>
          <p:cNvPr id="59" name="Obdélník 3">
            <a:extLst>
              <a:ext uri="{FF2B5EF4-FFF2-40B4-BE49-F238E27FC236}">
                <a16:creationId xmlns:a16="http://schemas.microsoft.com/office/drawing/2014/main" id="{812894AD-B2E6-4CAB-8D85-321EBF9B2F05}"/>
              </a:ext>
            </a:extLst>
          </p:cNvPr>
          <p:cNvSpPr/>
          <p:nvPr/>
        </p:nvSpPr>
        <p:spPr bwMode="auto">
          <a:xfrm>
            <a:off x="5321163" y="5635359"/>
            <a:ext cx="5282412" cy="954107"/>
          </a:xfrm>
          <a:prstGeom prst="rect">
            <a:avLst/>
          </a:prstGeom>
          <a:solidFill>
            <a:srgbClr val="CCFFCC">
              <a:alpha val="60000"/>
            </a:srgbClr>
          </a:solidFill>
          <a:ln>
            <a:solidFill>
              <a:srgbClr val="0070C0"/>
            </a:solidFill>
          </a:ln>
        </p:spPr>
        <p:txBody>
          <a:bodyPr wrap="square">
            <a:spAutoFit/>
          </a:bodyPr>
          <a:lstStyle/>
          <a:p>
            <a:pPr marL="400050" indent="-400050">
              <a:buFont typeface="+mj-lt"/>
              <a:buAutoNum type="romanUcPeriod" startAt="4"/>
            </a:pPr>
            <a:r>
              <a:rPr lang="cs-CZ" sz="1400" b="1" dirty="0">
                <a:solidFill>
                  <a:schemeClr val="tx1">
                    <a:lumMod val="65000"/>
                    <a:lumOff val="35000"/>
                  </a:schemeClr>
                </a:solidFill>
                <a:latin typeface="+mn-lt"/>
              </a:rPr>
              <a:t>Efektivní hospodaření</a:t>
            </a:r>
          </a:p>
          <a:p>
            <a:pPr marL="857250" lvl="1" indent="-400050">
              <a:buFont typeface="+mj-lt"/>
              <a:buAutoNum type="romanLcPeriod"/>
            </a:pPr>
            <a:r>
              <a:rPr lang="cs-CZ" sz="1400" dirty="0">
                <a:solidFill>
                  <a:schemeClr val="tx1">
                    <a:lumMod val="65000"/>
                    <a:lumOff val="35000"/>
                  </a:schemeClr>
                </a:solidFill>
                <a:latin typeface="+mn-lt"/>
              </a:rPr>
              <a:t>Konkurenceschopné výrobky a služby</a:t>
            </a:r>
          </a:p>
          <a:p>
            <a:pPr marL="857250" lvl="1" indent="-400050">
              <a:buFont typeface="+mj-lt"/>
              <a:buAutoNum type="romanLcPeriod"/>
            </a:pPr>
            <a:r>
              <a:rPr lang="cs-CZ" sz="1400" dirty="0">
                <a:solidFill>
                  <a:schemeClr val="tx1">
                    <a:lumMod val="65000"/>
                    <a:lumOff val="35000"/>
                  </a:schemeClr>
                </a:solidFill>
                <a:latin typeface="+mn-lt"/>
              </a:rPr>
              <a:t>Vytížené  kapacity</a:t>
            </a:r>
          </a:p>
          <a:p>
            <a:pPr marL="857250" lvl="1" indent="-400050">
              <a:buFont typeface="+mj-lt"/>
              <a:buAutoNum type="romanLcPeriod"/>
            </a:pPr>
            <a:r>
              <a:rPr lang="cs-CZ" sz="1400" dirty="0">
                <a:solidFill>
                  <a:srgbClr val="C00000"/>
                </a:solidFill>
                <a:latin typeface="+mn-lt"/>
              </a:rPr>
              <a:t>Spokojené Zákazníky</a:t>
            </a:r>
          </a:p>
        </p:txBody>
      </p:sp>
      <p:sp>
        <p:nvSpPr>
          <p:cNvPr id="6" name="Obdélník 5">
            <a:extLst>
              <a:ext uri="{FF2B5EF4-FFF2-40B4-BE49-F238E27FC236}">
                <a16:creationId xmlns:a16="http://schemas.microsoft.com/office/drawing/2014/main" id="{ADBC11E0-622A-4948-9CBD-D5DEA9855AA4}"/>
              </a:ext>
            </a:extLst>
          </p:cNvPr>
          <p:cNvSpPr/>
          <p:nvPr/>
        </p:nvSpPr>
        <p:spPr>
          <a:xfrm>
            <a:off x="170338" y="4350669"/>
            <a:ext cx="4985721" cy="954107"/>
          </a:xfrm>
          <a:prstGeom prst="rect">
            <a:avLst/>
          </a:prstGeom>
          <a:ln>
            <a:solidFill>
              <a:srgbClr val="0070C0"/>
            </a:solidFill>
          </a:ln>
        </p:spPr>
        <p:txBody>
          <a:bodyPr wrap="square">
            <a:spAutoFit/>
          </a:bodyPr>
          <a:lstStyle/>
          <a:p>
            <a:pPr marL="400050" indent="-400050">
              <a:buAutoNum type="romanUcPeriod"/>
            </a:pPr>
            <a:r>
              <a:rPr lang="cs-CZ" sz="1400" b="1" dirty="0">
                <a:solidFill>
                  <a:schemeClr val="tx1">
                    <a:lumMod val="65000"/>
                    <a:lumOff val="35000"/>
                  </a:schemeClr>
                </a:solidFill>
                <a:latin typeface="+mn-lt"/>
              </a:rPr>
              <a:t>Spolehlivé dodavatele surovin / energií</a:t>
            </a:r>
          </a:p>
          <a:p>
            <a:pPr marL="857250" lvl="1" indent="-400050">
              <a:buFont typeface="+mj-lt"/>
              <a:buAutoNum type="romanLcPeriod"/>
            </a:pPr>
            <a:r>
              <a:rPr lang="cs-CZ" sz="1400" dirty="0">
                <a:solidFill>
                  <a:schemeClr val="tx1">
                    <a:lumMod val="65000"/>
                    <a:lumOff val="35000"/>
                  </a:schemeClr>
                </a:solidFill>
                <a:latin typeface="+mn-lt"/>
              </a:rPr>
              <a:t>Modrý Čpavek</a:t>
            </a:r>
          </a:p>
          <a:p>
            <a:pPr marL="857250" lvl="1" indent="-400050">
              <a:buFont typeface="+mj-lt"/>
              <a:buAutoNum type="romanLcPeriod"/>
            </a:pPr>
            <a:r>
              <a:rPr lang="cs-CZ" sz="1400" dirty="0">
                <a:solidFill>
                  <a:schemeClr val="tx1">
                    <a:lumMod val="65000"/>
                    <a:lumOff val="35000"/>
                  </a:schemeClr>
                </a:solidFill>
                <a:latin typeface="+mn-lt"/>
              </a:rPr>
              <a:t>Zelený Čpavek</a:t>
            </a:r>
          </a:p>
          <a:p>
            <a:pPr marL="857250" lvl="1" indent="-400050">
              <a:buFont typeface="+mj-lt"/>
              <a:buAutoNum type="romanLcPeriod"/>
            </a:pPr>
            <a:r>
              <a:rPr lang="cs-CZ" sz="1400" dirty="0">
                <a:solidFill>
                  <a:schemeClr val="tx1">
                    <a:lumMod val="65000"/>
                    <a:lumOff val="35000"/>
                  </a:schemeClr>
                </a:solidFill>
                <a:latin typeface="+mn-lt"/>
              </a:rPr>
              <a:t>Biomasa / Zelená EE</a:t>
            </a:r>
            <a:endParaRPr lang="cs-CZ" sz="1400" dirty="0">
              <a:latin typeface="+mn-lt"/>
            </a:endParaRPr>
          </a:p>
        </p:txBody>
      </p:sp>
      <p:sp useBgFill="1">
        <p:nvSpPr>
          <p:cNvPr id="60" name="Obdélník 3">
            <a:extLst>
              <a:ext uri="{FF2B5EF4-FFF2-40B4-BE49-F238E27FC236}">
                <a16:creationId xmlns:a16="http://schemas.microsoft.com/office/drawing/2014/main" id="{A9C034CD-463F-4AE2-A0BC-14C03271B242}"/>
              </a:ext>
            </a:extLst>
          </p:cNvPr>
          <p:cNvSpPr/>
          <p:nvPr/>
        </p:nvSpPr>
        <p:spPr bwMode="auto">
          <a:xfrm>
            <a:off x="5321163" y="4358334"/>
            <a:ext cx="5282412" cy="954107"/>
          </a:xfrm>
          <a:prstGeom prst="rect">
            <a:avLst/>
          </a:prstGeom>
          <a:ln>
            <a:solidFill>
              <a:srgbClr val="0070C0"/>
            </a:solidFill>
          </a:ln>
        </p:spPr>
        <p:txBody>
          <a:bodyPr wrap="square">
            <a:spAutoFit/>
          </a:bodyPr>
          <a:lstStyle/>
          <a:p>
            <a:pPr marL="400050" indent="-400050">
              <a:buFont typeface="+mj-lt"/>
              <a:buAutoNum type="romanUcPeriod" startAt="2"/>
            </a:pPr>
            <a:r>
              <a:rPr lang="cs-CZ" sz="1400" b="1" dirty="0">
                <a:solidFill>
                  <a:schemeClr val="tx1">
                    <a:lumMod val="65000"/>
                    <a:lumOff val="35000"/>
                  </a:schemeClr>
                </a:solidFill>
                <a:latin typeface="+mn-lt"/>
              </a:rPr>
              <a:t>Dekarbonizační projekty</a:t>
            </a:r>
          </a:p>
          <a:p>
            <a:pPr marL="857250" lvl="1" indent="-400050">
              <a:buFont typeface="+mj-lt"/>
              <a:buAutoNum type="romanLcPeriod"/>
            </a:pPr>
            <a:r>
              <a:rPr lang="cs-CZ" sz="1400" dirty="0">
                <a:solidFill>
                  <a:schemeClr val="tx1">
                    <a:lumMod val="65000"/>
                    <a:lumOff val="35000"/>
                  </a:schemeClr>
                </a:solidFill>
                <a:latin typeface="+mn-lt"/>
              </a:rPr>
              <a:t>Jednotka KD 7  	CAPEX  &gt; </a:t>
            </a:r>
            <a:r>
              <a:rPr lang="cs-CZ" sz="1400" dirty="0">
                <a:solidFill>
                  <a:schemeClr val="tx1">
                    <a:lumMod val="65000"/>
                    <a:lumOff val="35000"/>
                  </a:schemeClr>
                </a:solidFill>
                <a:highlight>
                  <a:srgbClr val="FFFF00"/>
                </a:highlight>
                <a:latin typeface="+mn-lt"/>
              </a:rPr>
              <a:t>200 M EUR</a:t>
            </a:r>
          </a:p>
          <a:p>
            <a:pPr marL="857250" lvl="1" indent="-400050">
              <a:buFont typeface="+mj-lt"/>
              <a:buAutoNum type="romanLcPeriod"/>
            </a:pPr>
            <a:r>
              <a:rPr lang="cs-CZ" sz="1400" dirty="0">
                <a:solidFill>
                  <a:schemeClr val="tx1">
                    <a:lumMod val="65000"/>
                    <a:lumOff val="35000"/>
                  </a:schemeClr>
                </a:solidFill>
                <a:latin typeface="+mn-lt"/>
              </a:rPr>
              <a:t>Biomasa / OZE	CAPEX  &gt;   60 M EUR</a:t>
            </a:r>
          </a:p>
          <a:p>
            <a:pPr marL="857250" lvl="1" indent="-400050">
              <a:buFont typeface="+mj-lt"/>
              <a:buAutoNum type="romanLcPeriod"/>
            </a:pPr>
            <a:r>
              <a:rPr lang="cs-CZ" sz="1400" dirty="0">
                <a:solidFill>
                  <a:schemeClr val="tx1">
                    <a:lumMod val="65000"/>
                    <a:lumOff val="35000"/>
                  </a:schemeClr>
                </a:solidFill>
                <a:latin typeface="+mn-lt"/>
              </a:rPr>
              <a:t>Dekarbonizace výroby Ledku Vápenatého</a:t>
            </a:r>
            <a:endParaRPr lang="cs-CZ" sz="1400" b="1" dirty="0">
              <a:solidFill>
                <a:schemeClr val="tx1">
                  <a:lumMod val="65000"/>
                  <a:lumOff val="35000"/>
                </a:schemeClr>
              </a:solidFill>
              <a:latin typeface="+mn-lt"/>
            </a:endParaRPr>
          </a:p>
        </p:txBody>
      </p:sp>
      <p:sp useBgFill="1">
        <p:nvSpPr>
          <p:cNvPr id="61" name="Obdélník 3">
            <a:extLst>
              <a:ext uri="{FF2B5EF4-FFF2-40B4-BE49-F238E27FC236}">
                <a16:creationId xmlns:a16="http://schemas.microsoft.com/office/drawing/2014/main" id="{C8207FC2-A08A-43EE-A1A8-D7C0D99D9777}"/>
              </a:ext>
            </a:extLst>
          </p:cNvPr>
          <p:cNvSpPr/>
          <p:nvPr/>
        </p:nvSpPr>
        <p:spPr bwMode="auto">
          <a:xfrm>
            <a:off x="153087" y="5635359"/>
            <a:ext cx="4985721" cy="954107"/>
          </a:xfrm>
          <a:prstGeom prst="rect">
            <a:avLst/>
          </a:prstGeom>
          <a:solidFill>
            <a:schemeClr val="bg1"/>
          </a:solidFill>
          <a:ln>
            <a:solidFill>
              <a:srgbClr val="0070C0"/>
            </a:solidFill>
          </a:ln>
        </p:spPr>
        <p:txBody>
          <a:bodyPr wrap="square">
            <a:spAutoFit/>
          </a:bodyPr>
          <a:lstStyle/>
          <a:p>
            <a:pPr marL="400050" indent="-400050">
              <a:buFont typeface="+mj-lt"/>
              <a:buAutoNum type="romanUcPeriod" startAt="3"/>
            </a:pPr>
            <a:r>
              <a:rPr lang="cs-CZ" sz="1400" b="1" dirty="0">
                <a:solidFill>
                  <a:schemeClr val="tx1">
                    <a:lumMod val="65000"/>
                    <a:lumOff val="35000"/>
                  </a:schemeClr>
                </a:solidFill>
                <a:latin typeface="+mn-lt"/>
              </a:rPr>
              <a:t>Financování dekarbonizačních projektů</a:t>
            </a:r>
          </a:p>
          <a:p>
            <a:pPr marL="857250" lvl="1" indent="-400050">
              <a:buFont typeface="+mj-lt"/>
              <a:buAutoNum type="romanLcPeriod"/>
            </a:pPr>
            <a:r>
              <a:rPr lang="cs-CZ" sz="1400" dirty="0">
                <a:solidFill>
                  <a:schemeClr val="tx1">
                    <a:lumMod val="65000"/>
                    <a:lumOff val="35000"/>
                  </a:schemeClr>
                </a:solidFill>
                <a:latin typeface="+mn-lt"/>
              </a:rPr>
              <a:t>Zelené úvěry komerčních Bank</a:t>
            </a:r>
          </a:p>
          <a:p>
            <a:pPr marL="857250" lvl="1" indent="-400050">
              <a:buFont typeface="+mj-lt"/>
              <a:buAutoNum type="romanLcPeriod"/>
            </a:pPr>
            <a:r>
              <a:rPr lang="cs-CZ" sz="1400" dirty="0">
                <a:solidFill>
                  <a:srgbClr val="0070C0"/>
                </a:solidFill>
                <a:latin typeface="+mn-lt"/>
              </a:rPr>
              <a:t>Dotace</a:t>
            </a:r>
          </a:p>
          <a:p>
            <a:pPr marL="857250" lvl="1" indent="-400050">
              <a:buFont typeface="+mj-lt"/>
              <a:buAutoNum type="romanLcPeriod"/>
            </a:pPr>
            <a:endParaRPr lang="cs-CZ" sz="1400" dirty="0">
              <a:solidFill>
                <a:schemeClr val="tx1">
                  <a:lumMod val="65000"/>
                  <a:lumOff val="35000"/>
                </a:schemeClr>
              </a:solidFill>
              <a:latin typeface="+mn-lt"/>
            </a:endParaRPr>
          </a:p>
        </p:txBody>
      </p:sp>
      <p:sp>
        <p:nvSpPr>
          <p:cNvPr id="62" name="TextovéPole 61">
            <a:extLst>
              <a:ext uri="{FF2B5EF4-FFF2-40B4-BE49-F238E27FC236}">
                <a16:creationId xmlns:a16="http://schemas.microsoft.com/office/drawing/2014/main" id="{DACCE44B-9DB6-48E5-87C3-CBAD2B6F41F0}"/>
              </a:ext>
            </a:extLst>
          </p:cNvPr>
          <p:cNvSpPr txBox="1"/>
          <p:nvPr/>
        </p:nvSpPr>
        <p:spPr>
          <a:xfrm>
            <a:off x="10416480" y="4365104"/>
            <a:ext cx="1728192" cy="369332"/>
          </a:xfrm>
          <a:prstGeom prst="rect">
            <a:avLst/>
          </a:prstGeom>
          <a:noFill/>
        </p:spPr>
        <p:txBody>
          <a:bodyPr wrap="square" rtlCol="0">
            <a:spAutoFit/>
          </a:bodyPr>
          <a:lstStyle/>
          <a:p>
            <a:pPr algn="ctr"/>
            <a:r>
              <a:rPr lang="cs-CZ" b="1" dirty="0">
                <a:solidFill>
                  <a:srgbClr val="0070C0"/>
                </a:solidFill>
                <a:effectLst>
                  <a:outerShdw blurRad="38100" dist="38100" dir="2700000" algn="tl">
                    <a:srgbClr val="000000">
                      <a:alpha val="43137"/>
                    </a:srgbClr>
                  </a:outerShdw>
                </a:effectLst>
                <a:latin typeface="+mn-lt"/>
              </a:rPr>
              <a:t>ESG Reporting</a:t>
            </a:r>
          </a:p>
        </p:txBody>
      </p:sp>
      <p:sp>
        <p:nvSpPr>
          <p:cNvPr id="63" name="Ovál 62">
            <a:extLst>
              <a:ext uri="{FF2B5EF4-FFF2-40B4-BE49-F238E27FC236}">
                <a16:creationId xmlns:a16="http://schemas.microsoft.com/office/drawing/2014/main" id="{0DBE6EFF-737B-4BD4-815D-063BA1C25975}"/>
              </a:ext>
            </a:extLst>
          </p:cNvPr>
          <p:cNvSpPr/>
          <p:nvPr/>
        </p:nvSpPr>
        <p:spPr>
          <a:xfrm>
            <a:off x="10971168" y="4785984"/>
            <a:ext cx="465949" cy="3891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a:effectLst>
                  <a:outerShdw blurRad="38100" dist="38100" dir="2700000" algn="tl">
                    <a:srgbClr val="000000">
                      <a:alpha val="43137"/>
                    </a:srgbClr>
                  </a:outerShdw>
                </a:effectLst>
              </a:rPr>
              <a:t>E</a:t>
            </a:r>
          </a:p>
        </p:txBody>
      </p:sp>
      <p:sp>
        <p:nvSpPr>
          <p:cNvPr id="26629" name="Veselý obličej 26628">
            <a:extLst>
              <a:ext uri="{FF2B5EF4-FFF2-40B4-BE49-F238E27FC236}">
                <a16:creationId xmlns:a16="http://schemas.microsoft.com/office/drawing/2014/main" id="{68FC5209-1718-44B6-BD00-32604E016704}"/>
              </a:ext>
            </a:extLst>
          </p:cNvPr>
          <p:cNvSpPr/>
          <p:nvPr/>
        </p:nvSpPr>
        <p:spPr>
          <a:xfrm>
            <a:off x="3833511" y="5950988"/>
            <a:ext cx="246453" cy="207360"/>
          </a:xfrm>
          <a:prstGeom prst="smileyFace">
            <a:avLst/>
          </a:prstGeom>
          <a:solidFill>
            <a:srgbClr val="99FFCC"/>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2" name="Veselý obličej 71">
            <a:extLst>
              <a:ext uri="{FF2B5EF4-FFF2-40B4-BE49-F238E27FC236}">
                <a16:creationId xmlns:a16="http://schemas.microsoft.com/office/drawing/2014/main" id="{EC3D7325-D73D-4D43-8194-4C8C96C24DFC}"/>
              </a:ext>
            </a:extLst>
          </p:cNvPr>
          <p:cNvSpPr/>
          <p:nvPr/>
        </p:nvSpPr>
        <p:spPr>
          <a:xfrm>
            <a:off x="9538471" y="6070288"/>
            <a:ext cx="246453" cy="207360"/>
          </a:xfrm>
          <a:prstGeom prst="smileyFace">
            <a:avLst>
              <a:gd name="adj" fmla="val -4653"/>
            </a:avLst>
          </a:prstGeom>
          <a:solidFill>
            <a:srgbClr val="FFFFCC"/>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6632" name="Šipka: dolů 26631">
            <a:extLst>
              <a:ext uri="{FF2B5EF4-FFF2-40B4-BE49-F238E27FC236}">
                <a16:creationId xmlns:a16="http://schemas.microsoft.com/office/drawing/2014/main" id="{DFC71700-A4AA-4331-97F7-A3338AEB92BB}"/>
              </a:ext>
            </a:extLst>
          </p:cNvPr>
          <p:cNvSpPr/>
          <p:nvPr/>
        </p:nvSpPr>
        <p:spPr>
          <a:xfrm>
            <a:off x="9822993" y="946998"/>
            <a:ext cx="368511" cy="316555"/>
          </a:xfrm>
          <a:prstGeom prst="downArrow">
            <a:avLst/>
          </a:prstGeom>
          <a:solidFill>
            <a:srgbClr val="CCFFCC"/>
          </a:solidFill>
          <a:ln w="9525">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8" name="Veselý obličej 67">
            <a:extLst>
              <a:ext uri="{FF2B5EF4-FFF2-40B4-BE49-F238E27FC236}">
                <a16:creationId xmlns:a16="http://schemas.microsoft.com/office/drawing/2014/main" id="{3DDD7C74-3BEC-405F-AAF9-C05B68F8E8DA}"/>
              </a:ext>
            </a:extLst>
          </p:cNvPr>
          <p:cNvSpPr/>
          <p:nvPr/>
        </p:nvSpPr>
        <p:spPr>
          <a:xfrm>
            <a:off x="3833511" y="6173968"/>
            <a:ext cx="246453" cy="207360"/>
          </a:xfrm>
          <a:prstGeom prst="smileyFace">
            <a:avLst/>
          </a:prstGeom>
          <a:solidFill>
            <a:srgbClr val="99FFCC"/>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4083848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1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fade">
                                      <p:cBhvr>
                                        <p:cTn id="24" dur="1000"/>
                                        <p:tgtEl>
                                          <p:spTgt spid="60"/>
                                        </p:tgtEl>
                                      </p:cBhvr>
                                    </p:animEffect>
                                    <p:anim calcmode="lin" valueType="num">
                                      <p:cBhvr>
                                        <p:cTn id="25" dur="1000" fill="hold"/>
                                        <p:tgtEl>
                                          <p:spTgt spid="60"/>
                                        </p:tgtEl>
                                        <p:attrNameLst>
                                          <p:attrName>ppt_x</p:attrName>
                                        </p:attrNameLst>
                                      </p:cBhvr>
                                      <p:tavLst>
                                        <p:tav tm="0">
                                          <p:val>
                                            <p:strVal val="#ppt_x"/>
                                          </p:val>
                                        </p:tav>
                                        <p:tav tm="100000">
                                          <p:val>
                                            <p:strVal val="#ppt_x"/>
                                          </p:val>
                                        </p:tav>
                                      </p:tavLst>
                                    </p:anim>
                                    <p:anim calcmode="lin" valueType="num">
                                      <p:cBhvr>
                                        <p:cTn id="26"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animEffect transition="in" filter="fade">
                                      <p:cBhvr>
                                        <p:cTn id="31" dur="1000"/>
                                        <p:tgtEl>
                                          <p:spTgt spid="61"/>
                                        </p:tgtEl>
                                      </p:cBhvr>
                                    </p:animEffect>
                                    <p:anim calcmode="lin" valueType="num">
                                      <p:cBhvr>
                                        <p:cTn id="32" dur="1000" fill="hold"/>
                                        <p:tgtEl>
                                          <p:spTgt spid="61"/>
                                        </p:tgtEl>
                                        <p:attrNameLst>
                                          <p:attrName>ppt_x</p:attrName>
                                        </p:attrNameLst>
                                      </p:cBhvr>
                                      <p:tavLst>
                                        <p:tav tm="0">
                                          <p:val>
                                            <p:strVal val="#ppt_x"/>
                                          </p:val>
                                        </p:tav>
                                        <p:tav tm="100000">
                                          <p:val>
                                            <p:strVal val="#ppt_x"/>
                                          </p:val>
                                        </p:tav>
                                      </p:tavLst>
                                    </p:anim>
                                    <p:anim calcmode="lin" valueType="num">
                                      <p:cBhvr>
                                        <p:cTn id="33"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grpId="0" nodeType="clickEffect">
                                  <p:stCondLst>
                                    <p:cond delay="0"/>
                                  </p:stCondLst>
                                  <p:childTnLst>
                                    <p:set>
                                      <p:cBhvr>
                                        <p:cTn id="37" dur="1" fill="hold">
                                          <p:stCondLst>
                                            <p:cond delay="0"/>
                                          </p:stCondLst>
                                        </p:cTn>
                                        <p:tgtEl>
                                          <p:spTgt spid="59"/>
                                        </p:tgtEl>
                                        <p:attrNameLst>
                                          <p:attrName>style.visibility</p:attrName>
                                        </p:attrNameLst>
                                      </p:cBhvr>
                                      <p:to>
                                        <p:strVal val="visible"/>
                                      </p:to>
                                    </p:set>
                                    <p:animEffect transition="in" filter="fade">
                                      <p:cBhvr>
                                        <p:cTn id="38" dur="1000"/>
                                        <p:tgtEl>
                                          <p:spTgt spid="59"/>
                                        </p:tgtEl>
                                      </p:cBhvr>
                                    </p:animEffect>
                                    <p:anim calcmode="lin" valueType="num">
                                      <p:cBhvr>
                                        <p:cTn id="39" dur="1000" fill="hold"/>
                                        <p:tgtEl>
                                          <p:spTgt spid="59"/>
                                        </p:tgtEl>
                                        <p:attrNameLst>
                                          <p:attrName>ppt_x</p:attrName>
                                        </p:attrNameLst>
                                      </p:cBhvr>
                                      <p:tavLst>
                                        <p:tav tm="0">
                                          <p:val>
                                            <p:strVal val="#ppt_x"/>
                                          </p:val>
                                        </p:tav>
                                        <p:tav tm="100000">
                                          <p:val>
                                            <p:strVal val="#ppt_x"/>
                                          </p:val>
                                        </p:tav>
                                      </p:tavLst>
                                    </p:anim>
                                    <p:anim calcmode="lin" valueType="num">
                                      <p:cBhvr>
                                        <p:cTn id="40" dur="1000" fill="hold"/>
                                        <p:tgtEl>
                                          <p:spTgt spid="59"/>
                                        </p:tgtEl>
                                        <p:attrNameLst>
                                          <p:attrName>ppt_y</p:attrName>
                                        </p:attrNameLst>
                                      </p:cBhvr>
                                      <p:tavLst>
                                        <p:tav tm="0">
                                          <p:val>
                                            <p:strVal val="#ppt_y-.1"/>
                                          </p:val>
                                        </p:tav>
                                        <p:tav tm="100000">
                                          <p:val>
                                            <p:strVal val="#ppt_y"/>
                                          </p:val>
                                        </p:tav>
                                      </p:tavLst>
                                    </p:anim>
                                  </p:childTnLst>
                                </p:cTn>
                              </p:par>
                            </p:childTnLst>
                          </p:cTn>
                        </p:par>
                        <p:par>
                          <p:cTn id="41" fill="hold">
                            <p:stCondLst>
                              <p:cond delay="1000"/>
                            </p:stCondLst>
                            <p:childTnLst>
                              <p:par>
                                <p:cTn id="42" presetID="22" presetClass="entr" presetSubtype="1" fill="hold" grpId="0" nodeType="afterEffect">
                                  <p:stCondLst>
                                    <p:cond delay="0"/>
                                  </p:stCondLst>
                                  <p:childTnLst>
                                    <p:set>
                                      <p:cBhvr>
                                        <p:cTn id="43" dur="1" fill="hold">
                                          <p:stCondLst>
                                            <p:cond delay="0"/>
                                          </p:stCondLst>
                                        </p:cTn>
                                        <p:tgtEl>
                                          <p:spTgt spid="62"/>
                                        </p:tgtEl>
                                        <p:attrNameLst>
                                          <p:attrName>style.visibility</p:attrName>
                                        </p:attrNameLst>
                                      </p:cBhvr>
                                      <p:to>
                                        <p:strVal val="visible"/>
                                      </p:to>
                                    </p:set>
                                    <p:animEffect transition="in" filter="wipe(up)">
                                      <p:cBhvr>
                                        <p:cTn id="44" dur="1000"/>
                                        <p:tgtEl>
                                          <p:spTgt spid="62"/>
                                        </p:tgtEl>
                                      </p:cBhvr>
                                    </p:animEffect>
                                  </p:childTnLst>
                                </p:cTn>
                              </p:par>
                            </p:childTnLst>
                          </p:cTn>
                        </p:par>
                        <p:par>
                          <p:cTn id="45" fill="hold">
                            <p:stCondLst>
                              <p:cond delay="2000"/>
                            </p:stCondLst>
                            <p:childTnLst>
                              <p:par>
                                <p:cTn id="46" presetID="22" presetClass="entr" presetSubtype="1" fill="hold" grpId="0" nodeType="afterEffect">
                                  <p:stCondLst>
                                    <p:cond delay="0"/>
                                  </p:stCondLst>
                                  <p:childTnLst>
                                    <p:set>
                                      <p:cBhvr>
                                        <p:cTn id="47" dur="1" fill="hold">
                                          <p:stCondLst>
                                            <p:cond delay="0"/>
                                          </p:stCondLst>
                                        </p:cTn>
                                        <p:tgtEl>
                                          <p:spTgt spid="63"/>
                                        </p:tgtEl>
                                        <p:attrNameLst>
                                          <p:attrName>style.visibility</p:attrName>
                                        </p:attrNameLst>
                                      </p:cBhvr>
                                      <p:to>
                                        <p:strVal val="visible"/>
                                      </p:to>
                                    </p:set>
                                    <p:animEffect transition="in" filter="wipe(up)">
                                      <p:cBhvr>
                                        <p:cTn id="48" dur="10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 grpId="0" animBg="1"/>
      <p:bldP spid="60" grpId="0" animBg="1"/>
      <p:bldP spid="61" grpId="0" animBg="1"/>
      <p:bldP spid="62" grpId="0"/>
      <p:bldP spid="63"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6626" name="Nadpis 1">
            <a:extLst>
              <a:ext uri="{FF2B5EF4-FFF2-40B4-BE49-F238E27FC236}">
                <a16:creationId xmlns:a16="http://schemas.microsoft.com/office/drawing/2014/main" id="{EDBC3C90-26B0-4711-A99C-3A4E5AA73B10}"/>
              </a:ext>
            </a:extLst>
          </p:cNvPr>
          <p:cNvSpPr>
            <a:spLocks noGrp="1"/>
          </p:cNvSpPr>
          <p:nvPr>
            <p:ph type="title"/>
          </p:nvPr>
        </p:nvSpPr>
        <p:spPr>
          <a:xfrm>
            <a:off x="321342" y="116632"/>
            <a:ext cx="4607425" cy="434684"/>
          </a:xfrm>
          <a:ln>
            <a:solidFill>
              <a:schemeClr val="accent1">
                <a:shade val="50000"/>
              </a:schemeClr>
            </a:solidFill>
          </a:ln>
        </p:spPr>
        <p:txBody>
          <a:bodyPr/>
          <a:lstStyle/>
          <a:p>
            <a:pPr eaLnBrk="1" hangingPunct="1">
              <a:lnSpc>
                <a:spcPct val="90000"/>
              </a:lnSpc>
            </a:pPr>
            <a:r>
              <a:rPr lang="cs-CZ" altLang="cs-CZ" sz="2400" b="0" dirty="0">
                <a:solidFill>
                  <a:srgbClr val="0066CC"/>
                </a:solidFill>
                <a:effectLst>
                  <a:outerShdw blurRad="38100" dist="38100" dir="2700000" algn="tl">
                    <a:srgbClr val="000000">
                      <a:alpha val="43137"/>
                    </a:srgbClr>
                  </a:outerShdw>
                </a:effectLst>
                <a:latin typeface="+mn-lt"/>
                <a:cs typeface="+mj-cs"/>
                <a:sym typeface="Poppins"/>
              </a:rPr>
              <a:t>LOVO  </a:t>
            </a:r>
            <a:r>
              <a:rPr lang="en-US" altLang="cs-CZ" sz="2400" b="0" dirty="0">
                <a:solidFill>
                  <a:srgbClr val="0066CC"/>
                </a:solidFill>
                <a:effectLst>
                  <a:outerShdw blurRad="38100" dist="38100" dir="2700000" algn="tl">
                    <a:srgbClr val="000000">
                      <a:alpha val="43137"/>
                    </a:srgbClr>
                  </a:outerShdw>
                </a:effectLst>
                <a:latin typeface="+mn-lt"/>
                <a:cs typeface="+mj-cs"/>
                <a:sym typeface="Poppins"/>
              </a:rPr>
              <a:t>CO</a:t>
            </a:r>
            <a:r>
              <a:rPr lang="en-US" altLang="cs-CZ" sz="2400" b="0" baseline="-25000" dirty="0">
                <a:solidFill>
                  <a:srgbClr val="0066CC"/>
                </a:solidFill>
                <a:effectLst>
                  <a:outerShdw blurRad="38100" dist="38100" dir="2700000" algn="tl">
                    <a:srgbClr val="000000">
                      <a:alpha val="43137"/>
                    </a:srgbClr>
                  </a:outerShdw>
                </a:effectLst>
                <a:latin typeface="+mn-lt"/>
                <a:cs typeface="+mj-cs"/>
                <a:sym typeface="Poppins"/>
              </a:rPr>
              <a:t>2</a:t>
            </a:r>
            <a:r>
              <a:rPr lang="en-US" altLang="cs-CZ" sz="2400" b="0" dirty="0">
                <a:solidFill>
                  <a:srgbClr val="0066CC"/>
                </a:solidFill>
                <a:effectLst>
                  <a:outerShdw blurRad="38100" dist="38100" dir="2700000" algn="tl">
                    <a:srgbClr val="000000">
                      <a:alpha val="43137"/>
                    </a:srgbClr>
                  </a:outerShdw>
                </a:effectLst>
                <a:latin typeface="+mn-lt"/>
                <a:cs typeface="+mj-cs"/>
                <a:sym typeface="Poppins"/>
              </a:rPr>
              <a:t>  </a:t>
            </a:r>
            <a:r>
              <a:rPr lang="cs-CZ" altLang="cs-CZ" sz="2400" b="0" dirty="0">
                <a:solidFill>
                  <a:srgbClr val="0066CC"/>
                </a:solidFill>
                <a:effectLst>
                  <a:outerShdw blurRad="38100" dist="38100" dir="2700000" algn="tl">
                    <a:srgbClr val="000000">
                      <a:alpha val="43137"/>
                    </a:srgbClr>
                  </a:outerShdw>
                </a:effectLst>
                <a:latin typeface="+mn-lt"/>
                <a:cs typeface="+mj-cs"/>
                <a:sym typeface="Poppins"/>
              </a:rPr>
              <a:t>Emise  </a:t>
            </a:r>
            <a:r>
              <a:rPr lang="en-US" altLang="cs-CZ" sz="2400" b="0" dirty="0">
                <a:solidFill>
                  <a:srgbClr val="0066CC"/>
                </a:solidFill>
                <a:effectLst>
                  <a:outerShdw blurRad="38100" dist="38100" dir="2700000" algn="tl">
                    <a:srgbClr val="000000">
                      <a:alpha val="43137"/>
                    </a:srgbClr>
                  </a:outerShdw>
                </a:effectLst>
                <a:latin typeface="+mn-lt"/>
                <a:cs typeface="+mj-cs"/>
                <a:sym typeface="Poppins"/>
              </a:rPr>
              <a:t>1990</a:t>
            </a:r>
            <a:r>
              <a:rPr lang="cs-CZ" altLang="cs-CZ" sz="2400" b="0" dirty="0">
                <a:solidFill>
                  <a:srgbClr val="0066CC"/>
                </a:solidFill>
                <a:effectLst>
                  <a:outerShdw blurRad="38100" dist="38100" dir="2700000" algn="tl">
                    <a:srgbClr val="000000">
                      <a:alpha val="43137"/>
                    </a:srgbClr>
                  </a:outerShdw>
                </a:effectLst>
                <a:latin typeface="+mn-lt"/>
                <a:cs typeface="+mj-cs"/>
                <a:sym typeface="Poppins"/>
              </a:rPr>
              <a:t>    -    2030+</a:t>
            </a:r>
            <a:r>
              <a:rPr lang="en-US" altLang="cs-CZ" sz="2400" b="0" dirty="0">
                <a:solidFill>
                  <a:srgbClr val="0066CC"/>
                </a:solidFill>
                <a:effectLst>
                  <a:outerShdw blurRad="38100" dist="38100" dir="2700000" algn="tl">
                    <a:srgbClr val="000000">
                      <a:alpha val="43137"/>
                    </a:srgbClr>
                  </a:outerShdw>
                </a:effectLst>
                <a:latin typeface="+mn-lt"/>
                <a:cs typeface="+mj-cs"/>
                <a:sym typeface="Poppins"/>
              </a:rPr>
              <a:t> </a:t>
            </a:r>
          </a:p>
        </p:txBody>
      </p:sp>
      <p:grpSp>
        <p:nvGrpSpPr>
          <p:cNvPr id="5" name="Skupina 4">
            <a:extLst>
              <a:ext uri="{FF2B5EF4-FFF2-40B4-BE49-F238E27FC236}">
                <a16:creationId xmlns:a16="http://schemas.microsoft.com/office/drawing/2014/main" id="{5BB1EB13-4013-43B6-8E0A-38B4A038A4A1}"/>
              </a:ext>
            </a:extLst>
          </p:cNvPr>
          <p:cNvGrpSpPr/>
          <p:nvPr/>
        </p:nvGrpSpPr>
        <p:grpSpPr>
          <a:xfrm>
            <a:off x="265756" y="868994"/>
            <a:ext cx="4663011" cy="3209099"/>
            <a:chOff x="274507" y="2092109"/>
            <a:chExt cx="4663011" cy="3209099"/>
          </a:xfrm>
        </p:grpSpPr>
        <p:sp>
          <p:nvSpPr>
            <p:cNvPr id="21" name="Obdélník 1">
              <a:extLst>
                <a:ext uri="{FF2B5EF4-FFF2-40B4-BE49-F238E27FC236}">
                  <a16:creationId xmlns:a16="http://schemas.microsoft.com/office/drawing/2014/main" id="{C81626C9-BABA-4C40-85BF-88CB8608F65B}"/>
                </a:ext>
              </a:extLst>
            </p:cNvPr>
            <p:cNvSpPr>
              <a:spLocks noChangeArrowheads="1"/>
            </p:cNvSpPr>
            <p:nvPr/>
          </p:nvSpPr>
          <p:spPr bwMode="auto">
            <a:xfrm>
              <a:off x="330093" y="2092109"/>
              <a:ext cx="4607425" cy="369332"/>
            </a:xfrm>
            <a:prstGeom prst="rect">
              <a:avLst/>
            </a:prstGeom>
            <a:solidFill>
              <a:schemeClr val="accent1">
                <a:alpha val="10000"/>
              </a:schemeClr>
            </a:solidFill>
            <a:ln w="6350"/>
            <a:extLst>
              <a:ext uri="{91240B29-F687-4F45-9708-019B960494DF}">
                <a14:hiddenLine xmlns:a14="http://schemas.microsoft.com/office/drawing/2010/main" w="9525">
                  <a:solidFill>
                    <a:srgbClr val="000000"/>
                  </a:solidFill>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pPr>
              <a:r>
                <a:rPr lang="cs-CZ" altLang="cs-CZ" sz="1000" b="1" dirty="0">
                  <a:solidFill>
                    <a:srgbClr val="009900"/>
                  </a:solidFill>
                  <a:latin typeface="+mn-lt"/>
                  <a:cs typeface="Calibri" pitchFamily="34" charset="0"/>
                  <a:sym typeface="Poppins"/>
                </a:rPr>
                <a:t>2022   CO</a:t>
              </a:r>
              <a:r>
                <a:rPr lang="cs-CZ" altLang="cs-CZ" sz="1000" b="1" baseline="-25000" dirty="0">
                  <a:solidFill>
                    <a:srgbClr val="009900"/>
                  </a:solidFill>
                  <a:latin typeface="+mn-lt"/>
                  <a:cs typeface="Calibri" pitchFamily="34" charset="0"/>
                  <a:sym typeface="Poppins"/>
                </a:rPr>
                <a:t>2  </a:t>
              </a:r>
              <a:r>
                <a:rPr lang="cs-CZ" altLang="cs-CZ" sz="1000" b="1" dirty="0">
                  <a:solidFill>
                    <a:srgbClr val="009900"/>
                  </a:solidFill>
                  <a:latin typeface="+mn-lt"/>
                  <a:cs typeface="Calibri" pitchFamily="34" charset="0"/>
                  <a:sym typeface="Poppins"/>
                </a:rPr>
                <a:t>redukce k </a:t>
              </a:r>
              <a:r>
                <a:rPr lang="en-US" altLang="cs-CZ" sz="1000" b="1" dirty="0">
                  <a:solidFill>
                    <a:srgbClr val="009900"/>
                  </a:solidFill>
                  <a:latin typeface="+mn-lt"/>
                  <a:cs typeface="Calibri" pitchFamily="34" charset="0"/>
                  <a:sym typeface="Poppins"/>
                </a:rPr>
                <a:t> 1990 </a:t>
              </a:r>
              <a:r>
                <a:rPr lang="cs-CZ" altLang="cs-CZ" sz="1000" b="1" dirty="0">
                  <a:solidFill>
                    <a:srgbClr val="009900"/>
                  </a:solidFill>
                  <a:latin typeface="+mn-lt"/>
                  <a:cs typeface="Calibri" pitchFamily="34" charset="0"/>
                  <a:sym typeface="Poppins"/>
                </a:rPr>
                <a:t>je </a:t>
              </a:r>
              <a:r>
                <a:rPr lang="en-US" altLang="cs-CZ" sz="1000" b="1" dirty="0">
                  <a:solidFill>
                    <a:srgbClr val="009900"/>
                  </a:solidFill>
                  <a:latin typeface="+mn-lt"/>
                  <a:cs typeface="Calibri" pitchFamily="34" charset="0"/>
                  <a:sym typeface="Poppins"/>
                </a:rPr>
                <a:t> 66%</a:t>
              </a:r>
              <a:br>
                <a:rPr lang="cs-CZ" altLang="cs-CZ" sz="1000" b="1" dirty="0">
                  <a:solidFill>
                    <a:srgbClr val="009900"/>
                  </a:solidFill>
                  <a:latin typeface="+mn-lt"/>
                  <a:cs typeface="Calibri" pitchFamily="34" charset="0"/>
                  <a:sym typeface="Poppins"/>
                </a:rPr>
              </a:br>
              <a:r>
                <a:rPr lang="en-US" altLang="cs-CZ" sz="800" b="1" dirty="0">
                  <a:solidFill>
                    <a:srgbClr val="009900"/>
                  </a:solidFill>
                  <a:latin typeface="+mn-lt"/>
                  <a:cs typeface="Calibri" pitchFamily="34" charset="0"/>
                  <a:sym typeface="Poppins"/>
                </a:rPr>
                <a:t>.</a:t>
              </a:r>
              <a:endParaRPr lang="cs-CZ" altLang="cs-CZ" sz="1000" b="1" dirty="0">
                <a:solidFill>
                  <a:srgbClr val="009900"/>
                </a:solidFill>
                <a:latin typeface="+mn-lt"/>
                <a:cs typeface="Calibri" pitchFamily="34" charset="0"/>
                <a:sym typeface="Poppins"/>
              </a:endParaRPr>
            </a:p>
          </p:txBody>
        </p:sp>
        <p:grpSp>
          <p:nvGrpSpPr>
            <p:cNvPr id="4" name="Skupina 3">
              <a:extLst>
                <a:ext uri="{FF2B5EF4-FFF2-40B4-BE49-F238E27FC236}">
                  <a16:creationId xmlns:a16="http://schemas.microsoft.com/office/drawing/2014/main" id="{96A9835F-3007-4BB0-BC47-0808D6A2ED7F}"/>
                </a:ext>
              </a:extLst>
            </p:cNvPr>
            <p:cNvGrpSpPr/>
            <p:nvPr/>
          </p:nvGrpSpPr>
          <p:grpSpPr>
            <a:xfrm>
              <a:off x="274507" y="2645563"/>
              <a:ext cx="4663011" cy="2655645"/>
              <a:chOff x="277397" y="1008513"/>
              <a:chExt cx="7616461" cy="4780045"/>
            </a:xfrm>
          </p:grpSpPr>
          <p:pic>
            <p:nvPicPr>
              <p:cNvPr id="2" name="Obrázek 1">
                <a:extLst>
                  <a:ext uri="{FF2B5EF4-FFF2-40B4-BE49-F238E27FC236}">
                    <a16:creationId xmlns:a16="http://schemas.microsoft.com/office/drawing/2014/main" id="{53DF57FB-DEE0-4B23-88B2-57019AF9CE1B}"/>
                  </a:ext>
                </a:extLst>
              </p:cNvPr>
              <p:cNvPicPr>
                <a:picLocks noChangeAspect="1"/>
              </p:cNvPicPr>
              <p:nvPr/>
            </p:nvPicPr>
            <p:blipFill>
              <a:blip r:embed="rId3"/>
              <a:stretch>
                <a:fillRect/>
              </a:stretch>
            </p:blipFill>
            <p:spPr>
              <a:xfrm>
                <a:off x="277397" y="1008513"/>
                <a:ext cx="7616461" cy="4780045"/>
              </a:xfrm>
              <a:prstGeom prst="rect">
                <a:avLst/>
              </a:prstGeom>
            </p:spPr>
          </p:pic>
          <p:sp>
            <p:nvSpPr>
              <p:cNvPr id="3" name="TextovéPole 2">
                <a:extLst>
                  <a:ext uri="{FF2B5EF4-FFF2-40B4-BE49-F238E27FC236}">
                    <a16:creationId xmlns:a16="http://schemas.microsoft.com/office/drawing/2014/main" id="{D78AFFEE-26EE-429A-AED5-818C23A222B8}"/>
                  </a:ext>
                </a:extLst>
              </p:cNvPr>
              <p:cNvSpPr txBox="1"/>
              <p:nvPr/>
            </p:nvSpPr>
            <p:spPr>
              <a:xfrm>
                <a:off x="4821068" y="3455240"/>
                <a:ext cx="1165123" cy="498586"/>
              </a:xfrm>
              <a:prstGeom prst="rect">
                <a:avLst/>
              </a:prstGeom>
              <a:noFill/>
            </p:spPr>
            <p:txBody>
              <a:bodyPr wrap="square" rtlCol="0">
                <a:spAutoFit/>
              </a:bodyPr>
              <a:lstStyle/>
              <a:p>
                <a:pPr algn="just" defTabSz="412750" eaLnBrk="1" fontAlgn="auto">
                  <a:spcBef>
                    <a:spcPts val="0"/>
                  </a:spcBef>
                  <a:spcAft>
                    <a:spcPts val="0"/>
                  </a:spcAft>
                </a:pPr>
                <a:r>
                  <a:rPr lang="cs-CZ" sz="1200" kern="0" dirty="0">
                    <a:solidFill>
                      <a:srgbClr val="C00000"/>
                    </a:solidFill>
                    <a:latin typeface="+mn-lt"/>
                    <a:cs typeface="+mn-cs"/>
                    <a:sym typeface="Poppins"/>
                  </a:rPr>
                  <a:t>55 %</a:t>
                </a:r>
              </a:p>
            </p:txBody>
          </p:sp>
          <p:sp>
            <p:nvSpPr>
              <p:cNvPr id="7" name="TextovéPole 6">
                <a:extLst>
                  <a:ext uri="{FF2B5EF4-FFF2-40B4-BE49-F238E27FC236}">
                    <a16:creationId xmlns:a16="http://schemas.microsoft.com/office/drawing/2014/main" id="{6BBE7D83-EC87-4FBD-8D5E-4517F8D695C7}"/>
                  </a:ext>
                </a:extLst>
              </p:cNvPr>
              <p:cNvSpPr txBox="1"/>
              <p:nvPr/>
            </p:nvSpPr>
            <p:spPr>
              <a:xfrm>
                <a:off x="5697755" y="4245252"/>
                <a:ext cx="796491" cy="498586"/>
              </a:xfrm>
              <a:prstGeom prst="rect">
                <a:avLst/>
              </a:prstGeom>
              <a:noFill/>
            </p:spPr>
            <p:txBody>
              <a:bodyPr wrap="none" rtlCol="0">
                <a:spAutoFit/>
              </a:bodyPr>
              <a:lstStyle/>
              <a:p>
                <a:pPr algn="just" defTabSz="412750" eaLnBrk="1" fontAlgn="auto">
                  <a:spcBef>
                    <a:spcPts val="0"/>
                  </a:spcBef>
                  <a:spcAft>
                    <a:spcPts val="0"/>
                  </a:spcAft>
                </a:pPr>
                <a:r>
                  <a:rPr lang="cs-CZ" sz="1200" kern="0" dirty="0">
                    <a:solidFill>
                      <a:srgbClr val="C00000"/>
                    </a:solidFill>
                    <a:latin typeface="+mn-lt"/>
                    <a:cs typeface="+mn-cs"/>
                    <a:sym typeface="Poppins"/>
                  </a:rPr>
                  <a:t>36 %</a:t>
                </a:r>
              </a:p>
            </p:txBody>
          </p:sp>
          <p:sp>
            <p:nvSpPr>
              <p:cNvPr id="8" name="TextovéPole 7">
                <a:extLst>
                  <a:ext uri="{FF2B5EF4-FFF2-40B4-BE49-F238E27FC236}">
                    <a16:creationId xmlns:a16="http://schemas.microsoft.com/office/drawing/2014/main" id="{EB8068DD-8C45-4024-8280-1773D49C6DF7}"/>
                  </a:ext>
                </a:extLst>
              </p:cNvPr>
              <p:cNvSpPr txBox="1"/>
              <p:nvPr/>
            </p:nvSpPr>
            <p:spPr>
              <a:xfrm>
                <a:off x="5931230" y="4727833"/>
                <a:ext cx="796491" cy="498586"/>
              </a:xfrm>
              <a:prstGeom prst="rect">
                <a:avLst/>
              </a:prstGeom>
              <a:noFill/>
            </p:spPr>
            <p:txBody>
              <a:bodyPr wrap="none" rtlCol="0">
                <a:spAutoFit/>
              </a:bodyPr>
              <a:lstStyle/>
              <a:p>
                <a:pPr algn="just" defTabSz="412750" eaLnBrk="1" fontAlgn="auto">
                  <a:spcBef>
                    <a:spcPts val="0"/>
                  </a:spcBef>
                  <a:spcAft>
                    <a:spcPts val="0"/>
                  </a:spcAft>
                </a:pPr>
                <a:r>
                  <a:rPr lang="cs-CZ" sz="1200" kern="0" dirty="0">
                    <a:solidFill>
                      <a:srgbClr val="C00000"/>
                    </a:solidFill>
                    <a:latin typeface="+mn-lt"/>
                    <a:cs typeface="+mn-cs"/>
                    <a:sym typeface="Poppins"/>
                  </a:rPr>
                  <a:t>14 %</a:t>
                </a:r>
              </a:p>
            </p:txBody>
          </p:sp>
        </p:grpSp>
      </p:grpSp>
      <p:grpSp>
        <p:nvGrpSpPr>
          <p:cNvPr id="9" name="Skupina 8">
            <a:extLst>
              <a:ext uri="{FF2B5EF4-FFF2-40B4-BE49-F238E27FC236}">
                <a16:creationId xmlns:a16="http://schemas.microsoft.com/office/drawing/2014/main" id="{FFC7D4EF-1A77-4B2D-B46A-F9C73C21C9D2}"/>
              </a:ext>
            </a:extLst>
          </p:cNvPr>
          <p:cNvGrpSpPr/>
          <p:nvPr/>
        </p:nvGrpSpPr>
        <p:grpSpPr>
          <a:xfrm>
            <a:off x="5270205" y="869977"/>
            <a:ext cx="6656039" cy="3279952"/>
            <a:chOff x="1562110" y="1580558"/>
            <a:chExt cx="8974815" cy="4914921"/>
          </a:xfrm>
        </p:grpSpPr>
        <p:sp>
          <p:nvSpPr>
            <p:cNvPr id="10" name="Zaoblený obdélník 70">
              <a:extLst>
                <a:ext uri="{FF2B5EF4-FFF2-40B4-BE49-F238E27FC236}">
                  <a16:creationId xmlns:a16="http://schemas.microsoft.com/office/drawing/2014/main" id="{41EA16AD-B271-436A-B1D9-00A2A144006E}"/>
                </a:ext>
              </a:extLst>
            </p:cNvPr>
            <p:cNvSpPr/>
            <p:nvPr/>
          </p:nvSpPr>
          <p:spPr>
            <a:xfrm>
              <a:off x="9028113" y="3308350"/>
              <a:ext cx="1497012" cy="2508250"/>
            </a:xfrm>
            <a:prstGeom prst="roundRect">
              <a:avLst/>
            </a:prstGeom>
            <a:solidFill>
              <a:srgbClr val="CCFFCC">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cs-CZ" sz="700" b="1" dirty="0">
                  <a:solidFill>
                    <a:srgbClr val="009900"/>
                  </a:solidFill>
                </a:rPr>
                <a:t>Zelený zdroj</a:t>
              </a:r>
            </a:p>
          </p:txBody>
        </p:sp>
        <p:sp>
          <p:nvSpPr>
            <p:cNvPr id="11" name="Zaoblený obdélník 74">
              <a:extLst>
                <a:ext uri="{FF2B5EF4-FFF2-40B4-BE49-F238E27FC236}">
                  <a16:creationId xmlns:a16="http://schemas.microsoft.com/office/drawing/2014/main" id="{B9764F56-4086-4DC7-A54E-E55CA4487CBE}"/>
                </a:ext>
              </a:extLst>
            </p:cNvPr>
            <p:cNvSpPr/>
            <p:nvPr/>
          </p:nvSpPr>
          <p:spPr>
            <a:xfrm>
              <a:off x="3071814" y="3881438"/>
              <a:ext cx="2592388" cy="804863"/>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cs-CZ" sz="1000" b="1" dirty="0">
                  <a:solidFill>
                    <a:srgbClr val="009900"/>
                  </a:solidFill>
                </a:rPr>
                <a:t>Biomasa   Hlavní zdroj</a:t>
              </a:r>
              <a:endParaRPr lang="cs-CZ" sz="700" b="1" dirty="0">
                <a:solidFill>
                  <a:srgbClr val="0070C0"/>
                </a:solidFill>
              </a:endParaRPr>
            </a:p>
          </p:txBody>
        </p:sp>
        <p:sp>
          <p:nvSpPr>
            <p:cNvPr id="12" name="Text Box 118">
              <a:extLst>
                <a:ext uri="{FF2B5EF4-FFF2-40B4-BE49-F238E27FC236}">
                  <a16:creationId xmlns:a16="http://schemas.microsoft.com/office/drawing/2014/main" id="{ED9160E6-F8B3-45A0-A720-52F4808B95A7}"/>
                </a:ext>
              </a:extLst>
            </p:cNvPr>
            <p:cNvSpPr txBox="1">
              <a:spLocks noChangeArrowheads="1"/>
            </p:cNvSpPr>
            <p:nvPr/>
          </p:nvSpPr>
          <p:spPr bwMode="auto">
            <a:xfrm>
              <a:off x="3035300" y="3070225"/>
              <a:ext cx="1836738" cy="306388"/>
            </a:xfrm>
            <a:prstGeom prst="rect">
              <a:avLst/>
            </a:prstGeom>
            <a:solidFill>
              <a:srgbClr val="C00000">
                <a:alpha val="34117"/>
              </a:srgbClr>
            </a:solidFill>
            <a:ln w="6350">
              <a:solidFill>
                <a:srgbClr val="C00000"/>
              </a:solidFill>
              <a:miter lim="800000"/>
              <a:headEnd/>
              <a:tailEnd/>
            </a:ln>
          </p:spPr>
          <p:txBody>
            <a:bodyPr anchor="ctr"/>
            <a:lstStyle>
              <a:lvl1pPr>
                <a:spcBef>
                  <a:spcPct val="20000"/>
                </a:spcBef>
                <a:buBlip>
                  <a:blip r:embed="rId4"/>
                </a:buBlip>
                <a:defRPr sz="2400">
                  <a:solidFill>
                    <a:srgbClr val="63666A"/>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rgbClr val="63666A"/>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63666A"/>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9pPr>
            </a:lstStyle>
            <a:p>
              <a:pPr algn="ctr" eaLnBrk="1" hangingPunct="1">
                <a:spcBef>
                  <a:spcPct val="0"/>
                </a:spcBef>
                <a:buFontTx/>
                <a:buNone/>
              </a:pPr>
              <a:r>
                <a:rPr lang="cs-CZ" altLang="cs-CZ" sz="800" b="1" dirty="0">
                  <a:solidFill>
                    <a:srgbClr val="FFFFFF"/>
                  </a:solidFill>
                  <a:latin typeface="+mn-lt"/>
                  <a:cs typeface="Times New Roman" panose="02020603050405020304" pitchFamily="18" charset="0"/>
                </a:rPr>
                <a:t>STOP UHLÍ</a:t>
              </a:r>
              <a:endParaRPr lang="cs-CZ" altLang="cs-CZ" sz="600" baseline="-25000" dirty="0">
                <a:solidFill>
                  <a:srgbClr val="FFFFFF"/>
                </a:solidFill>
                <a:latin typeface="+mn-lt"/>
                <a:cs typeface="Times New Roman" panose="02020603050405020304" pitchFamily="18" charset="0"/>
              </a:endParaRPr>
            </a:p>
          </p:txBody>
        </p:sp>
        <p:sp>
          <p:nvSpPr>
            <p:cNvPr id="13" name="Text Box 118">
              <a:extLst>
                <a:ext uri="{FF2B5EF4-FFF2-40B4-BE49-F238E27FC236}">
                  <a16:creationId xmlns:a16="http://schemas.microsoft.com/office/drawing/2014/main" id="{79AE7A76-4E0C-4500-A657-472EAE7A569C}"/>
                </a:ext>
              </a:extLst>
            </p:cNvPr>
            <p:cNvSpPr txBox="1">
              <a:spLocks noChangeArrowheads="1"/>
            </p:cNvSpPr>
            <p:nvPr/>
          </p:nvSpPr>
          <p:spPr bwMode="auto">
            <a:xfrm>
              <a:off x="9480551" y="3652839"/>
              <a:ext cx="715963" cy="300037"/>
            </a:xfrm>
            <a:prstGeom prst="rect">
              <a:avLst/>
            </a:prstGeom>
            <a:solidFill>
              <a:srgbClr val="CCFFCC"/>
            </a:solidFill>
            <a:ln w="6350">
              <a:solidFill>
                <a:schemeClr val="tx1"/>
              </a:solidFill>
              <a:miter lim="800000"/>
              <a:headEnd/>
              <a:tailEnd/>
            </a:ln>
          </p:spPr>
          <p:txBody>
            <a:bodyPr anchor="ctr"/>
            <a:lstStyle>
              <a:lvl1pPr>
                <a:spcBef>
                  <a:spcPct val="20000"/>
                </a:spcBef>
                <a:buBlip>
                  <a:blip r:embed="rId4"/>
                </a:buBlip>
                <a:defRPr sz="2400">
                  <a:solidFill>
                    <a:srgbClr val="63666A"/>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rgbClr val="63666A"/>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63666A"/>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9pPr>
            </a:lstStyle>
            <a:p>
              <a:pPr algn="ctr" eaLnBrk="1" hangingPunct="1">
                <a:spcBef>
                  <a:spcPct val="0"/>
                </a:spcBef>
                <a:buFontTx/>
                <a:buNone/>
              </a:pPr>
              <a:r>
                <a:rPr lang="cs-CZ" altLang="cs-CZ" sz="500" b="1">
                  <a:solidFill>
                    <a:srgbClr val="009900"/>
                  </a:solidFill>
                  <a:latin typeface="+mn-lt"/>
                  <a:cs typeface="Times New Roman" panose="02020603050405020304" pitchFamily="18" charset="0"/>
                </a:rPr>
                <a:t>Fotovoltaika</a:t>
              </a:r>
            </a:p>
          </p:txBody>
        </p:sp>
        <p:sp>
          <p:nvSpPr>
            <p:cNvPr id="14" name="Text Box 118">
              <a:extLst>
                <a:ext uri="{FF2B5EF4-FFF2-40B4-BE49-F238E27FC236}">
                  <a16:creationId xmlns:a16="http://schemas.microsoft.com/office/drawing/2014/main" id="{598EFBBF-74B0-4C73-AA32-1AD6647F1692}"/>
                </a:ext>
              </a:extLst>
            </p:cNvPr>
            <p:cNvSpPr txBox="1">
              <a:spLocks noChangeArrowheads="1"/>
            </p:cNvSpPr>
            <p:nvPr/>
          </p:nvSpPr>
          <p:spPr bwMode="auto">
            <a:xfrm>
              <a:off x="9480551" y="4802189"/>
              <a:ext cx="758825" cy="300037"/>
            </a:xfrm>
            <a:prstGeom prst="rect">
              <a:avLst/>
            </a:prstGeom>
            <a:solidFill>
              <a:srgbClr val="CCFFCC"/>
            </a:solidFill>
            <a:ln w="6350">
              <a:solidFill>
                <a:schemeClr val="tx1"/>
              </a:solidFill>
              <a:miter lim="800000"/>
              <a:headEnd/>
              <a:tailEnd/>
            </a:ln>
          </p:spPr>
          <p:txBody>
            <a:bodyPr anchor="ctr"/>
            <a:lstStyle>
              <a:lvl1pPr>
                <a:spcBef>
                  <a:spcPct val="20000"/>
                </a:spcBef>
                <a:buBlip>
                  <a:blip r:embed="rId4"/>
                </a:buBlip>
                <a:defRPr sz="2400">
                  <a:solidFill>
                    <a:srgbClr val="63666A"/>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rgbClr val="63666A"/>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63666A"/>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9pPr>
            </a:lstStyle>
            <a:p>
              <a:pPr algn="ctr" eaLnBrk="1" hangingPunct="1">
                <a:spcBef>
                  <a:spcPct val="0"/>
                </a:spcBef>
                <a:buFontTx/>
                <a:buNone/>
              </a:pPr>
              <a:r>
                <a:rPr lang="cs-CZ" altLang="cs-CZ" sz="500" b="1">
                  <a:solidFill>
                    <a:srgbClr val="009900"/>
                  </a:solidFill>
                  <a:latin typeface="+mn-lt"/>
                  <a:cs typeface="Times New Roman" panose="02020603050405020304" pitchFamily="18" charset="0"/>
                </a:rPr>
                <a:t>Tepelné čerpadlo</a:t>
              </a:r>
            </a:p>
          </p:txBody>
        </p:sp>
        <p:cxnSp>
          <p:nvCxnSpPr>
            <p:cNvPr id="15" name="Přímá spojovací čára 85">
              <a:extLst>
                <a:ext uri="{FF2B5EF4-FFF2-40B4-BE49-F238E27FC236}">
                  <a16:creationId xmlns:a16="http://schemas.microsoft.com/office/drawing/2014/main" id="{AA6BCAC7-256D-4C7B-BBFB-C2E43CABD2D6}"/>
                </a:ext>
              </a:extLst>
            </p:cNvPr>
            <p:cNvCxnSpPr/>
            <p:nvPr/>
          </p:nvCxnSpPr>
          <p:spPr>
            <a:xfrm flipV="1">
              <a:off x="2382838" y="3606800"/>
              <a:ext cx="3816350"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6" name="Skupina 90">
              <a:extLst>
                <a:ext uri="{FF2B5EF4-FFF2-40B4-BE49-F238E27FC236}">
                  <a16:creationId xmlns:a16="http://schemas.microsoft.com/office/drawing/2014/main" id="{8A00EF3D-9175-4787-B1A1-FBB1177155E2}"/>
                </a:ext>
              </a:extLst>
            </p:cNvPr>
            <p:cNvGrpSpPr>
              <a:grpSpLocks/>
            </p:cNvGrpSpPr>
            <p:nvPr/>
          </p:nvGrpSpPr>
          <p:grpSpPr bwMode="auto">
            <a:xfrm>
              <a:off x="4484691" y="5873749"/>
              <a:ext cx="4706933" cy="621730"/>
              <a:chOff x="2960438" y="2564903"/>
              <a:chExt cx="4707906" cy="622087"/>
            </a:xfrm>
          </p:grpSpPr>
          <p:sp>
            <p:nvSpPr>
              <p:cNvPr id="56" name="Zaoblený obdélník 92">
                <a:extLst>
                  <a:ext uri="{FF2B5EF4-FFF2-40B4-BE49-F238E27FC236}">
                    <a16:creationId xmlns:a16="http://schemas.microsoft.com/office/drawing/2014/main" id="{9733D410-E9B6-4FFD-A5A8-394439441EB5}"/>
                  </a:ext>
                </a:extLst>
              </p:cNvPr>
              <p:cNvSpPr/>
              <p:nvPr/>
            </p:nvSpPr>
            <p:spPr>
              <a:xfrm>
                <a:off x="2960438" y="2564903"/>
                <a:ext cx="2087994" cy="622087"/>
              </a:xfrm>
              <a:prstGeom prst="round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cs-CZ" sz="900" b="1" dirty="0">
                    <a:solidFill>
                      <a:srgbClr val="0070C0"/>
                    </a:solidFill>
                  </a:rPr>
                  <a:t>Průmyslový areál Lovosice</a:t>
                </a:r>
              </a:p>
            </p:txBody>
          </p:sp>
          <p:sp>
            <p:nvSpPr>
              <p:cNvPr id="57" name="Zaoblený obdélník 93">
                <a:extLst>
                  <a:ext uri="{FF2B5EF4-FFF2-40B4-BE49-F238E27FC236}">
                    <a16:creationId xmlns:a16="http://schemas.microsoft.com/office/drawing/2014/main" id="{0D6C037A-2C37-4F53-A49C-4BF751455870}"/>
                  </a:ext>
                </a:extLst>
              </p:cNvPr>
              <p:cNvSpPr/>
              <p:nvPr/>
            </p:nvSpPr>
            <p:spPr>
              <a:xfrm>
                <a:off x="5580351" y="2564904"/>
                <a:ext cx="2087993" cy="576479"/>
              </a:xfrm>
              <a:prstGeom prst="round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cs-CZ" sz="900" b="1" dirty="0">
                    <a:solidFill>
                      <a:srgbClr val="00B050"/>
                    </a:solidFill>
                  </a:rPr>
                  <a:t>Město Lovosice</a:t>
                </a:r>
              </a:p>
            </p:txBody>
          </p:sp>
        </p:grpSp>
        <p:sp>
          <p:nvSpPr>
            <p:cNvPr id="17" name="Text Box 118">
              <a:extLst>
                <a:ext uri="{FF2B5EF4-FFF2-40B4-BE49-F238E27FC236}">
                  <a16:creationId xmlns:a16="http://schemas.microsoft.com/office/drawing/2014/main" id="{AB7AF1CC-EFA7-4D63-A98B-1AD34BE61BDD}"/>
                </a:ext>
              </a:extLst>
            </p:cNvPr>
            <p:cNvSpPr txBox="1">
              <a:spLocks noChangeArrowheads="1"/>
            </p:cNvSpPr>
            <p:nvPr/>
          </p:nvSpPr>
          <p:spPr bwMode="auto">
            <a:xfrm>
              <a:off x="9480551" y="4189414"/>
              <a:ext cx="715963" cy="300037"/>
            </a:xfrm>
            <a:prstGeom prst="rect">
              <a:avLst/>
            </a:prstGeom>
            <a:solidFill>
              <a:srgbClr val="CCFFCC"/>
            </a:solidFill>
            <a:ln w="6350">
              <a:solidFill>
                <a:schemeClr val="tx1"/>
              </a:solidFill>
              <a:miter lim="800000"/>
              <a:headEnd/>
              <a:tailEnd/>
            </a:ln>
          </p:spPr>
          <p:txBody>
            <a:bodyPr anchor="ctr"/>
            <a:lstStyle>
              <a:lvl1pPr>
                <a:spcBef>
                  <a:spcPct val="20000"/>
                </a:spcBef>
                <a:buBlip>
                  <a:blip r:embed="rId4"/>
                </a:buBlip>
                <a:defRPr sz="2400">
                  <a:solidFill>
                    <a:srgbClr val="63666A"/>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rgbClr val="63666A"/>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63666A"/>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9pPr>
            </a:lstStyle>
            <a:p>
              <a:pPr algn="ctr" eaLnBrk="1" hangingPunct="1">
                <a:spcBef>
                  <a:spcPct val="0"/>
                </a:spcBef>
                <a:buFontTx/>
                <a:buNone/>
              </a:pPr>
              <a:r>
                <a:rPr lang="cs-CZ" altLang="cs-CZ" sz="500" b="1">
                  <a:solidFill>
                    <a:srgbClr val="009900"/>
                  </a:solidFill>
                  <a:latin typeface="+mn-lt"/>
                  <a:cs typeface="Times New Roman" panose="02020603050405020304" pitchFamily="18" charset="0"/>
                </a:rPr>
                <a:t>Akumulace EE</a:t>
              </a:r>
            </a:p>
          </p:txBody>
        </p:sp>
        <p:grpSp>
          <p:nvGrpSpPr>
            <p:cNvPr id="18" name="Skupina 99">
              <a:extLst>
                <a:ext uri="{FF2B5EF4-FFF2-40B4-BE49-F238E27FC236}">
                  <a16:creationId xmlns:a16="http://schemas.microsoft.com/office/drawing/2014/main" id="{A3410736-8DA8-4DC9-8D20-D07397ECB846}"/>
                </a:ext>
              </a:extLst>
            </p:cNvPr>
            <p:cNvGrpSpPr>
              <a:grpSpLocks/>
            </p:cNvGrpSpPr>
            <p:nvPr/>
          </p:nvGrpSpPr>
          <p:grpSpPr bwMode="auto">
            <a:xfrm>
              <a:off x="1562110" y="3673276"/>
              <a:ext cx="290498" cy="2294865"/>
              <a:chOff x="39126" y="849279"/>
              <a:chExt cx="290896" cy="2294437"/>
            </a:xfrm>
          </p:grpSpPr>
          <p:sp>
            <p:nvSpPr>
              <p:cNvPr id="54" name="TextovéPole 53">
                <a:extLst>
                  <a:ext uri="{FF2B5EF4-FFF2-40B4-BE49-F238E27FC236}">
                    <a16:creationId xmlns:a16="http://schemas.microsoft.com/office/drawing/2014/main" id="{3079465D-D287-450B-8F86-F7A683647874}"/>
                  </a:ext>
                </a:extLst>
              </p:cNvPr>
              <p:cNvSpPr txBox="1"/>
              <p:nvPr/>
            </p:nvSpPr>
            <p:spPr>
              <a:xfrm rot="16200000">
                <a:off x="-238350" y="2575344"/>
                <a:ext cx="845848" cy="290896"/>
              </a:xfrm>
              <a:prstGeom prst="rect">
                <a:avLst/>
              </a:prstGeom>
              <a:noFill/>
            </p:spPr>
            <p:txBody>
              <a:bodyPr wrap="none">
                <a:spAutoFit/>
              </a:bodyPr>
              <a:lstStyle/>
              <a:p>
                <a:pPr eaLnBrk="1" fontAlgn="auto" hangingPunct="1">
                  <a:spcBef>
                    <a:spcPts val="0"/>
                  </a:spcBef>
                  <a:spcAft>
                    <a:spcPts val="0"/>
                  </a:spcAft>
                  <a:defRPr/>
                </a:pPr>
                <a:r>
                  <a:rPr lang="cs-CZ" sz="800" b="1" dirty="0">
                    <a:solidFill>
                      <a:srgbClr val="0070C0"/>
                    </a:solidFill>
                    <a:latin typeface="+mn-lt"/>
                    <a:cs typeface="+mn-cs"/>
                  </a:rPr>
                  <a:t>Elektřina</a:t>
                </a:r>
              </a:p>
            </p:txBody>
          </p:sp>
          <p:sp>
            <p:nvSpPr>
              <p:cNvPr id="55" name="TextovéPole 54">
                <a:extLst>
                  <a:ext uri="{FF2B5EF4-FFF2-40B4-BE49-F238E27FC236}">
                    <a16:creationId xmlns:a16="http://schemas.microsoft.com/office/drawing/2014/main" id="{3911B598-972D-4EEC-8979-1CAC1F79A89C}"/>
                  </a:ext>
                </a:extLst>
              </p:cNvPr>
              <p:cNvSpPr txBox="1"/>
              <p:nvPr/>
            </p:nvSpPr>
            <p:spPr>
              <a:xfrm rot="16200000">
                <a:off x="-131478" y="1019883"/>
                <a:ext cx="632103" cy="290896"/>
              </a:xfrm>
              <a:prstGeom prst="rect">
                <a:avLst/>
              </a:prstGeom>
              <a:noFill/>
            </p:spPr>
            <p:txBody>
              <a:bodyPr wrap="none">
                <a:spAutoFit/>
              </a:bodyPr>
              <a:lstStyle/>
              <a:p>
                <a:pPr eaLnBrk="1" fontAlgn="auto" hangingPunct="1">
                  <a:spcBef>
                    <a:spcPts val="0"/>
                  </a:spcBef>
                  <a:spcAft>
                    <a:spcPts val="0"/>
                  </a:spcAft>
                  <a:defRPr/>
                </a:pPr>
                <a:r>
                  <a:rPr lang="cs-CZ" sz="800" b="1" dirty="0">
                    <a:solidFill>
                      <a:srgbClr val="009900"/>
                    </a:solidFill>
                    <a:latin typeface="+mn-lt"/>
                    <a:cs typeface="+mn-cs"/>
                  </a:rPr>
                  <a:t>Teplo</a:t>
                </a:r>
              </a:p>
            </p:txBody>
          </p:sp>
        </p:grpSp>
        <p:grpSp>
          <p:nvGrpSpPr>
            <p:cNvPr id="19" name="Skupina 106">
              <a:extLst>
                <a:ext uri="{FF2B5EF4-FFF2-40B4-BE49-F238E27FC236}">
                  <a16:creationId xmlns:a16="http://schemas.microsoft.com/office/drawing/2014/main" id="{6DC7DE4B-40E7-40D3-B3B0-7DFB62131C27}"/>
                </a:ext>
              </a:extLst>
            </p:cNvPr>
            <p:cNvGrpSpPr>
              <a:grpSpLocks/>
            </p:cNvGrpSpPr>
            <p:nvPr/>
          </p:nvGrpSpPr>
          <p:grpSpPr bwMode="auto">
            <a:xfrm>
              <a:off x="3503613" y="5153025"/>
              <a:ext cx="725473" cy="215900"/>
              <a:chOff x="2522897" y="2111742"/>
              <a:chExt cx="951584" cy="448970"/>
            </a:xfrm>
          </p:grpSpPr>
          <p:sp>
            <p:nvSpPr>
              <p:cNvPr id="52" name="AutoShape 48">
                <a:extLst>
                  <a:ext uri="{FF2B5EF4-FFF2-40B4-BE49-F238E27FC236}">
                    <a16:creationId xmlns:a16="http://schemas.microsoft.com/office/drawing/2014/main" id="{67D381D9-152E-4A7F-89AD-F5C288F48AC7}"/>
                  </a:ext>
                </a:extLst>
              </p:cNvPr>
              <p:cNvSpPr>
                <a:spLocks noChangeArrowheads="1"/>
              </p:cNvSpPr>
              <p:nvPr/>
            </p:nvSpPr>
            <p:spPr bwMode="auto">
              <a:xfrm rot="5400000">
                <a:off x="2589931" y="2044708"/>
                <a:ext cx="448970" cy="583038"/>
              </a:xfrm>
              <a:custGeom>
                <a:avLst/>
                <a:gdLst>
                  <a:gd name="G0" fmla="+- 2550 0 0"/>
                  <a:gd name="G1" fmla="+- 21600 0 2550"/>
                  <a:gd name="G2" fmla="*/ 2550 1 2"/>
                  <a:gd name="G3" fmla="+- 21600 0 G2"/>
                  <a:gd name="G4" fmla="+/ 2550 21600 2"/>
                  <a:gd name="G5" fmla="+/ G1 0 2"/>
                  <a:gd name="G6" fmla="*/ 21600 21600 2550"/>
                  <a:gd name="G7" fmla="*/ G6 1 2"/>
                  <a:gd name="G8" fmla="+- 21600 0 G7"/>
                  <a:gd name="G9" fmla="*/ 21600 1 2"/>
                  <a:gd name="G10" fmla="+- 2550 0 G9"/>
                  <a:gd name="G11" fmla="?: G10 G8 0"/>
                  <a:gd name="G12" fmla="?: G10 G7 21600"/>
                  <a:gd name="T0" fmla="*/ 20325 w 21600"/>
                  <a:gd name="T1" fmla="*/ 10800 h 21600"/>
                  <a:gd name="T2" fmla="*/ 10800 w 21600"/>
                  <a:gd name="T3" fmla="*/ 21600 h 21600"/>
                  <a:gd name="T4" fmla="*/ 1275 w 21600"/>
                  <a:gd name="T5" fmla="*/ 10800 h 21600"/>
                  <a:gd name="T6" fmla="*/ 10800 w 21600"/>
                  <a:gd name="T7" fmla="*/ 0 h 21600"/>
                  <a:gd name="T8" fmla="*/ 3075 w 21600"/>
                  <a:gd name="T9" fmla="*/ 3075 h 21600"/>
                  <a:gd name="T10" fmla="*/ 18525 w 21600"/>
                  <a:gd name="T11" fmla="*/ 18525 h 21600"/>
                </a:gdLst>
                <a:ahLst/>
                <a:cxnLst>
                  <a:cxn ang="0">
                    <a:pos x="T0" y="T1"/>
                  </a:cxn>
                  <a:cxn ang="0">
                    <a:pos x="T2" y="T3"/>
                  </a:cxn>
                  <a:cxn ang="0">
                    <a:pos x="T4" y="T5"/>
                  </a:cxn>
                  <a:cxn ang="0">
                    <a:pos x="T6" y="T7"/>
                  </a:cxn>
                </a:cxnLst>
                <a:rect l="T8" t="T9" r="T10" b="T11"/>
                <a:pathLst>
                  <a:path w="21600" h="21600">
                    <a:moveTo>
                      <a:pt x="0" y="0"/>
                    </a:moveTo>
                    <a:lnTo>
                      <a:pt x="2550" y="21600"/>
                    </a:lnTo>
                    <a:lnTo>
                      <a:pt x="19050" y="21600"/>
                    </a:lnTo>
                    <a:lnTo>
                      <a:pt x="21600" y="0"/>
                    </a:lnTo>
                    <a:close/>
                  </a:path>
                </a:pathLst>
              </a:custGeom>
              <a:solidFill>
                <a:schemeClr val="bg1"/>
              </a:solidFill>
              <a:ln w="9525">
                <a:solidFill>
                  <a:srgbClr val="000000"/>
                </a:solidFill>
                <a:miter lim="800000"/>
                <a:headEnd/>
                <a:tailEnd/>
              </a:ln>
            </p:spPr>
            <p:txBody>
              <a:bodyPr vert="vert270" anchor="ctr" anchorCtr="1"/>
              <a:lstStyle/>
              <a:p>
                <a:pPr eaLnBrk="1" fontAlgn="auto" hangingPunct="1">
                  <a:spcBef>
                    <a:spcPts val="0"/>
                  </a:spcBef>
                  <a:spcAft>
                    <a:spcPts val="0"/>
                  </a:spcAft>
                  <a:defRPr/>
                </a:pPr>
                <a:r>
                  <a:rPr lang="cs-CZ" sz="500" b="1" dirty="0">
                    <a:solidFill>
                      <a:prstClr val="black"/>
                    </a:solidFill>
                    <a:latin typeface="+mn-lt"/>
                    <a:cs typeface="+mn-cs"/>
                  </a:rPr>
                  <a:t>TG 8</a:t>
                </a:r>
              </a:p>
            </p:txBody>
          </p:sp>
          <p:sp>
            <p:nvSpPr>
              <p:cNvPr id="53" name="Oval 47">
                <a:extLst>
                  <a:ext uri="{FF2B5EF4-FFF2-40B4-BE49-F238E27FC236}">
                    <a16:creationId xmlns:a16="http://schemas.microsoft.com/office/drawing/2014/main" id="{BD08F7A6-4E73-4D84-BD13-7633D29EBC79}"/>
                  </a:ext>
                </a:extLst>
              </p:cNvPr>
              <p:cNvSpPr>
                <a:spLocks noChangeArrowheads="1"/>
              </p:cNvSpPr>
              <p:nvPr/>
            </p:nvSpPr>
            <p:spPr bwMode="auto">
              <a:xfrm>
                <a:off x="3207949" y="2111742"/>
                <a:ext cx="266532" cy="432464"/>
              </a:xfrm>
              <a:prstGeom prst="ellipse">
                <a:avLst/>
              </a:prstGeom>
              <a:solidFill>
                <a:schemeClr val="bg1"/>
              </a:solidFill>
              <a:ln w="9525">
                <a:solidFill>
                  <a:srgbClr val="000000"/>
                </a:solidFill>
                <a:round/>
                <a:headEnd/>
                <a:tailEnd/>
              </a:ln>
            </p:spPr>
            <p:txBody>
              <a:bodyPr/>
              <a:lstStyle/>
              <a:p>
                <a:pPr eaLnBrk="1" fontAlgn="auto" hangingPunct="1">
                  <a:spcBef>
                    <a:spcPts val="0"/>
                  </a:spcBef>
                  <a:spcAft>
                    <a:spcPts val="0"/>
                  </a:spcAft>
                  <a:defRPr/>
                </a:pPr>
                <a:endParaRPr lang="cs-CZ" sz="1200">
                  <a:solidFill>
                    <a:prstClr val="black"/>
                  </a:solidFill>
                  <a:latin typeface="+mn-lt"/>
                  <a:cs typeface="+mn-cs"/>
                </a:endParaRPr>
              </a:p>
            </p:txBody>
          </p:sp>
        </p:grpSp>
        <p:cxnSp>
          <p:nvCxnSpPr>
            <p:cNvPr id="22" name="Tvar 112">
              <a:extLst>
                <a:ext uri="{FF2B5EF4-FFF2-40B4-BE49-F238E27FC236}">
                  <a16:creationId xmlns:a16="http://schemas.microsoft.com/office/drawing/2014/main" id="{F9C50E7C-DBA6-4359-AC4D-A51AE0F18763}"/>
                </a:ext>
              </a:extLst>
            </p:cNvPr>
            <p:cNvCxnSpPr>
              <a:cxnSpLocks/>
              <a:stCxn id="53" idx="4"/>
              <a:endCxn id="56" idx="1"/>
            </p:cNvCxnSpPr>
            <p:nvPr/>
          </p:nvCxnSpPr>
          <p:spPr>
            <a:xfrm rot="16200000" flipH="1">
              <a:off x="3894275" y="5594199"/>
              <a:ext cx="823627" cy="357205"/>
            </a:xfrm>
            <a:prstGeom prst="bentConnector2">
              <a:avLst/>
            </a:prstGeom>
            <a:ln>
              <a:solidFill>
                <a:srgbClr val="0070C0"/>
              </a:solidFill>
              <a:prstDash val="sysDot"/>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Tvar 150">
              <a:extLst>
                <a:ext uri="{FF2B5EF4-FFF2-40B4-BE49-F238E27FC236}">
                  <a16:creationId xmlns:a16="http://schemas.microsoft.com/office/drawing/2014/main" id="{CF8A9291-F9B0-4692-9202-C4E73A0684EF}"/>
                </a:ext>
              </a:extLst>
            </p:cNvPr>
            <p:cNvCxnSpPr>
              <a:cxnSpLocks/>
              <a:stCxn id="27" idx="2"/>
              <a:endCxn id="56" idx="0"/>
            </p:cNvCxnSpPr>
            <p:nvPr/>
          </p:nvCxnSpPr>
          <p:spPr>
            <a:xfrm rot="16200000" flipH="1">
              <a:off x="4336740" y="4682015"/>
              <a:ext cx="1258884" cy="1124582"/>
            </a:xfrm>
            <a:prstGeom prst="bentConnector3">
              <a:avLst>
                <a:gd name="adj1" fmla="val 50000"/>
              </a:avLst>
            </a:prstGeom>
            <a:ln>
              <a:solidFill>
                <a:srgbClr val="33CC33"/>
              </a:solidFill>
              <a:prstDash val="dash"/>
              <a:tailEnd type="triangle" w="med" len="med"/>
            </a:ln>
          </p:spPr>
          <p:style>
            <a:lnRef idx="1">
              <a:schemeClr val="accent1"/>
            </a:lnRef>
            <a:fillRef idx="0">
              <a:schemeClr val="accent1"/>
            </a:fillRef>
            <a:effectRef idx="0">
              <a:schemeClr val="accent1"/>
            </a:effectRef>
            <a:fontRef idx="minor">
              <a:schemeClr val="tx1"/>
            </a:fontRef>
          </p:style>
        </p:cxnSp>
        <p:sp>
          <p:nvSpPr>
            <p:cNvPr id="24" name="Text Box 118">
              <a:extLst>
                <a:ext uri="{FF2B5EF4-FFF2-40B4-BE49-F238E27FC236}">
                  <a16:creationId xmlns:a16="http://schemas.microsoft.com/office/drawing/2014/main" id="{728D6948-EAA6-418E-AE94-8BC59B38D619}"/>
                </a:ext>
              </a:extLst>
            </p:cNvPr>
            <p:cNvSpPr txBox="1">
              <a:spLocks noChangeArrowheads="1"/>
            </p:cNvSpPr>
            <p:nvPr/>
          </p:nvSpPr>
          <p:spPr bwMode="auto">
            <a:xfrm>
              <a:off x="9480551" y="5357814"/>
              <a:ext cx="715963" cy="300037"/>
            </a:xfrm>
            <a:prstGeom prst="rect">
              <a:avLst/>
            </a:prstGeom>
            <a:solidFill>
              <a:srgbClr val="CCFFCC"/>
            </a:solidFill>
            <a:ln w="6350">
              <a:solidFill>
                <a:schemeClr val="tx1"/>
              </a:solidFill>
              <a:miter lim="800000"/>
              <a:headEnd/>
              <a:tailEnd/>
            </a:ln>
          </p:spPr>
          <p:txBody>
            <a:bodyPr anchor="ctr"/>
            <a:lstStyle>
              <a:lvl1pPr>
                <a:spcBef>
                  <a:spcPct val="20000"/>
                </a:spcBef>
                <a:buBlip>
                  <a:blip r:embed="rId4"/>
                </a:buBlip>
                <a:defRPr sz="2400">
                  <a:solidFill>
                    <a:srgbClr val="63666A"/>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rgbClr val="63666A"/>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63666A"/>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9pPr>
            </a:lstStyle>
            <a:p>
              <a:pPr algn="ctr" eaLnBrk="1" hangingPunct="1">
                <a:spcBef>
                  <a:spcPct val="0"/>
                </a:spcBef>
                <a:buFontTx/>
                <a:buNone/>
              </a:pPr>
              <a:r>
                <a:rPr lang="cs-CZ" altLang="cs-CZ" sz="500" b="1">
                  <a:solidFill>
                    <a:srgbClr val="009900"/>
                  </a:solidFill>
                  <a:latin typeface="+mn-lt"/>
                  <a:cs typeface="Times New Roman" panose="02020603050405020304" pitchFamily="18" charset="0"/>
                </a:rPr>
                <a:t>Nákup Zelené EE</a:t>
              </a:r>
            </a:p>
          </p:txBody>
        </p:sp>
        <p:cxnSp>
          <p:nvCxnSpPr>
            <p:cNvPr id="26" name="Přímá spojovací čára 136">
              <a:extLst>
                <a:ext uri="{FF2B5EF4-FFF2-40B4-BE49-F238E27FC236}">
                  <a16:creationId xmlns:a16="http://schemas.microsoft.com/office/drawing/2014/main" id="{73B253BA-9952-4A67-BDE8-6CF6F85531B7}"/>
                </a:ext>
              </a:extLst>
            </p:cNvPr>
            <p:cNvCxnSpPr>
              <a:cxnSpLocks/>
              <a:stCxn id="52" idx="3"/>
              <a:endCxn id="53" idx="2"/>
            </p:cNvCxnSpPr>
            <p:nvPr/>
          </p:nvCxnSpPr>
          <p:spPr>
            <a:xfrm flipV="1">
              <a:off x="3948112" y="5257007"/>
              <a:ext cx="77774" cy="3968"/>
            </a:xfrm>
            <a:prstGeom prst="line">
              <a:avLst/>
            </a:prstGeom>
          </p:spPr>
          <p:style>
            <a:lnRef idx="1">
              <a:schemeClr val="accent1"/>
            </a:lnRef>
            <a:fillRef idx="0">
              <a:schemeClr val="accent1"/>
            </a:fillRef>
            <a:effectRef idx="0">
              <a:schemeClr val="accent1"/>
            </a:effectRef>
            <a:fontRef idx="minor">
              <a:schemeClr val="tx1"/>
            </a:fontRef>
          </p:style>
        </p:cxnSp>
        <p:sp>
          <p:nvSpPr>
            <p:cNvPr id="27" name="Text Box 118">
              <a:extLst>
                <a:ext uri="{FF2B5EF4-FFF2-40B4-BE49-F238E27FC236}">
                  <a16:creationId xmlns:a16="http://schemas.microsoft.com/office/drawing/2014/main" id="{7A280E93-2EEB-4B1B-B1FC-49251F6A20E4}"/>
                </a:ext>
              </a:extLst>
            </p:cNvPr>
            <p:cNvSpPr txBox="1">
              <a:spLocks noChangeArrowheads="1"/>
            </p:cNvSpPr>
            <p:nvPr/>
          </p:nvSpPr>
          <p:spPr bwMode="auto">
            <a:xfrm>
              <a:off x="4079246" y="4308476"/>
              <a:ext cx="649287" cy="306388"/>
            </a:xfrm>
            <a:prstGeom prst="rect">
              <a:avLst/>
            </a:prstGeom>
            <a:solidFill>
              <a:schemeClr val="accent3">
                <a:lumMod val="40000"/>
                <a:lumOff val="60000"/>
              </a:schemeClr>
            </a:solidFill>
            <a:ln w="6350">
              <a:solidFill>
                <a:schemeClr val="tx1"/>
              </a:solidFill>
              <a:miter lim="800000"/>
              <a:headEnd/>
              <a:tailEnd/>
            </a:ln>
          </p:spPr>
          <p:txBody>
            <a:bodyPr anchor="ctr"/>
            <a:lstStyle/>
            <a:p>
              <a:pPr algn="ctr" eaLnBrk="1" hangingPunct="1">
                <a:defRPr/>
              </a:pPr>
              <a:r>
                <a:rPr lang="cs-CZ" sz="500" b="1" dirty="0">
                  <a:solidFill>
                    <a:prstClr val="black"/>
                  </a:solidFill>
                  <a:latin typeface="+mn-lt"/>
                  <a:ea typeface="Times New Roman" pitchFamily="18" charset="0"/>
                  <a:cs typeface="Times New Roman" pitchFamily="18" charset="0"/>
                </a:rPr>
                <a:t>K9   </a:t>
              </a:r>
              <a:br>
                <a:rPr lang="cs-CZ" sz="500" b="1" dirty="0">
                  <a:solidFill>
                    <a:prstClr val="black"/>
                  </a:solidFill>
                  <a:latin typeface="+mn-lt"/>
                  <a:ea typeface="Times New Roman" pitchFamily="18" charset="0"/>
                  <a:cs typeface="Times New Roman" pitchFamily="18" charset="0"/>
                </a:rPr>
              </a:br>
              <a:r>
                <a:rPr lang="cs-CZ" sz="500" dirty="0">
                  <a:solidFill>
                    <a:prstClr val="black"/>
                  </a:solidFill>
                  <a:latin typeface="+mn-lt"/>
                  <a:ea typeface="Times New Roman" pitchFamily="18" charset="0"/>
                  <a:cs typeface="Times New Roman" pitchFamily="18" charset="0"/>
                </a:rPr>
                <a:t>ZP / BIO</a:t>
              </a:r>
            </a:p>
          </p:txBody>
        </p:sp>
        <p:sp>
          <p:nvSpPr>
            <p:cNvPr id="28" name="TextovéPole 27">
              <a:extLst>
                <a:ext uri="{FF2B5EF4-FFF2-40B4-BE49-F238E27FC236}">
                  <a16:creationId xmlns:a16="http://schemas.microsoft.com/office/drawing/2014/main" id="{52039C12-DE28-4BED-A996-F44D19653CC8}"/>
                </a:ext>
              </a:extLst>
            </p:cNvPr>
            <p:cNvSpPr txBox="1"/>
            <p:nvPr/>
          </p:nvSpPr>
          <p:spPr>
            <a:xfrm>
              <a:off x="1847850" y="3900489"/>
              <a:ext cx="793683" cy="853212"/>
            </a:xfrm>
            <a:prstGeom prst="rect">
              <a:avLst/>
            </a:prstGeom>
            <a:noFill/>
          </p:spPr>
          <p:txBody>
            <a:bodyPr wrap="none">
              <a:spAutoFit/>
            </a:bodyPr>
            <a:lstStyle/>
            <a:p>
              <a:pPr eaLnBrk="1" fontAlgn="auto" hangingPunct="1">
                <a:spcBef>
                  <a:spcPts val="0"/>
                </a:spcBef>
                <a:spcAft>
                  <a:spcPts val="0"/>
                </a:spcAft>
                <a:defRPr/>
              </a:pPr>
              <a:r>
                <a:rPr lang="cs-CZ" sz="1000" b="1" dirty="0">
                  <a:solidFill>
                    <a:prstClr val="black"/>
                  </a:solidFill>
                  <a:latin typeface="+mn-lt"/>
                  <a:cs typeface="+mn-cs"/>
                </a:rPr>
                <a:t>ZDROJE</a:t>
              </a:r>
            </a:p>
            <a:p>
              <a:pPr eaLnBrk="1" fontAlgn="auto" hangingPunct="1">
                <a:spcBef>
                  <a:spcPts val="0"/>
                </a:spcBef>
                <a:spcAft>
                  <a:spcPts val="0"/>
                </a:spcAft>
                <a:defRPr/>
              </a:pPr>
              <a:r>
                <a:rPr lang="cs-CZ" sz="700" dirty="0">
                  <a:solidFill>
                    <a:prstClr val="black"/>
                  </a:solidFill>
                  <a:latin typeface="+mn-lt"/>
                  <a:cs typeface="+mn-cs"/>
                </a:rPr>
                <a:t>Čpavek</a:t>
              </a:r>
            </a:p>
            <a:p>
              <a:pPr eaLnBrk="1" fontAlgn="auto" hangingPunct="1">
                <a:spcBef>
                  <a:spcPts val="0"/>
                </a:spcBef>
                <a:spcAft>
                  <a:spcPts val="0"/>
                </a:spcAft>
                <a:defRPr/>
              </a:pPr>
              <a:r>
                <a:rPr lang="cs-CZ" sz="700" dirty="0">
                  <a:solidFill>
                    <a:prstClr val="black"/>
                  </a:solidFill>
                  <a:latin typeface="+mn-lt"/>
                  <a:cs typeface="+mn-cs"/>
                </a:rPr>
                <a:t>Biolíh</a:t>
              </a:r>
            </a:p>
            <a:p>
              <a:pPr eaLnBrk="1" fontAlgn="auto" hangingPunct="1">
                <a:spcBef>
                  <a:spcPts val="0"/>
                </a:spcBef>
                <a:spcAft>
                  <a:spcPts val="0"/>
                </a:spcAft>
                <a:defRPr/>
              </a:pPr>
              <a:r>
                <a:rPr lang="cs-CZ" sz="700" dirty="0">
                  <a:solidFill>
                    <a:prstClr val="black"/>
                  </a:solidFill>
                  <a:latin typeface="+mn-lt"/>
                  <a:cs typeface="+mn-cs"/>
                </a:rPr>
                <a:t>Zemní plyn</a:t>
              </a:r>
            </a:p>
          </p:txBody>
        </p:sp>
        <p:sp>
          <p:nvSpPr>
            <p:cNvPr id="30" name="Obdélník 29">
              <a:extLst>
                <a:ext uri="{FF2B5EF4-FFF2-40B4-BE49-F238E27FC236}">
                  <a16:creationId xmlns:a16="http://schemas.microsoft.com/office/drawing/2014/main" id="{15AE2113-633C-4D22-B1BA-C5A2F4DCAEFE}"/>
                </a:ext>
              </a:extLst>
            </p:cNvPr>
            <p:cNvSpPr/>
            <p:nvPr/>
          </p:nvSpPr>
          <p:spPr>
            <a:xfrm>
              <a:off x="1916112" y="1580558"/>
              <a:ext cx="8620813" cy="691793"/>
            </a:xfrm>
            <a:prstGeom prst="rect">
              <a:avLst/>
            </a:prstGeom>
            <a:solidFill>
              <a:schemeClr val="accent1">
                <a:alpha val="1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eaLnBrk="1" fontAlgn="auto" hangingPunct="1">
                <a:spcBef>
                  <a:spcPts val="0"/>
                </a:spcBef>
                <a:spcAft>
                  <a:spcPts val="0"/>
                </a:spcAft>
                <a:defRPr/>
              </a:pPr>
              <a:r>
                <a:rPr lang="cs-CZ" sz="1100" b="1" dirty="0">
                  <a:solidFill>
                    <a:srgbClr val="009900"/>
                  </a:solidFill>
                  <a:cs typeface="Calibri" pitchFamily="34" charset="0"/>
                </a:rPr>
                <a:t>Hybridní Energetika			                                </a:t>
              </a:r>
              <a:r>
                <a:rPr lang="cs-CZ" sz="1000" b="1" dirty="0">
                  <a:solidFill>
                    <a:prstClr val="black">
                      <a:lumMod val="75000"/>
                      <a:lumOff val="25000"/>
                    </a:prstClr>
                  </a:solidFill>
                  <a:cs typeface="Calibri" pitchFamily="34" charset="0"/>
                </a:rPr>
                <a:t>CO</a:t>
              </a:r>
              <a:r>
                <a:rPr lang="cs-CZ" sz="1000" b="1" baseline="-25000" dirty="0">
                  <a:solidFill>
                    <a:prstClr val="black">
                      <a:lumMod val="75000"/>
                      <a:lumOff val="25000"/>
                    </a:prstClr>
                  </a:solidFill>
                  <a:cs typeface="Calibri" pitchFamily="34" charset="0"/>
                </a:rPr>
                <a:t>2</a:t>
              </a:r>
              <a:r>
                <a:rPr lang="cs-CZ" sz="1000" b="1" dirty="0">
                  <a:solidFill>
                    <a:prstClr val="black">
                      <a:lumMod val="75000"/>
                      <a:lumOff val="25000"/>
                    </a:prstClr>
                  </a:solidFill>
                  <a:cs typeface="Calibri" pitchFamily="34" charset="0"/>
                </a:rPr>
                <a:t>    270    - 300 000 t/rok</a:t>
              </a:r>
              <a:endParaRPr lang="cs-CZ" sz="1100" dirty="0"/>
            </a:p>
            <a:p>
              <a:pPr eaLnBrk="1" fontAlgn="auto" hangingPunct="1">
                <a:spcBef>
                  <a:spcPts val="0"/>
                </a:spcBef>
                <a:spcAft>
                  <a:spcPts val="0"/>
                </a:spcAft>
                <a:defRPr/>
              </a:pPr>
              <a:endParaRPr lang="cs-CZ" sz="300" b="1" dirty="0">
                <a:solidFill>
                  <a:srgbClr val="33CC33"/>
                </a:solidFill>
                <a:cs typeface="Calibri" pitchFamily="34" charset="0"/>
              </a:endParaRPr>
            </a:p>
            <a:p>
              <a:pPr eaLnBrk="1" fontAlgn="auto" hangingPunct="1">
                <a:spcBef>
                  <a:spcPts val="0"/>
                </a:spcBef>
                <a:spcAft>
                  <a:spcPts val="0"/>
                </a:spcAft>
                <a:defRPr/>
              </a:pPr>
              <a:r>
                <a:rPr lang="pl-PL" sz="1000" b="1" dirty="0">
                  <a:solidFill>
                    <a:prstClr val="black">
                      <a:lumMod val="75000"/>
                      <a:lumOff val="25000"/>
                    </a:prstClr>
                  </a:solidFill>
                  <a:cs typeface="Calibri" pitchFamily="34" charset="0"/>
                </a:rPr>
                <a:t>Celková bilance    </a:t>
              </a:r>
              <a:r>
                <a:rPr lang="pl-PL" sz="1000" dirty="0">
                  <a:solidFill>
                    <a:prstClr val="black">
                      <a:lumMod val="75000"/>
                      <a:lumOff val="25000"/>
                    </a:prstClr>
                  </a:solidFill>
                  <a:cs typeface="Calibri" pitchFamily="34" charset="0"/>
                </a:rPr>
                <a:t>Teplo   2 000 TJ/rok	EE   </a:t>
              </a:r>
              <a:r>
                <a:rPr lang="pl-PL" sz="1000" dirty="0">
                  <a:solidFill>
                    <a:srgbClr val="FF0000"/>
                  </a:solidFill>
                  <a:cs typeface="Calibri" pitchFamily="34" charset="0"/>
                </a:rPr>
                <a:t>160 </a:t>
              </a:r>
              <a:r>
                <a:rPr lang="pl-PL" sz="1000" dirty="0">
                  <a:solidFill>
                    <a:prstClr val="black">
                      <a:lumMod val="75000"/>
                      <a:lumOff val="25000"/>
                    </a:prstClr>
                  </a:solidFill>
                  <a:cs typeface="Calibri" pitchFamily="34" charset="0"/>
                </a:rPr>
                <a:t>GWh/rok		   </a:t>
              </a:r>
              <a:r>
                <a:rPr lang="pl-PL" sz="1000" b="1" dirty="0">
                  <a:solidFill>
                    <a:prstClr val="black">
                      <a:lumMod val="75000"/>
                      <a:lumOff val="25000"/>
                    </a:prstClr>
                  </a:solidFill>
                  <a:cs typeface="Calibri" pitchFamily="34" charset="0"/>
                </a:rPr>
                <a:t>CO</a:t>
              </a:r>
              <a:r>
                <a:rPr lang="pl-PL" sz="1000" b="1" baseline="-25000" dirty="0">
                  <a:solidFill>
                    <a:prstClr val="black">
                      <a:lumMod val="75000"/>
                      <a:lumOff val="25000"/>
                    </a:prstClr>
                  </a:solidFill>
                  <a:cs typeface="Calibri" pitchFamily="34" charset="0"/>
                </a:rPr>
                <a:t>2</a:t>
              </a:r>
              <a:r>
                <a:rPr lang="pl-PL" sz="1000" b="1" dirty="0">
                  <a:solidFill>
                    <a:prstClr val="black">
                      <a:lumMod val="75000"/>
                      <a:lumOff val="25000"/>
                    </a:prstClr>
                  </a:solidFill>
                  <a:cs typeface="Calibri" pitchFamily="34" charset="0"/>
                </a:rPr>
                <a:t>        </a:t>
              </a:r>
              <a:r>
                <a:rPr lang="pl-PL" sz="1000" b="1" dirty="0">
                  <a:solidFill>
                    <a:srgbClr val="FF0000"/>
                  </a:solidFill>
                  <a:cs typeface="Calibri" pitchFamily="34" charset="0"/>
                </a:rPr>
                <a:t>30   -   100 000 </a:t>
              </a:r>
              <a:r>
                <a:rPr lang="pl-PL" sz="1000" b="1" dirty="0">
                  <a:solidFill>
                    <a:prstClr val="black">
                      <a:lumMod val="75000"/>
                      <a:lumOff val="25000"/>
                    </a:prstClr>
                  </a:solidFill>
                  <a:cs typeface="Calibri" pitchFamily="34" charset="0"/>
                </a:rPr>
                <a:t>t/rok</a:t>
              </a:r>
              <a:endParaRPr lang="cs-CZ" sz="1000" b="1" dirty="0">
                <a:solidFill>
                  <a:prstClr val="black">
                    <a:lumMod val="75000"/>
                    <a:lumOff val="25000"/>
                  </a:prstClr>
                </a:solidFill>
                <a:cs typeface="Calibri" pitchFamily="34" charset="0"/>
              </a:endParaRPr>
            </a:p>
          </p:txBody>
        </p:sp>
        <p:sp>
          <p:nvSpPr>
            <p:cNvPr id="31" name="Obdélník 147">
              <a:extLst>
                <a:ext uri="{FF2B5EF4-FFF2-40B4-BE49-F238E27FC236}">
                  <a16:creationId xmlns:a16="http://schemas.microsoft.com/office/drawing/2014/main" id="{AD576EBB-0083-4EAE-AB39-6CFA2B4D8FA2}"/>
                </a:ext>
              </a:extLst>
            </p:cNvPr>
            <p:cNvSpPr>
              <a:spLocks noChangeArrowheads="1"/>
            </p:cNvSpPr>
            <p:nvPr/>
          </p:nvSpPr>
          <p:spPr bwMode="auto">
            <a:xfrm>
              <a:off x="3692527" y="3735389"/>
              <a:ext cx="1425575" cy="276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sz="2400">
                  <a:solidFill>
                    <a:srgbClr val="63666A"/>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rgbClr val="63666A"/>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63666A"/>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9pPr>
            </a:lstStyle>
            <a:p>
              <a:pPr algn="ctr" eaLnBrk="1" hangingPunct="1">
                <a:spcBef>
                  <a:spcPct val="0"/>
                </a:spcBef>
                <a:buFontTx/>
                <a:buNone/>
              </a:pPr>
              <a:endParaRPr lang="cs-CZ" altLang="cs-CZ" sz="600" dirty="0">
                <a:solidFill>
                  <a:srgbClr val="000000"/>
                </a:solidFill>
                <a:latin typeface="+mn-lt"/>
                <a:cs typeface="Times New Roman" panose="02020603050405020304" pitchFamily="18" charset="0"/>
              </a:endParaRPr>
            </a:p>
          </p:txBody>
        </p:sp>
        <p:sp>
          <p:nvSpPr>
            <p:cNvPr id="32" name="Obdélník 31">
              <a:extLst>
                <a:ext uri="{FF2B5EF4-FFF2-40B4-BE49-F238E27FC236}">
                  <a16:creationId xmlns:a16="http://schemas.microsoft.com/office/drawing/2014/main" id="{13BBE556-7FA6-454E-94C5-2B8C0B3D3E59}"/>
                </a:ext>
              </a:extLst>
            </p:cNvPr>
            <p:cNvSpPr/>
            <p:nvPr/>
          </p:nvSpPr>
          <p:spPr>
            <a:xfrm>
              <a:off x="1841684" y="5191448"/>
              <a:ext cx="1674614" cy="276717"/>
            </a:xfrm>
            <a:prstGeom prst="rect">
              <a:avLst/>
            </a:prstGeom>
          </p:spPr>
          <p:txBody>
            <a:bodyPr wrap="square">
              <a:spAutoFit/>
            </a:bodyPr>
            <a:lstStyle/>
            <a:p>
              <a:pPr eaLnBrk="1" fontAlgn="auto" hangingPunct="1">
                <a:spcBef>
                  <a:spcPts val="0"/>
                </a:spcBef>
                <a:spcAft>
                  <a:spcPts val="0"/>
                </a:spcAft>
                <a:defRPr/>
              </a:pPr>
              <a:r>
                <a:rPr lang="cs-CZ" sz="600" dirty="0">
                  <a:solidFill>
                    <a:prstClr val="black"/>
                  </a:solidFill>
                  <a:latin typeface="+mn-lt"/>
                  <a:cs typeface="+mn-cs"/>
                </a:rPr>
                <a:t>Kombinovaná výroba 90 </a:t>
              </a:r>
              <a:r>
                <a:rPr lang="cs-CZ" sz="600" dirty="0" err="1">
                  <a:solidFill>
                    <a:prstClr val="black"/>
                  </a:solidFill>
                  <a:latin typeface="+mn-lt"/>
                  <a:cs typeface="+mn-cs"/>
                </a:rPr>
                <a:t>GWh</a:t>
              </a:r>
              <a:r>
                <a:rPr lang="cs-CZ" sz="600" dirty="0">
                  <a:solidFill>
                    <a:prstClr val="black"/>
                  </a:solidFill>
                  <a:latin typeface="+mn-lt"/>
                  <a:cs typeface="+mn-cs"/>
                </a:rPr>
                <a:t>/rok</a:t>
              </a:r>
            </a:p>
          </p:txBody>
        </p:sp>
        <p:cxnSp>
          <p:nvCxnSpPr>
            <p:cNvPr id="34" name="Přímá spojovací šipka 127">
              <a:extLst>
                <a:ext uri="{FF2B5EF4-FFF2-40B4-BE49-F238E27FC236}">
                  <a16:creationId xmlns:a16="http://schemas.microsoft.com/office/drawing/2014/main" id="{9387F100-BCB5-4BF5-B941-84AC54E00F04}"/>
                </a:ext>
              </a:extLst>
            </p:cNvPr>
            <p:cNvCxnSpPr/>
            <p:nvPr/>
          </p:nvCxnSpPr>
          <p:spPr>
            <a:xfrm flipV="1">
              <a:off x="9840913" y="4508501"/>
              <a:ext cx="0" cy="265113"/>
            </a:xfrm>
            <a:prstGeom prst="straightConnector1">
              <a:avLst/>
            </a:prstGeom>
            <a:ln>
              <a:solidFill>
                <a:srgbClr val="00B050"/>
              </a:solidFill>
              <a:prstDash val="dash"/>
              <a:headEnd type="triangle"/>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Přímá spojovací šipka 127">
              <a:extLst>
                <a:ext uri="{FF2B5EF4-FFF2-40B4-BE49-F238E27FC236}">
                  <a16:creationId xmlns:a16="http://schemas.microsoft.com/office/drawing/2014/main" id="{4158E4AB-5865-4122-BC97-6639CA4D9B7F}"/>
                </a:ext>
              </a:extLst>
            </p:cNvPr>
            <p:cNvCxnSpPr/>
            <p:nvPr/>
          </p:nvCxnSpPr>
          <p:spPr>
            <a:xfrm flipV="1">
              <a:off x="9859963" y="5092701"/>
              <a:ext cx="0" cy="265113"/>
            </a:xfrm>
            <a:prstGeom prst="straightConnector1">
              <a:avLst/>
            </a:prstGeom>
            <a:ln>
              <a:solidFill>
                <a:srgbClr val="00B050"/>
              </a:solidFill>
              <a:prstDash val="dash"/>
              <a:headEnd type="triangle"/>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Přímá spojovací šipka 127">
              <a:extLst>
                <a:ext uri="{FF2B5EF4-FFF2-40B4-BE49-F238E27FC236}">
                  <a16:creationId xmlns:a16="http://schemas.microsoft.com/office/drawing/2014/main" id="{3740D0A1-AAEE-4566-9C34-96AFAAD9D657}"/>
                </a:ext>
              </a:extLst>
            </p:cNvPr>
            <p:cNvCxnSpPr/>
            <p:nvPr/>
          </p:nvCxnSpPr>
          <p:spPr>
            <a:xfrm flipV="1">
              <a:off x="9834563" y="3944939"/>
              <a:ext cx="0" cy="263525"/>
            </a:xfrm>
            <a:prstGeom prst="straightConnector1">
              <a:avLst/>
            </a:prstGeom>
            <a:ln>
              <a:solidFill>
                <a:srgbClr val="00B050"/>
              </a:solidFill>
              <a:prstDash val="dash"/>
              <a:headEnd type="triangle"/>
              <a:tailEnd type="triangle" w="med" len="med"/>
            </a:ln>
          </p:spPr>
          <p:style>
            <a:lnRef idx="1">
              <a:schemeClr val="accent1"/>
            </a:lnRef>
            <a:fillRef idx="0">
              <a:schemeClr val="accent1"/>
            </a:fillRef>
            <a:effectRef idx="0">
              <a:schemeClr val="accent1"/>
            </a:effectRef>
            <a:fontRef idx="minor">
              <a:schemeClr val="tx1"/>
            </a:fontRef>
          </p:style>
        </p:cxnSp>
        <p:sp>
          <p:nvSpPr>
            <p:cNvPr id="44" name="Zaoblený obdélník 90">
              <a:extLst>
                <a:ext uri="{FF2B5EF4-FFF2-40B4-BE49-F238E27FC236}">
                  <a16:creationId xmlns:a16="http://schemas.microsoft.com/office/drawing/2014/main" id="{99C519D5-1083-4E0B-8BEC-5AEDCF6F1E5F}"/>
                </a:ext>
              </a:extLst>
            </p:cNvPr>
            <p:cNvSpPr/>
            <p:nvPr/>
          </p:nvSpPr>
          <p:spPr>
            <a:xfrm>
              <a:off x="6527800" y="3273664"/>
              <a:ext cx="2016125" cy="876063"/>
            </a:xfrm>
            <a:prstGeom prst="round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cs-CZ" sz="1000" b="1" dirty="0">
                  <a:solidFill>
                    <a:srgbClr val="0070C0"/>
                  </a:solidFill>
                </a:rPr>
                <a:t>  </a:t>
              </a:r>
              <a:r>
                <a:rPr lang="cs-CZ" sz="900" b="1" dirty="0">
                  <a:solidFill>
                    <a:srgbClr val="0070C0"/>
                  </a:solidFill>
                </a:rPr>
                <a:t>Doplňkový zdroj</a:t>
              </a:r>
              <a:endParaRPr lang="cs-CZ" sz="1000" b="1" dirty="0">
                <a:solidFill>
                  <a:srgbClr val="0070C0"/>
                </a:solidFill>
              </a:endParaRPr>
            </a:p>
          </p:txBody>
        </p:sp>
        <p:sp>
          <p:nvSpPr>
            <p:cNvPr id="45" name="Text Box 118">
              <a:extLst>
                <a:ext uri="{FF2B5EF4-FFF2-40B4-BE49-F238E27FC236}">
                  <a16:creationId xmlns:a16="http://schemas.microsoft.com/office/drawing/2014/main" id="{691219D8-AD7D-4F0F-9565-4E7A3ECC2689}"/>
                </a:ext>
              </a:extLst>
            </p:cNvPr>
            <p:cNvSpPr txBox="1">
              <a:spLocks noChangeArrowheads="1"/>
            </p:cNvSpPr>
            <p:nvPr/>
          </p:nvSpPr>
          <p:spPr bwMode="auto">
            <a:xfrm>
              <a:off x="7202678" y="3713163"/>
              <a:ext cx="715962" cy="300036"/>
            </a:xfrm>
            <a:prstGeom prst="rect">
              <a:avLst/>
            </a:prstGeom>
            <a:solidFill>
              <a:srgbClr val="CCFFCC"/>
            </a:solidFill>
            <a:ln w="6350">
              <a:solidFill>
                <a:schemeClr val="tx1"/>
              </a:solidFill>
              <a:miter lim="800000"/>
              <a:headEnd/>
              <a:tailEnd/>
            </a:ln>
          </p:spPr>
          <p:txBody>
            <a:bodyPr anchor="ctr"/>
            <a:lstStyle>
              <a:lvl1pPr>
                <a:spcBef>
                  <a:spcPct val="20000"/>
                </a:spcBef>
                <a:buBlip>
                  <a:blip r:embed="rId4"/>
                </a:buBlip>
                <a:defRPr sz="2400">
                  <a:solidFill>
                    <a:srgbClr val="63666A"/>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rgbClr val="63666A"/>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63666A"/>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9pPr>
            </a:lstStyle>
            <a:p>
              <a:pPr algn="ctr" eaLnBrk="1" hangingPunct="1">
                <a:spcBef>
                  <a:spcPct val="0"/>
                </a:spcBef>
                <a:buFontTx/>
                <a:buNone/>
              </a:pPr>
              <a:r>
                <a:rPr lang="cs-CZ" altLang="cs-CZ" sz="500" b="1" dirty="0">
                  <a:solidFill>
                    <a:srgbClr val="000000"/>
                  </a:solidFill>
                  <a:latin typeface="+mn-lt"/>
                  <a:cs typeface="Times New Roman" panose="02020603050405020304" pitchFamily="18" charset="0"/>
                </a:rPr>
                <a:t>KD 6 + Terc. Redukce</a:t>
              </a:r>
              <a:endParaRPr lang="cs-CZ" altLang="cs-CZ" sz="500" dirty="0">
                <a:solidFill>
                  <a:srgbClr val="000000"/>
                </a:solidFill>
                <a:latin typeface="+mn-lt"/>
                <a:cs typeface="Times New Roman" panose="02020603050405020304" pitchFamily="18" charset="0"/>
              </a:endParaRPr>
            </a:p>
          </p:txBody>
        </p:sp>
        <p:cxnSp>
          <p:nvCxnSpPr>
            <p:cNvPr id="49" name="Pravoúhlá spojovací čára 111">
              <a:extLst>
                <a:ext uri="{FF2B5EF4-FFF2-40B4-BE49-F238E27FC236}">
                  <a16:creationId xmlns:a16="http://schemas.microsoft.com/office/drawing/2014/main" id="{18C1300F-83F3-4F3E-B6A3-DEDE2D195AB2}"/>
                </a:ext>
              </a:extLst>
            </p:cNvPr>
            <p:cNvCxnSpPr>
              <a:cxnSpLocks/>
            </p:cNvCxnSpPr>
            <p:nvPr/>
          </p:nvCxnSpPr>
          <p:spPr>
            <a:xfrm>
              <a:off x="4403888" y="5252021"/>
              <a:ext cx="3744749" cy="621730"/>
            </a:xfrm>
            <a:prstGeom prst="bentConnector3">
              <a:avLst>
                <a:gd name="adj1" fmla="val 99743"/>
              </a:avLst>
            </a:prstGeom>
            <a:ln>
              <a:solidFill>
                <a:srgbClr val="33CC33"/>
              </a:solidFill>
              <a:prstDash val="lgDash"/>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Pravoúhlá spojovací čára 111">
              <a:extLst>
                <a:ext uri="{FF2B5EF4-FFF2-40B4-BE49-F238E27FC236}">
                  <a16:creationId xmlns:a16="http://schemas.microsoft.com/office/drawing/2014/main" id="{235C6113-6627-48BF-A635-6BA436F22DB7}"/>
                </a:ext>
              </a:extLst>
            </p:cNvPr>
            <p:cNvCxnSpPr>
              <a:cxnSpLocks/>
              <a:stCxn id="45" idx="2"/>
            </p:cNvCxnSpPr>
            <p:nvPr/>
          </p:nvCxnSpPr>
          <p:spPr>
            <a:xfrm rot="5400000">
              <a:off x="5569050" y="2844706"/>
              <a:ext cx="823119" cy="3160105"/>
            </a:xfrm>
            <a:prstGeom prst="bentConnector2">
              <a:avLst/>
            </a:prstGeom>
            <a:ln>
              <a:solidFill>
                <a:srgbClr val="33CC33"/>
              </a:solidFill>
              <a:prstDash val="lgDash"/>
              <a:tailEnd type="triangle" w="med" len="med"/>
            </a:ln>
          </p:spPr>
          <p:style>
            <a:lnRef idx="1">
              <a:schemeClr val="accent1"/>
            </a:lnRef>
            <a:fillRef idx="0">
              <a:schemeClr val="accent1"/>
            </a:fillRef>
            <a:effectRef idx="0">
              <a:schemeClr val="accent1"/>
            </a:effectRef>
            <a:fontRef idx="minor">
              <a:schemeClr val="tx1"/>
            </a:fontRef>
          </p:style>
        </p:cxnSp>
        <p:cxnSp>
          <p:nvCxnSpPr>
            <p:cNvPr id="83" name="Tvar 150">
              <a:extLst>
                <a:ext uri="{FF2B5EF4-FFF2-40B4-BE49-F238E27FC236}">
                  <a16:creationId xmlns:a16="http://schemas.microsoft.com/office/drawing/2014/main" id="{0AA7F386-BCE7-43E7-8320-C5FCB8B44607}"/>
                </a:ext>
              </a:extLst>
            </p:cNvPr>
            <p:cNvCxnSpPr>
              <a:cxnSpLocks/>
              <a:stCxn id="27" idx="1"/>
            </p:cNvCxnSpPr>
            <p:nvPr/>
          </p:nvCxnSpPr>
          <p:spPr>
            <a:xfrm rot="10800000" flipV="1">
              <a:off x="3554406" y="4461670"/>
              <a:ext cx="524842" cy="691352"/>
            </a:xfrm>
            <a:prstGeom prst="bentConnector2">
              <a:avLst/>
            </a:prstGeom>
            <a:ln>
              <a:solidFill>
                <a:srgbClr val="33CC33"/>
              </a:solidFill>
              <a:prstDash val="dash"/>
              <a:tailEnd type="triangle" w="med" len="med"/>
            </a:ln>
          </p:spPr>
          <p:style>
            <a:lnRef idx="1">
              <a:schemeClr val="accent1"/>
            </a:lnRef>
            <a:fillRef idx="0">
              <a:schemeClr val="accent1"/>
            </a:fillRef>
            <a:effectRef idx="0">
              <a:schemeClr val="accent1"/>
            </a:effectRef>
            <a:fontRef idx="minor">
              <a:schemeClr val="tx1"/>
            </a:fontRef>
          </p:style>
        </p:cxnSp>
        <p:cxnSp>
          <p:nvCxnSpPr>
            <p:cNvPr id="92" name="Tvar 150">
              <a:extLst>
                <a:ext uri="{FF2B5EF4-FFF2-40B4-BE49-F238E27FC236}">
                  <a16:creationId xmlns:a16="http://schemas.microsoft.com/office/drawing/2014/main" id="{88E31F0B-9973-48AB-91D2-99D25D9D850B}"/>
                </a:ext>
              </a:extLst>
            </p:cNvPr>
            <p:cNvCxnSpPr>
              <a:cxnSpLocks/>
              <a:stCxn id="52" idx="3"/>
            </p:cNvCxnSpPr>
            <p:nvPr/>
          </p:nvCxnSpPr>
          <p:spPr>
            <a:xfrm rot="5400000" flipH="1" flipV="1">
              <a:off x="3957232" y="4817657"/>
              <a:ext cx="434198" cy="452438"/>
            </a:xfrm>
            <a:prstGeom prst="bentConnector4">
              <a:avLst>
                <a:gd name="adj1" fmla="val 98616"/>
                <a:gd name="adj2" fmla="val 36173"/>
              </a:avLst>
            </a:prstGeom>
            <a:ln>
              <a:solidFill>
                <a:srgbClr val="33CC33"/>
              </a:solidFill>
              <a:prstDash val="dash"/>
              <a:tailEnd type="triangle" w="med" len="med"/>
            </a:ln>
          </p:spPr>
          <p:style>
            <a:lnRef idx="1">
              <a:schemeClr val="accent1"/>
            </a:lnRef>
            <a:fillRef idx="0">
              <a:schemeClr val="accent1"/>
            </a:fillRef>
            <a:effectRef idx="0">
              <a:schemeClr val="accent1"/>
            </a:effectRef>
            <a:fontRef idx="minor">
              <a:schemeClr val="tx1"/>
            </a:fontRef>
          </p:style>
        </p:cxnSp>
        <p:cxnSp>
          <p:nvCxnSpPr>
            <p:cNvPr id="101" name="Tvar 112">
              <a:extLst>
                <a:ext uri="{FF2B5EF4-FFF2-40B4-BE49-F238E27FC236}">
                  <a16:creationId xmlns:a16="http://schemas.microsoft.com/office/drawing/2014/main" id="{AE352794-624F-42E8-BCB0-3C90D28CA466}"/>
                </a:ext>
              </a:extLst>
            </p:cNvPr>
            <p:cNvCxnSpPr>
              <a:cxnSpLocks/>
              <a:stCxn id="24" idx="1"/>
              <a:endCxn id="56" idx="3"/>
            </p:cNvCxnSpPr>
            <p:nvPr/>
          </p:nvCxnSpPr>
          <p:spPr>
            <a:xfrm rot="10800000" flipV="1">
              <a:off x="6572254" y="5507832"/>
              <a:ext cx="2908298" cy="676783"/>
            </a:xfrm>
            <a:prstGeom prst="bentConnector3">
              <a:avLst>
                <a:gd name="adj1" fmla="val 88861"/>
              </a:avLst>
            </a:prstGeom>
            <a:ln>
              <a:solidFill>
                <a:srgbClr val="0070C0"/>
              </a:solidFill>
              <a:prstDash val="sysDot"/>
              <a:tailEnd type="triangle" w="med" len="med"/>
            </a:ln>
          </p:spPr>
          <p:style>
            <a:lnRef idx="1">
              <a:schemeClr val="accent1"/>
            </a:lnRef>
            <a:fillRef idx="0">
              <a:schemeClr val="accent1"/>
            </a:fillRef>
            <a:effectRef idx="0">
              <a:schemeClr val="accent1"/>
            </a:effectRef>
            <a:fontRef idx="minor">
              <a:schemeClr val="tx1"/>
            </a:fontRef>
          </p:style>
        </p:cxnSp>
      </p:grpSp>
      <p:sp>
        <p:nvSpPr>
          <p:cNvPr id="58" name="Nadpis 1">
            <a:extLst>
              <a:ext uri="{FF2B5EF4-FFF2-40B4-BE49-F238E27FC236}">
                <a16:creationId xmlns:a16="http://schemas.microsoft.com/office/drawing/2014/main" id="{C022345F-C0A2-458F-9F31-FF4A08DB7572}"/>
              </a:ext>
            </a:extLst>
          </p:cNvPr>
          <p:cNvSpPr txBox="1">
            <a:spLocks/>
          </p:cNvSpPr>
          <p:nvPr/>
        </p:nvSpPr>
        <p:spPr bwMode="auto">
          <a:xfrm>
            <a:off x="5532745" y="116632"/>
            <a:ext cx="6141037" cy="434684"/>
          </a:xfrm>
          <a:prstGeom prst="rect">
            <a:avLst/>
          </a:prstGeom>
          <a:noFill/>
          <a:ln>
            <a:solidFill>
              <a:schemeClr val="accent1">
                <a:shade val="50000"/>
              </a:schemeClr>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lang="cs-CZ" sz="2800" b="1" kern="1200">
                <a:solidFill>
                  <a:schemeClr val="bg1"/>
                </a:solidFill>
                <a:latin typeface="+mj-lt"/>
                <a:ea typeface="+mj-ea"/>
                <a:cs typeface="Arial" pitchFamily="34" charset="0"/>
              </a:defRPr>
            </a:lvl1pPr>
            <a:lvl2pPr algn="ctr" rtl="0" eaLnBrk="0" fontAlgn="base" hangingPunct="0">
              <a:spcBef>
                <a:spcPct val="0"/>
              </a:spcBef>
              <a:spcAft>
                <a:spcPct val="0"/>
              </a:spcAft>
              <a:defRPr sz="2800" b="1">
                <a:solidFill>
                  <a:schemeClr val="bg1"/>
                </a:solidFill>
                <a:latin typeface="Calibri" pitchFamily="34" charset="0"/>
                <a:cs typeface="Arial" charset="0"/>
              </a:defRPr>
            </a:lvl2pPr>
            <a:lvl3pPr algn="ctr" rtl="0" eaLnBrk="0" fontAlgn="base" hangingPunct="0">
              <a:spcBef>
                <a:spcPct val="0"/>
              </a:spcBef>
              <a:spcAft>
                <a:spcPct val="0"/>
              </a:spcAft>
              <a:defRPr sz="2800" b="1">
                <a:solidFill>
                  <a:schemeClr val="bg1"/>
                </a:solidFill>
                <a:latin typeface="Calibri" pitchFamily="34" charset="0"/>
                <a:cs typeface="Arial" charset="0"/>
              </a:defRPr>
            </a:lvl3pPr>
            <a:lvl4pPr algn="ctr" rtl="0" eaLnBrk="0" fontAlgn="base" hangingPunct="0">
              <a:spcBef>
                <a:spcPct val="0"/>
              </a:spcBef>
              <a:spcAft>
                <a:spcPct val="0"/>
              </a:spcAft>
              <a:defRPr sz="2800" b="1">
                <a:solidFill>
                  <a:schemeClr val="bg1"/>
                </a:solidFill>
                <a:latin typeface="Calibri" pitchFamily="34" charset="0"/>
                <a:cs typeface="Arial" charset="0"/>
              </a:defRPr>
            </a:lvl4pPr>
            <a:lvl5pPr algn="ctr" rtl="0" eaLnBrk="0" fontAlgn="base" hangingPunct="0">
              <a:spcBef>
                <a:spcPct val="0"/>
              </a:spcBef>
              <a:spcAft>
                <a:spcPct val="0"/>
              </a:spcAft>
              <a:defRPr sz="2800" b="1">
                <a:solidFill>
                  <a:schemeClr val="bg1"/>
                </a:solidFill>
                <a:latin typeface="Calibri" pitchFamily="34" charset="0"/>
                <a:cs typeface="Arial" charset="0"/>
              </a:defRPr>
            </a:lvl5pPr>
            <a:lvl6pPr marL="457200" algn="ctr" rtl="0" fontAlgn="base">
              <a:spcBef>
                <a:spcPct val="0"/>
              </a:spcBef>
              <a:spcAft>
                <a:spcPct val="0"/>
              </a:spcAft>
              <a:defRPr sz="2800" b="1">
                <a:solidFill>
                  <a:schemeClr val="bg1"/>
                </a:solidFill>
                <a:latin typeface="Calibri" pitchFamily="34" charset="0"/>
                <a:cs typeface="Arial" charset="0"/>
              </a:defRPr>
            </a:lvl6pPr>
            <a:lvl7pPr marL="914400" algn="ctr" rtl="0" fontAlgn="base">
              <a:spcBef>
                <a:spcPct val="0"/>
              </a:spcBef>
              <a:spcAft>
                <a:spcPct val="0"/>
              </a:spcAft>
              <a:defRPr sz="2800" b="1">
                <a:solidFill>
                  <a:schemeClr val="bg1"/>
                </a:solidFill>
                <a:latin typeface="Calibri" pitchFamily="34" charset="0"/>
                <a:cs typeface="Arial" charset="0"/>
              </a:defRPr>
            </a:lvl7pPr>
            <a:lvl8pPr marL="1371600" algn="ctr" rtl="0" fontAlgn="base">
              <a:spcBef>
                <a:spcPct val="0"/>
              </a:spcBef>
              <a:spcAft>
                <a:spcPct val="0"/>
              </a:spcAft>
              <a:defRPr sz="2800" b="1">
                <a:solidFill>
                  <a:schemeClr val="bg1"/>
                </a:solidFill>
                <a:latin typeface="Calibri" pitchFamily="34" charset="0"/>
                <a:cs typeface="Arial" charset="0"/>
              </a:defRPr>
            </a:lvl8pPr>
            <a:lvl9pPr marL="1828800" algn="ctr" rtl="0" fontAlgn="base">
              <a:spcBef>
                <a:spcPct val="0"/>
              </a:spcBef>
              <a:spcAft>
                <a:spcPct val="0"/>
              </a:spcAft>
              <a:defRPr sz="2800" b="1">
                <a:solidFill>
                  <a:schemeClr val="bg1"/>
                </a:solidFill>
                <a:latin typeface="Calibri" pitchFamily="34" charset="0"/>
                <a:cs typeface="Arial" charset="0"/>
              </a:defRPr>
            </a:lvl9pPr>
          </a:lstStyle>
          <a:p>
            <a:pPr eaLnBrk="1" hangingPunct="1">
              <a:lnSpc>
                <a:spcPct val="90000"/>
              </a:lnSpc>
            </a:pPr>
            <a:r>
              <a:rPr lang="cs-CZ" altLang="cs-CZ" sz="2400" b="0" dirty="0">
                <a:solidFill>
                  <a:srgbClr val="0066CC"/>
                </a:solidFill>
                <a:effectLst>
                  <a:outerShdw blurRad="38100" dist="38100" dir="2700000" algn="tl">
                    <a:srgbClr val="000000">
                      <a:alpha val="43137"/>
                    </a:srgbClr>
                  </a:outerShdw>
                </a:effectLst>
                <a:highlight>
                  <a:srgbClr val="FFFF00"/>
                </a:highlight>
                <a:latin typeface="+mn-lt"/>
                <a:cs typeface="+mj-cs"/>
                <a:sym typeface="Poppins"/>
              </a:rPr>
              <a:t>2025 </a:t>
            </a:r>
            <a:r>
              <a:rPr lang="cs-CZ" altLang="cs-CZ" sz="2400" b="0" dirty="0">
                <a:solidFill>
                  <a:srgbClr val="0066CC"/>
                </a:solidFill>
                <a:effectLst>
                  <a:outerShdw blurRad="38100" dist="38100" dir="2700000" algn="tl">
                    <a:srgbClr val="000000">
                      <a:alpha val="43137"/>
                    </a:srgbClr>
                  </a:outerShdw>
                </a:effectLst>
                <a:latin typeface="+mn-lt"/>
                <a:cs typeface="+mj-cs"/>
                <a:sym typeface="Poppins"/>
              </a:rPr>
              <a:t>       </a:t>
            </a:r>
            <a:r>
              <a:rPr lang="pt-BR" altLang="cs-CZ" sz="2400" b="0" dirty="0">
                <a:solidFill>
                  <a:srgbClr val="0066CC"/>
                </a:solidFill>
                <a:effectLst>
                  <a:outerShdw blurRad="38100" dist="38100" dir="2700000" algn="tl">
                    <a:srgbClr val="000000">
                      <a:alpha val="43137"/>
                    </a:srgbClr>
                  </a:outerShdw>
                </a:effectLst>
                <a:latin typeface="+mn-lt"/>
                <a:cs typeface="+mj-cs"/>
                <a:sym typeface="Poppins"/>
              </a:rPr>
              <a:t>LOVO  </a:t>
            </a:r>
            <a:r>
              <a:rPr lang="cs-CZ" altLang="cs-CZ" sz="2400" b="0" dirty="0">
                <a:solidFill>
                  <a:srgbClr val="0066CC"/>
                </a:solidFill>
                <a:effectLst>
                  <a:outerShdw blurRad="38100" dist="38100" dir="2700000" algn="tl">
                    <a:srgbClr val="000000">
                      <a:alpha val="43137"/>
                    </a:srgbClr>
                  </a:outerShdw>
                </a:effectLst>
                <a:latin typeface="+mn-lt"/>
                <a:cs typeface="+mj-cs"/>
                <a:sym typeface="Poppins"/>
              </a:rPr>
              <a:t>Dekarbonizační plán </a:t>
            </a:r>
            <a:r>
              <a:rPr lang="pt-BR" altLang="cs-CZ" sz="2400" b="0" dirty="0">
                <a:solidFill>
                  <a:srgbClr val="0066CC"/>
                </a:solidFill>
                <a:effectLst>
                  <a:outerShdw blurRad="38100" dist="38100" dir="2700000" algn="tl">
                    <a:srgbClr val="000000">
                      <a:alpha val="43137"/>
                    </a:srgbClr>
                  </a:outerShdw>
                </a:effectLst>
                <a:latin typeface="+mn-lt"/>
                <a:cs typeface="+mj-cs"/>
                <a:sym typeface="Poppins"/>
              </a:rPr>
              <a:t>  2030+ </a:t>
            </a:r>
          </a:p>
        </p:txBody>
      </p:sp>
      <p:sp>
        <p:nvSpPr>
          <p:cNvPr id="59" name="Obdélník 3">
            <a:extLst>
              <a:ext uri="{FF2B5EF4-FFF2-40B4-BE49-F238E27FC236}">
                <a16:creationId xmlns:a16="http://schemas.microsoft.com/office/drawing/2014/main" id="{812894AD-B2E6-4CAB-8D85-321EBF9B2F05}"/>
              </a:ext>
            </a:extLst>
          </p:cNvPr>
          <p:cNvSpPr/>
          <p:nvPr/>
        </p:nvSpPr>
        <p:spPr bwMode="auto">
          <a:xfrm>
            <a:off x="5303912" y="5635359"/>
            <a:ext cx="5112568" cy="954107"/>
          </a:xfrm>
          <a:prstGeom prst="rect">
            <a:avLst/>
          </a:prstGeom>
          <a:solidFill>
            <a:srgbClr val="CCFFCC">
              <a:alpha val="60000"/>
            </a:srgbClr>
          </a:solidFill>
          <a:ln>
            <a:solidFill>
              <a:srgbClr val="0070C0"/>
            </a:solidFill>
          </a:ln>
        </p:spPr>
        <p:txBody>
          <a:bodyPr wrap="square">
            <a:spAutoFit/>
          </a:bodyPr>
          <a:lstStyle/>
          <a:p>
            <a:pPr marL="400050" indent="-400050">
              <a:buFont typeface="+mj-lt"/>
              <a:buAutoNum type="romanUcPeriod" startAt="4"/>
            </a:pPr>
            <a:r>
              <a:rPr lang="cs-CZ" sz="1400" b="1" dirty="0">
                <a:solidFill>
                  <a:schemeClr val="tx1">
                    <a:lumMod val="65000"/>
                    <a:lumOff val="35000"/>
                  </a:schemeClr>
                </a:solidFill>
                <a:latin typeface="+mn-lt"/>
              </a:rPr>
              <a:t>Efektivní hospodaření</a:t>
            </a:r>
          </a:p>
          <a:p>
            <a:pPr marL="857250" lvl="1" indent="-400050">
              <a:buFont typeface="+mj-lt"/>
              <a:buAutoNum type="romanLcPeriod"/>
            </a:pPr>
            <a:r>
              <a:rPr lang="cs-CZ" sz="1400" dirty="0">
                <a:solidFill>
                  <a:schemeClr val="tx1">
                    <a:lumMod val="65000"/>
                    <a:lumOff val="35000"/>
                  </a:schemeClr>
                </a:solidFill>
                <a:latin typeface="+mn-lt"/>
              </a:rPr>
              <a:t>Konkurenceschopné výrobky a služby</a:t>
            </a:r>
          </a:p>
          <a:p>
            <a:pPr marL="857250" lvl="1" indent="-400050">
              <a:buFont typeface="+mj-lt"/>
              <a:buAutoNum type="romanLcPeriod"/>
            </a:pPr>
            <a:r>
              <a:rPr lang="cs-CZ" sz="1400" dirty="0">
                <a:solidFill>
                  <a:schemeClr val="tx1">
                    <a:lumMod val="65000"/>
                    <a:lumOff val="35000"/>
                  </a:schemeClr>
                </a:solidFill>
                <a:latin typeface="+mn-lt"/>
              </a:rPr>
              <a:t>Vytížené  kapacity		</a:t>
            </a:r>
            <a:r>
              <a:rPr lang="cs-CZ" sz="1400" i="1" dirty="0">
                <a:solidFill>
                  <a:srgbClr val="C00000"/>
                </a:solidFill>
                <a:latin typeface="+mn-lt"/>
              </a:rPr>
              <a:t>Import  BR, RUS</a:t>
            </a:r>
            <a:endParaRPr lang="cs-CZ" sz="1400" i="1" dirty="0">
              <a:solidFill>
                <a:schemeClr val="tx1">
                  <a:lumMod val="65000"/>
                  <a:lumOff val="35000"/>
                </a:schemeClr>
              </a:solidFill>
              <a:latin typeface="+mn-lt"/>
            </a:endParaRPr>
          </a:p>
          <a:p>
            <a:pPr marL="857250" lvl="1" indent="-400050">
              <a:buFont typeface="+mj-lt"/>
              <a:buAutoNum type="romanLcPeriod"/>
            </a:pPr>
            <a:r>
              <a:rPr lang="cs-CZ" sz="1400" dirty="0">
                <a:solidFill>
                  <a:srgbClr val="C00000"/>
                </a:solidFill>
                <a:latin typeface="+mn-lt"/>
              </a:rPr>
              <a:t>Spokojené Zákazníky</a:t>
            </a:r>
          </a:p>
        </p:txBody>
      </p:sp>
      <p:sp>
        <p:nvSpPr>
          <p:cNvPr id="6" name="Obdélník 5">
            <a:extLst>
              <a:ext uri="{FF2B5EF4-FFF2-40B4-BE49-F238E27FC236}">
                <a16:creationId xmlns:a16="http://schemas.microsoft.com/office/drawing/2014/main" id="{ADBC11E0-622A-4948-9CBD-D5DEA9855AA4}"/>
              </a:ext>
            </a:extLst>
          </p:cNvPr>
          <p:cNvSpPr/>
          <p:nvPr/>
        </p:nvSpPr>
        <p:spPr>
          <a:xfrm>
            <a:off x="153087" y="4350669"/>
            <a:ext cx="4985721" cy="954107"/>
          </a:xfrm>
          <a:prstGeom prst="rect">
            <a:avLst/>
          </a:prstGeom>
          <a:ln>
            <a:solidFill>
              <a:srgbClr val="0070C0"/>
            </a:solidFill>
          </a:ln>
        </p:spPr>
        <p:txBody>
          <a:bodyPr wrap="square">
            <a:spAutoFit/>
          </a:bodyPr>
          <a:lstStyle/>
          <a:p>
            <a:pPr marL="400050" indent="-400050">
              <a:buAutoNum type="romanUcPeriod"/>
            </a:pPr>
            <a:r>
              <a:rPr lang="cs-CZ" sz="1400" b="1" dirty="0">
                <a:solidFill>
                  <a:schemeClr val="tx1">
                    <a:lumMod val="65000"/>
                    <a:lumOff val="35000"/>
                  </a:schemeClr>
                </a:solidFill>
                <a:latin typeface="+mn-lt"/>
              </a:rPr>
              <a:t>Spolehlivé dodavatele surovin / energií</a:t>
            </a:r>
          </a:p>
          <a:p>
            <a:pPr marL="857250" lvl="1" indent="-400050">
              <a:buFont typeface="+mj-lt"/>
              <a:buAutoNum type="romanLcPeriod"/>
            </a:pPr>
            <a:r>
              <a:rPr lang="cs-CZ" sz="1400" dirty="0">
                <a:solidFill>
                  <a:schemeClr val="tx1">
                    <a:lumMod val="65000"/>
                    <a:lumOff val="35000"/>
                  </a:schemeClr>
                </a:solidFill>
                <a:latin typeface="+mn-lt"/>
              </a:rPr>
              <a:t>Modrý Čpavek		</a:t>
            </a:r>
            <a:r>
              <a:rPr lang="cs-CZ" sz="1400" i="1" dirty="0">
                <a:solidFill>
                  <a:srgbClr val="0070C0"/>
                </a:solidFill>
                <a:latin typeface="+mn-lt"/>
              </a:rPr>
              <a:t>Není zatím</a:t>
            </a:r>
          </a:p>
          <a:p>
            <a:pPr marL="857250" lvl="1" indent="-400050">
              <a:buFont typeface="+mj-lt"/>
              <a:buAutoNum type="romanLcPeriod"/>
            </a:pPr>
            <a:r>
              <a:rPr lang="cs-CZ" sz="1400" dirty="0">
                <a:solidFill>
                  <a:schemeClr val="tx1">
                    <a:lumMod val="65000"/>
                    <a:lumOff val="35000"/>
                  </a:schemeClr>
                </a:solidFill>
                <a:latin typeface="+mn-lt"/>
              </a:rPr>
              <a:t>Zelený Čpavek		</a:t>
            </a:r>
            <a:r>
              <a:rPr lang="cs-CZ" sz="1400" i="1" dirty="0">
                <a:solidFill>
                  <a:schemeClr val="accent3">
                    <a:lumMod val="75000"/>
                  </a:schemeClr>
                </a:solidFill>
                <a:latin typeface="+mn-lt"/>
              </a:rPr>
              <a:t>Není zatím</a:t>
            </a:r>
          </a:p>
          <a:p>
            <a:pPr marL="857250" lvl="1" indent="-400050">
              <a:buFont typeface="+mj-lt"/>
              <a:buAutoNum type="romanLcPeriod"/>
            </a:pPr>
            <a:r>
              <a:rPr lang="cs-CZ" sz="1400" dirty="0">
                <a:solidFill>
                  <a:schemeClr val="tx1">
                    <a:lumMod val="65000"/>
                    <a:lumOff val="35000"/>
                  </a:schemeClr>
                </a:solidFill>
                <a:latin typeface="+mn-lt"/>
              </a:rPr>
              <a:t>Biomasa / Zelená EE		</a:t>
            </a:r>
            <a:r>
              <a:rPr lang="cs-CZ" sz="1400" i="1" dirty="0">
                <a:solidFill>
                  <a:schemeClr val="tx1">
                    <a:lumMod val="65000"/>
                    <a:lumOff val="35000"/>
                  </a:schemeClr>
                </a:solidFill>
                <a:latin typeface="+mn-lt"/>
              </a:rPr>
              <a:t>Hledá se </a:t>
            </a:r>
            <a:endParaRPr lang="cs-CZ" sz="1400" i="1" dirty="0">
              <a:latin typeface="+mn-lt"/>
            </a:endParaRPr>
          </a:p>
        </p:txBody>
      </p:sp>
      <p:sp useBgFill="1">
        <p:nvSpPr>
          <p:cNvPr id="60" name="Obdélník 3">
            <a:extLst>
              <a:ext uri="{FF2B5EF4-FFF2-40B4-BE49-F238E27FC236}">
                <a16:creationId xmlns:a16="http://schemas.microsoft.com/office/drawing/2014/main" id="{A9C034CD-463F-4AE2-A0BC-14C03271B242}"/>
              </a:ext>
            </a:extLst>
          </p:cNvPr>
          <p:cNvSpPr/>
          <p:nvPr/>
        </p:nvSpPr>
        <p:spPr bwMode="auto">
          <a:xfrm>
            <a:off x="5303912" y="4358334"/>
            <a:ext cx="5112568" cy="954107"/>
          </a:xfrm>
          <a:prstGeom prst="rect">
            <a:avLst/>
          </a:prstGeom>
          <a:ln>
            <a:solidFill>
              <a:srgbClr val="0070C0"/>
            </a:solidFill>
          </a:ln>
        </p:spPr>
        <p:txBody>
          <a:bodyPr wrap="square">
            <a:spAutoFit/>
          </a:bodyPr>
          <a:lstStyle/>
          <a:p>
            <a:pPr marL="400050" indent="-400050">
              <a:buFont typeface="+mj-lt"/>
              <a:buAutoNum type="romanUcPeriod" startAt="2"/>
            </a:pPr>
            <a:r>
              <a:rPr lang="cs-CZ" sz="1400" b="1" dirty="0">
                <a:solidFill>
                  <a:schemeClr val="tx1">
                    <a:lumMod val="65000"/>
                    <a:lumOff val="35000"/>
                  </a:schemeClr>
                </a:solidFill>
                <a:latin typeface="+mn-lt"/>
              </a:rPr>
              <a:t>Dekarbonizační projekty</a:t>
            </a:r>
          </a:p>
          <a:p>
            <a:pPr marL="857250" lvl="1" indent="-400050">
              <a:buFont typeface="+mj-lt"/>
              <a:buAutoNum type="romanLcPeriod"/>
            </a:pPr>
            <a:r>
              <a:rPr lang="cs-CZ" sz="1400" dirty="0">
                <a:solidFill>
                  <a:schemeClr val="tx1">
                    <a:lumMod val="65000"/>
                    <a:lumOff val="35000"/>
                  </a:schemeClr>
                </a:solidFill>
                <a:latin typeface="+mn-lt"/>
              </a:rPr>
              <a:t>Terciární redukce KD 6 	CAPEX  &gt;   </a:t>
            </a:r>
            <a:r>
              <a:rPr lang="cs-CZ" sz="1400" dirty="0">
                <a:solidFill>
                  <a:schemeClr val="tx1">
                    <a:lumMod val="65000"/>
                    <a:lumOff val="35000"/>
                  </a:schemeClr>
                </a:solidFill>
                <a:highlight>
                  <a:srgbClr val="FFFF00"/>
                </a:highlight>
                <a:latin typeface="+mn-lt"/>
              </a:rPr>
              <a:t>15 M </a:t>
            </a:r>
            <a:r>
              <a:rPr lang="cs-CZ" sz="1400" dirty="0">
                <a:solidFill>
                  <a:schemeClr val="tx1">
                    <a:lumMod val="65000"/>
                    <a:lumOff val="35000"/>
                  </a:schemeClr>
                </a:solidFill>
                <a:latin typeface="+mn-lt"/>
              </a:rPr>
              <a:t>EUR</a:t>
            </a:r>
          </a:p>
          <a:p>
            <a:pPr marL="857250" lvl="1" indent="-400050">
              <a:buFont typeface="+mj-lt"/>
              <a:buAutoNum type="romanLcPeriod"/>
            </a:pPr>
            <a:r>
              <a:rPr lang="cs-CZ" sz="1400" dirty="0">
                <a:solidFill>
                  <a:schemeClr val="tx1">
                    <a:lumMod val="65000"/>
                    <a:lumOff val="35000"/>
                  </a:schemeClr>
                </a:solidFill>
                <a:latin typeface="+mn-lt"/>
              </a:rPr>
              <a:t>Biomasa / OZE	CAPEX  &gt;   60 M EUR</a:t>
            </a:r>
          </a:p>
          <a:p>
            <a:pPr marL="857250" lvl="1" indent="-400050">
              <a:buFont typeface="+mj-lt"/>
              <a:buAutoNum type="romanLcPeriod"/>
            </a:pPr>
            <a:r>
              <a:rPr lang="cs-CZ" sz="1400" dirty="0">
                <a:solidFill>
                  <a:schemeClr val="tx1">
                    <a:lumMod val="65000"/>
                    <a:lumOff val="35000"/>
                  </a:schemeClr>
                </a:solidFill>
                <a:latin typeface="+mn-lt"/>
              </a:rPr>
              <a:t>Dekarbonizace výroby Ledku Vápenatého</a:t>
            </a:r>
            <a:endParaRPr lang="cs-CZ" sz="1400" b="1" dirty="0">
              <a:solidFill>
                <a:schemeClr val="tx1">
                  <a:lumMod val="65000"/>
                  <a:lumOff val="35000"/>
                </a:schemeClr>
              </a:solidFill>
              <a:latin typeface="+mn-lt"/>
            </a:endParaRPr>
          </a:p>
        </p:txBody>
      </p:sp>
      <p:sp useBgFill="1">
        <p:nvSpPr>
          <p:cNvPr id="61" name="Obdélník 3">
            <a:extLst>
              <a:ext uri="{FF2B5EF4-FFF2-40B4-BE49-F238E27FC236}">
                <a16:creationId xmlns:a16="http://schemas.microsoft.com/office/drawing/2014/main" id="{C8207FC2-A08A-43EE-A1A8-D7C0D99D9777}"/>
              </a:ext>
            </a:extLst>
          </p:cNvPr>
          <p:cNvSpPr/>
          <p:nvPr/>
        </p:nvSpPr>
        <p:spPr bwMode="auto">
          <a:xfrm>
            <a:off x="153087" y="5635359"/>
            <a:ext cx="4985721" cy="954107"/>
          </a:xfrm>
          <a:prstGeom prst="rect">
            <a:avLst/>
          </a:prstGeom>
          <a:solidFill>
            <a:schemeClr val="bg1"/>
          </a:solidFill>
          <a:ln>
            <a:solidFill>
              <a:srgbClr val="0070C0"/>
            </a:solidFill>
          </a:ln>
        </p:spPr>
        <p:txBody>
          <a:bodyPr wrap="square">
            <a:spAutoFit/>
          </a:bodyPr>
          <a:lstStyle/>
          <a:p>
            <a:pPr marL="400050" indent="-400050">
              <a:buFont typeface="+mj-lt"/>
              <a:buAutoNum type="romanUcPeriod" startAt="3"/>
            </a:pPr>
            <a:r>
              <a:rPr lang="cs-CZ" sz="1400" b="1" dirty="0">
                <a:solidFill>
                  <a:schemeClr val="tx1">
                    <a:lumMod val="65000"/>
                    <a:lumOff val="35000"/>
                  </a:schemeClr>
                </a:solidFill>
                <a:latin typeface="+mn-lt"/>
              </a:rPr>
              <a:t>Financování dekarbonizačních projektů</a:t>
            </a:r>
          </a:p>
          <a:p>
            <a:pPr marL="857250" lvl="1" indent="-400050">
              <a:buFont typeface="+mj-lt"/>
              <a:buAutoNum type="romanLcPeriod"/>
            </a:pPr>
            <a:r>
              <a:rPr lang="cs-CZ" sz="1400" dirty="0">
                <a:solidFill>
                  <a:schemeClr val="tx1">
                    <a:lumMod val="65000"/>
                    <a:lumOff val="35000"/>
                  </a:schemeClr>
                </a:solidFill>
                <a:latin typeface="+mn-lt"/>
              </a:rPr>
              <a:t>Zelené úvěry komerčních Bank</a:t>
            </a:r>
          </a:p>
          <a:p>
            <a:pPr marL="857250" lvl="1" indent="-400050">
              <a:buFont typeface="+mj-lt"/>
              <a:buAutoNum type="romanLcPeriod"/>
            </a:pPr>
            <a:r>
              <a:rPr lang="cs-CZ" sz="1400" dirty="0">
                <a:solidFill>
                  <a:srgbClr val="0070C0"/>
                </a:solidFill>
                <a:latin typeface="+mn-lt"/>
              </a:rPr>
              <a:t>Dotace</a:t>
            </a:r>
          </a:p>
          <a:p>
            <a:pPr marL="857250" lvl="1" indent="-400050">
              <a:buFont typeface="+mj-lt"/>
              <a:buAutoNum type="romanLcPeriod"/>
            </a:pPr>
            <a:endParaRPr lang="cs-CZ" sz="1400" dirty="0">
              <a:solidFill>
                <a:schemeClr val="tx1">
                  <a:lumMod val="65000"/>
                  <a:lumOff val="35000"/>
                </a:schemeClr>
              </a:solidFill>
              <a:latin typeface="+mn-lt"/>
            </a:endParaRPr>
          </a:p>
        </p:txBody>
      </p:sp>
      <p:sp>
        <p:nvSpPr>
          <p:cNvPr id="26629" name="Veselý obličej 26628">
            <a:extLst>
              <a:ext uri="{FF2B5EF4-FFF2-40B4-BE49-F238E27FC236}">
                <a16:creationId xmlns:a16="http://schemas.microsoft.com/office/drawing/2014/main" id="{68FC5209-1718-44B6-BD00-32604E016704}"/>
              </a:ext>
            </a:extLst>
          </p:cNvPr>
          <p:cNvSpPr/>
          <p:nvPr/>
        </p:nvSpPr>
        <p:spPr>
          <a:xfrm>
            <a:off x="3833509" y="5910554"/>
            <a:ext cx="246453" cy="207360"/>
          </a:xfrm>
          <a:prstGeom prst="smileyFace">
            <a:avLst/>
          </a:prstGeom>
          <a:solidFill>
            <a:srgbClr val="99FFCC"/>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2" name="Veselý obličej 71">
            <a:extLst>
              <a:ext uri="{FF2B5EF4-FFF2-40B4-BE49-F238E27FC236}">
                <a16:creationId xmlns:a16="http://schemas.microsoft.com/office/drawing/2014/main" id="{EC3D7325-D73D-4D43-8194-4C8C96C24DFC}"/>
              </a:ext>
            </a:extLst>
          </p:cNvPr>
          <p:cNvSpPr/>
          <p:nvPr/>
        </p:nvSpPr>
        <p:spPr>
          <a:xfrm>
            <a:off x="10678746" y="6108499"/>
            <a:ext cx="249775" cy="226582"/>
          </a:xfrm>
          <a:prstGeom prst="smileyFace">
            <a:avLst>
              <a:gd name="adj" fmla="val -4653"/>
            </a:avLst>
          </a:prstGeom>
          <a:solidFill>
            <a:srgbClr val="FFFFCC"/>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6632" name="Šipka: dolů 26631">
            <a:extLst>
              <a:ext uri="{FF2B5EF4-FFF2-40B4-BE49-F238E27FC236}">
                <a16:creationId xmlns:a16="http://schemas.microsoft.com/office/drawing/2014/main" id="{DFC71700-A4AA-4331-97F7-A3338AEB92BB}"/>
              </a:ext>
            </a:extLst>
          </p:cNvPr>
          <p:cNvSpPr/>
          <p:nvPr/>
        </p:nvSpPr>
        <p:spPr>
          <a:xfrm>
            <a:off x="9822993" y="946998"/>
            <a:ext cx="368511" cy="316555"/>
          </a:xfrm>
          <a:prstGeom prst="downArrow">
            <a:avLst/>
          </a:prstGeom>
          <a:solidFill>
            <a:srgbClr val="CCFFCC"/>
          </a:solidFill>
          <a:ln w="9525">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4" name="Veselý obličej 113">
            <a:extLst>
              <a:ext uri="{FF2B5EF4-FFF2-40B4-BE49-F238E27FC236}">
                <a16:creationId xmlns:a16="http://schemas.microsoft.com/office/drawing/2014/main" id="{EDF12596-8503-40FC-9D0A-E874385B1C59}"/>
              </a:ext>
            </a:extLst>
          </p:cNvPr>
          <p:cNvSpPr/>
          <p:nvPr/>
        </p:nvSpPr>
        <p:spPr>
          <a:xfrm>
            <a:off x="3822110" y="6147611"/>
            <a:ext cx="249775" cy="226582"/>
          </a:xfrm>
          <a:prstGeom prst="smileyFace">
            <a:avLst>
              <a:gd name="adj" fmla="val -4653"/>
            </a:avLst>
          </a:prstGeom>
          <a:solidFill>
            <a:srgbClr val="FFFFCC"/>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5" name="Veselý obličej 114">
            <a:extLst>
              <a:ext uri="{FF2B5EF4-FFF2-40B4-BE49-F238E27FC236}">
                <a16:creationId xmlns:a16="http://schemas.microsoft.com/office/drawing/2014/main" id="{AF8B6663-09F9-4CEE-8B3D-02DAF44763C3}"/>
              </a:ext>
            </a:extLst>
          </p:cNvPr>
          <p:cNvSpPr/>
          <p:nvPr/>
        </p:nvSpPr>
        <p:spPr>
          <a:xfrm>
            <a:off x="4359609" y="5921289"/>
            <a:ext cx="249775" cy="226582"/>
          </a:xfrm>
          <a:prstGeom prst="smileyFace">
            <a:avLst>
              <a:gd name="adj" fmla="val -4653"/>
            </a:avLst>
          </a:prstGeom>
          <a:solidFill>
            <a:srgbClr val="FFFFCC"/>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575109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1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fade">
                                      <p:cBhvr>
                                        <p:cTn id="24" dur="1000"/>
                                        <p:tgtEl>
                                          <p:spTgt spid="60"/>
                                        </p:tgtEl>
                                      </p:cBhvr>
                                    </p:animEffect>
                                    <p:anim calcmode="lin" valueType="num">
                                      <p:cBhvr>
                                        <p:cTn id="25" dur="1000" fill="hold"/>
                                        <p:tgtEl>
                                          <p:spTgt spid="60"/>
                                        </p:tgtEl>
                                        <p:attrNameLst>
                                          <p:attrName>ppt_x</p:attrName>
                                        </p:attrNameLst>
                                      </p:cBhvr>
                                      <p:tavLst>
                                        <p:tav tm="0">
                                          <p:val>
                                            <p:strVal val="#ppt_x"/>
                                          </p:val>
                                        </p:tav>
                                        <p:tav tm="100000">
                                          <p:val>
                                            <p:strVal val="#ppt_x"/>
                                          </p:val>
                                        </p:tav>
                                      </p:tavLst>
                                    </p:anim>
                                    <p:anim calcmode="lin" valueType="num">
                                      <p:cBhvr>
                                        <p:cTn id="26"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animEffect transition="in" filter="fade">
                                      <p:cBhvr>
                                        <p:cTn id="31" dur="1000"/>
                                        <p:tgtEl>
                                          <p:spTgt spid="61"/>
                                        </p:tgtEl>
                                      </p:cBhvr>
                                    </p:animEffect>
                                    <p:anim calcmode="lin" valueType="num">
                                      <p:cBhvr>
                                        <p:cTn id="32" dur="1000" fill="hold"/>
                                        <p:tgtEl>
                                          <p:spTgt spid="61"/>
                                        </p:tgtEl>
                                        <p:attrNameLst>
                                          <p:attrName>ppt_x</p:attrName>
                                        </p:attrNameLst>
                                      </p:cBhvr>
                                      <p:tavLst>
                                        <p:tav tm="0">
                                          <p:val>
                                            <p:strVal val="#ppt_x"/>
                                          </p:val>
                                        </p:tav>
                                        <p:tav tm="100000">
                                          <p:val>
                                            <p:strVal val="#ppt_x"/>
                                          </p:val>
                                        </p:tav>
                                      </p:tavLst>
                                    </p:anim>
                                    <p:anim calcmode="lin" valueType="num">
                                      <p:cBhvr>
                                        <p:cTn id="33"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grpId="0" nodeType="clickEffect">
                                  <p:stCondLst>
                                    <p:cond delay="0"/>
                                  </p:stCondLst>
                                  <p:childTnLst>
                                    <p:set>
                                      <p:cBhvr>
                                        <p:cTn id="37" dur="1" fill="hold">
                                          <p:stCondLst>
                                            <p:cond delay="0"/>
                                          </p:stCondLst>
                                        </p:cTn>
                                        <p:tgtEl>
                                          <p:spTgt spid="59"/>
                                        </p:tgtEl>
                                        <p:attrNameLst>
                                          <p:attrName>style.visibility</p:attrName>
                                        </p:attrNameLst>
                                      </p:cBhvr>
                                      <p:to>
                                        <p:strVal val="visible"/>
                                      </p:to>
                                    </p:set>
                                    <p:animEffect transition="in" filter="fade">
                                      <p:cBhvr>
                                        <p:cTn id="38" dur="1000"/>
                                        <p:tgtEl>
                                          <p:spTgt spid="59"/>
                                        </p:tgtEl>
                                      </p:cBhvr>
                                    </p:animEffect>
                                    <p:anim calcmode="lin" valueType="num">
                                      <p:cBhvr>
                                        <p:cTn id="39" dur="1000" fill="hold"/>
                                        <p:tgtEl>
                                          <p:spTgt spid="59"/>
                                        </p:tgtEl>
                                        <p:attrNameLst>
                                          <p:attrName>ppt_x</p:attrName>
                                        </p:attrNameLst>
                                      </p:cBhvr>
                                      <p:tavLst>
                                        <p:tav tm="0">
                                          <p:val>
                                            <p:strVal val="#ppt_x"/>
                                          </p:val>
                                        </p:tav>
                                        <p:tav tm="100000">
                                          <p:val>
                                            <p:strVal val="#ppt_x"/>
                                          </p:val>
                                        </p:tav>
                                      </p:tavLst>
                                    </p:anim>
                                    <p:anim calcmode="lin" valueType="num">
                                      <p:cBhvr>
                                        <p:cTn id="40"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 grpId="0" animBg="1"/>
      <p:bldP spid="60" grpId="0" animBg="1"/>
      <p:bldP spid="61"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 name="Obrázek 8">
            <a:extLst>
              <a:ext uri="{FF2B5EF4-FFF2-40B4-BE49-F238E27FC236}">
                <a16:creationId xmlns:a16="http://schemas.microsoft.com/office/drawing/2014/main" id="{CDAFB7AE-A8D7-4C35-8093-DCE6453C1652}"/>
              </a:ext>
            </a:extLst>
          </p:cNvPr>
          <p:cNvPicPr>
            <a:picLocks noChangeAspect="1"/>
          </p:cNvPicPr>
          <p:nvPr/>
        </p:nvPicPr>
        <p:blipFill>
          <a:blip r:embed="rId2"/>
          <a:stretch>
            <a:fillRect/>
          </a:stretch>
        </p:blipFill>
        <p:spPr>
          <a:xfrm>
            <a:off x="7469865" y="1537330"/>
            <a:ext cx="4458783" cy="2456459"/>
          </a:xfrm>
          <a:prstGeom prst="rect">
            <a:avLst/>
          </a:prstGeom>
        </p:spPr>
      </p:pic>
      <p:sp>
        <p:nvSpPr>
          <p:cNvPr id="3" name="Obdélník 2">
            <a:extLst>
              <a:ext uri="{FF2B5EF4-FFF2-40B4-BE49-F238E27FC236}">
                <a16:creationId xmlns:a16="http://schemas.microsoft.com/office/drawing/2014/main" id="{677DC795-D707-41ED-A73C-8153AA5A34D4}"/>
              </a:ext>
            </a:extLst>
          </p:cNvPr>
          <p:cNvSpPr/>
          <p:nvPr/>
        </p:nvSpPr>
        <p:spPr bwMode="auto">
          <a:xfrm>
            <a:off x="1271463" y="252186"/>
            <a:ext cx="8997951" cy="338554"/>
          </a:xfrm>
          <a:prstGeom prst="rect">
            <a:avLst/>
          </a:prstGeom>
          <a:noFill/>
          <a:ln w="635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cs-CZ" sz="16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mn-lt"/>
                <a:ea typeface="+mn-ea"/>
                <a:cs typeface="Arial" panose="020B0604020202020204" pitchFamily="34" charset="0"/>
              </a:rPr>
              <a:t>Projekt Nový energetický zdroj  (KD 7)  zastaven -  jediná nabídka ve Veřejném VŘ za nesmyslnou cenu</a:t>
            </a:r>
            <a:endParaRPr kumimoji="0" lang="en-US" sz="16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mn-lt"/>
              <a:ea typeface="+mn-ea"/>
              <a:cs typeface="Arial" panose="020B0604020202020204" pitchFamily="34" charset="0"/>
            </a:endParaRPr>
          </a:p>
        </p:txBody>
      </p:sp>
      <p:sp>
        <p:nvSpPr>
          <p:cNvPr id="5" name="TextovéPole 4">
            <a:extLst>
              <a:ext uri="{FF2B5EF4-FFF2-40B4-BE49-F238E27FC236}">
                <a16:creationId xmlns:a16="http://schemas.microsoft.com/office/drawing/2014/main" id="{A50A2BFA-4105-4044-9DA5-40EF90F2364F}"/>
              </a:ext>
            </a:extLst>
          </p:cNvPr>
          <p:cNvSpPr txBox="1"/>
          <p:nvPr/>
        </p:nvSpPr>
        <p:spPr>
          <a:xfrm>
            <a:off x="407368" y="3090567"/>
            <a:ext cx="6048672" cy="215444"/>
          </a:xfrm>
          <a:prstGeom prst="rect">
            <a:avLst/>
          </a:prstGeom>
          <a:noFill/>
          <a:ln>
            <a:solidFill>
              <a:srgbClr val="0070C0"/>
            </a:solidFill>
          </a:ln>
        </p:spPr>
        <p:txBody>
          <a:bodyPr wrap="square" rtlCol="0">
            <a:spAutoFit/>
          </a:bodyPr>
          <a:lstStyle/>
          <a:p>
            <a:pPr algn="ctr"/>
            <a:r>
              <a:rPr lang="cs-CZ" sz="800" dirty="0">
                <a:latin typeface="+mn-lt"/>
              </a:rPr>
              <a:t>Předběžná nabídka	</a:t>
            </a:r>
            <a:r>
              <a:rPr lang="cs-CZ" sz="800" b="1" dirty="0">
                <a:solidFill>
                  <a:srgbClr val="C00000"/>
                </a:solidFill>
                <a:latin typeface="+mn-lt"/>
              </a:rPr>
              <a:t>CAPEX  </a:t>
            </a:r>
            <a:r>
              <a:rPr lang="en-US" sz="800" b="1" dirty="0">
                <a:solidFill>
                  <a:srgbClr val="C00000"/>
                </a:solidFill>
                <a:latin typeface="+mn-lt"/>
              </a:rPr>
              <a:t>&gt; </a:t>
            </a:r>
            <a:r>
              <a:rPr lang="cs-CZ" sz="800" b="1" dirty="0">
                <a:solidFill>
                  <a:srgbClr val="C00000"/>
                </a:solidFill>
                <a:latin typeface="+mn-lt"/>
              </a:rPr>
              <a:t>230 M EUR</a:t>
            </a:r>
            <a:r>
              <a:rPr lang="cs-CZ" sz="800" dirty="0">
                <a:latin typeface="+mn-lt"/>
              </a:rPr>
              <a:t>		Nabídka z veřejného Výběrového řízení	</a:t>
            </a:r>
            <a:r>
              <a:rPr lang="cs-CZ" sz="800" b="1" dirty="0">
                <a:solidFill>
                  <a:srgbClr val="C00000"/>
                </a:solidFill>
                <a:latin typeface="+mn-lt"/>
              </a:rPr>
              <a:t>CAPEX   </a:t>
            </a:r>
            <a:r>
              <a:rPr lang="en-US" sz="800" b="1" dirty="0">
                <a:solidFill>
                  <a:srgbClr val="C00000"/>
                </a:solidFill>
                <a:latin typeface="+mn-lt"/>
              </a:rPr>
              <a:t>&gt; </a:t>
            </a:r>
            <a:r>
              <a:rPr lang="cs-CZ" sz="800" b="1" dirty="0">
                <a:solidFill>
                  <a:srgbClr val="C00000"/>
                </a:solidFill>
                <a:latin typeface="+mn-lt"/>
              </a:rPr>
              <a:t>380 M EUR</a:t>
            </a:r>
          </a:p>
        </p:txBody>
      </p:sp>
      <p:sp>
        <p:nvSpPr>
          <p:cNvPr id="6" name="Obdélník 5">
            <a:extLst>
              <a:ext uri="{FF2B5EF4-FFF2-40B4-BE49-F238E27FC236}">
                <a16:creationId xmlns:a16="http://schemas.microsoft.com/office/drawing/2014/main" id="{3139AC58-4E77-4C07-991C-1BF0897A1C1B}"/>
              </a:ext>
            </a:extLst>
          </p:cNvPr>
          <p:cNvSpPr/>
          <p:nvPr/>
        </p:nvSpPr>
        <p:spPr>
          <a:xfrm>
            <a:off x="333835" y="6160828"/>
            <a:ext cx="10873208" cy="577081"/>
          </a:xfrm>
          <a:prstGeom prst="rect">
            <a:avLst/>
          </a:prstGeom>
        </p:spPr>
        <p:txBody>
          <a:bodyPr wrap="square">
            <a:spAutoFit/>
          </a:bodyPr>
          <a:lstStyle/>
          <a:p>
            <a:pPr algn="ctr"/>
            <a:r>
              <a:rPr lang="cs-CZ" sz="1050" i="1" dirty="0">
                <a:solidFill>
                  <a:srgbClr val="0070C0"/>
                </a:solidFill>
                <a:latin typeface="+mn-lt"/>
              </a:rPr>
              <a:t>Rád bych poděkoval pracovníkům SFŽP za jejich nasazení, trpělivost, ochotu a odborný přístup při řešení agendy spojené s naší žádostí o dotaci. </a:t>
            </a:r>
            <a:br>
              <a:rPr lang="cs-CZ" sz="1050" i="1" dirty="0">
                <a:solidFill>
                  <a:srgbClr val="0070C0"/>
                </a:solidFill>
                <a:latin typeface="+mn-lt"/>
              </a:rPr>
            </a:br>
            <a:endParaRPr lang="cs-CZ" sz="1050" i="1" dirty="0">
              <a:solidFill>
                <a:srgbClr val="0070C0"/>
              </a:solidFill>
              <a:latin typeface="+mn-lt"/>
            </a:endParaRPr>
          </a:p>
          <a:p>
            <a:pPr algn="ctr"/>
            <a:r>
              <a:rPr lang="cs-CZ" sz="1050" i="1" dirty="0">
                <a:solidFill>
                  <a:srgbClr val="0070C0"/>
                </a:solidFill>
                <a:latin typeface="+mn-lt"/>
              </a:rPr>
              <a:t>Velmi si vážím jejich snahy hledat konstruktivní cesty a aktivně podporovat realizaci projektů.</a:t>
            </a:r>
          </a:p>
        </p:txBody>
      </p:sp>
      <p:sp>
        <p:nvSpPr>
          <p:cNvPr id="7" name="Obdélník 6">
            <a:extLst>
              <a:ext uri="{FF2B5EF4-FFF2-40B4-BE49-F238E27FC236}">
                <a16:creationId xmlns:a16="http://schemas.microsoft.com/office/drawing/2014/main" id="{1599F431-8680-4403-B1C2-B1610B9FA4C6}"/>
              </a:ext>
            </a:extLst>
          </p:cNvPr>
          <p:cNvSpPr/>
          <p:nvPr/>
        </p:nvSpPr>
        <p:spPr>
          <a:xfrm>
            <a:off x="263352" y="1137462"/>
            <a:ext cx="6552728" cy="1785104"/>
          </a:xfrm>
          <a:prstGeom prst="rect">
            <a:avLst/>
          </a:prstGeom>
        </p:spPr>
        <p:txBody>
          <a:bodyPr wrap="square">
            <a:spAutoFit/>
          </a:bodyPr>
          <a:lstStyle/>
          <a:p>
            <a:pPr marL="342900" lvl="0" indent="-342900">
              <a:spcAft>
                <a:spcPts val="0"/>
              </a:spcAft>
              <a:buSzPts val="1000"/>
              <a:buFont typeface="Courier New" panose="02070309020205020404" pitchFamily="49" charset="0"/>
              <a:buChar char="o"/>
              <a:tabLst>
                <a:tab pos="457200" algn="l"/>
              </a:tabLst>
            </a:pPr>
            <a:r>
              <a:rPr lang="cs-CZ" sz="1000" dirty="0">
                <a:latin typeface="Calibri" panose="020F0502020204030204" pitchFamily="34" charset="0"/>
                <a:ea typeface="Times New Roman" panose="02020603050405020304" pitchFamily="18" charset="0"/>
              </a:rPr>
              <a:t>Říjen 2021 - Žádost o dotaci</a:t>
            </a:r>
          </a:p>
          <a:p>
            <a:pPr marL="342900" lvl="0" indent="-342900">
              <a:spcAft>
                <a:spcPts val="0"/>
              </a:spcAft>
              <a:buSzPts val="1000"/>
              <a:buFont typeface="Courier New" panose="02070309020205020404" pitchFamily="49" charset="0"/>
              <a:buChar char="o"/>
              <a:tabLst>
                <a:tab pos="457200" algn="l"/>
              </a:tabLst>
            </a:pPr>
            <a:endParaRPr lang="cs-CZ" sz="600" dirty="0">
              <a:latin typeface="Calibri" panose="020F0502020204030204" pitchFamily="34" charset="0"/>
              <a:ea typeface="Times New Roman" panose="02020603050405020304" pitchFamily="18" charset="0"/>
            </a:endParaRPr>
          </a:p>
          <a:p>
            <a:pPr marL="342900" lvl="0" indent="-342900">
              <a:spcAft>
                <a:spcPts val="0"/>
              </a:spcAft>
              <a:buSzPts val="1000"/>
              <a:buFont typeface="Courier New" panose="02070309020205020404" pitchFamily="49" charset="0"/>
              <a:buChar char="o"/>
              <a:tabLst>
                <a:tab pos="457200" algn="l"/>
              </a:tabLst>
            </a:pPr>
            <a:r>
              <a:rPr lang="cs-CZ" sz="1000" dirty="0">
                <a:latin typeface="Calibri" panose="020F0502020204030204" pitchFamily="34" charset="0"/>
                <a:ea typeface="Times New Roman" panose="02020603050405020304" pitchFamily="18" charset="0"/>
              </a:rPr>
              <a:t>V průběhu procesu posuzování záměru docházelo k zásadním úpravám pravidel poskytování podpory.</a:t>
            </a:r>
          </a:p>
          <a:p>
            <a:pPr marL="342900" lvl="0" indent="-342900">
              <a:spcAft>
                <a:spcPts val="0"/>
              </a:spcAft>
              <a:buSzPts val="1000"/>
              <a:buFont typeface="Courier New" panose="02070309020205020404" pitchFamily="49" charset="0"/>
              <a:buChar char="o"/>
              <a:tabLst>
                <a:tab pos="457200" algn="l"/>
              </a:tabLst>
            </a:pPr>
            <a:endParaRPr lang="cs-CZ" sz="600" dirty="0">
              <a:latin typeface="Calibri" panose="020F0502020204030204" pitchFamily="34" charset="0"/>
              <a:ea typeface="Calibri" panose="020F0502020204030204" pitchFamily="34" charset="0"/>
            </a:endParaRPr>
          </a:p>
          <a:p>
            <a:pPr marL="342900" lvl="0" indent="-342900">
              <a:spcAft>
                <a:spcPts val="0"/>
              </a:spcAft>
              <a:buSzPts val="1000"/>
              <a:buFont typeface="Courier New" panose="02070309020205020404" pitchFamily="49" charset="0"/>
              <a:buChar char="o"/>
              <a:tabLst>
                <a:tab pos="457200" algn="l"/>
              </a:tabLst>
            </a:pPr>
            <a:r>
              <a:rPr lang="cs-CZ" sz="1000" dirty="0">
                <a:latin typeface="Calibri" panose="020F0502020204030204" pitchFamily="34" charset="0"/>
                <a:ea typeface="Times New Roman" panose="02020603050405020304" pitchFamily="18" charset="0"/>
              </a:rPr>
              <a:t>Projekt úspěšně prošel schvalováním na SFŽP i následně na EIB. </a:t>
            </a:r>
          </a:p>
          <a:p>
            <a:pPr marL="342900" lvl="0" indent="-342900">
              <a:spcAft>
                <a:spcPts val="0"/>
              </a:spcAft>
              <a:buSzPts val="1000"/>
              <a:buFont typeface="Courier New" panose="02070309020205020404" pitchFamily="49" charset="0"/>
              <a:buChar char="o"/>
              <a:tabLst>
                <a:tab pos="457200" algn="l"/>
              </a:tabLst>
            </a:pPr>
            <a:endParaRPr lang="cs-CZ" sz="600" dirty="0">
              <a:latin typeface="Calibri" panose="020F0502020204030204" pitchFamily="34" charset="0"/>
              <a:ea typeface="Times New Roman" panose="02020603050405020304" pitchFamily="18" charset="0"/>
            </a:endParaRPr>
          </a:p>
          <a:p>
            <a:pPr marL="342900" lvl="0" indent="-342900">
              <a:spcAft>
                <a:spcPts val="0"/>
              </a:spcAft>
              <a:buSzPts val="1000"/>
              <a:buFont typeface="Courier New" panose="02070309020205020404" pitchFamily="49" charset="0"/>
              <a:buChar char="o"/>
              <a:tabLst>
                <a:tab pos="457200" algn="l"/>
              </a:tabLst>
            </a:pPr>
            <a:r>
              <a:rPr lang="cs-CZ" sz="1000" dirty="0">
                <a:latin typeface="Calibri" panose="020F0502020204030204" pitchFamily="34" charset="0"/>
                <a:ea typeface="Times New Roman" panose="02020603050405020304" pitchFamily="18" charset="0"/>
              </a:rPr>
              <a:t>Říjen 2024, projekt notifikován – připraven pro Evropskou komisí k rozhodnutí o uvolnění finančních prostředků.</a:t>
            </a:r>
          </a:p>
          <a:p>
            <a:pPr marL="342900" lvl="0" indent="-342900">
              <a:spcAft>
                <a:spcPts val="0"/>
              </a:spcAft>
              <a:buSzPts val="1000"/>
              <a:buFont typeface="Courier New" panose="02070309020205020404" pitchFamily="49" charset="0"/>
              <a:buChar char="o"/>
              <a:tabLst>
                <a:tab pos="457200" algn="l"/>
              </a:tabLst>
            </a:pPr>
            <a:endParaRPr lang="cs-CZ" sz="600" dirty="0">
              <a:latin typeface="Calibri" panose="020F0502020204030204" pitchFamily="34" charset="0"/>
              <a:ea typeface="Calibri" panose="020F0502020204030204" pitchFamily="34" charset="0"/>
            </a:endParaRPr>
          </a:p>
          <a:p>
            <a:pPr marL="342900" lvl="0" indent="-342900">
              <a:spcAft>
                <a:spcPts val="0"/>
              </a:spcAft>
              <a:buSzPts val="1000"/>
              <a:buFont typeface="Courier New" panose="02070309020205020404" pitchFamily="49" charset="0"/>
              <a:buChar char="o"/>
              <a:tabLst>
                <a:tab pos="457200" algn="l"/>
              </a:tabLst>
            </a:pPr>
            <a:r>
              <a:rPr lang="cs-CZ" sz="1000" b="1" dirty="0">
                <a:latin typeface="Calibri" panose="020F0502020204030204" pitchFamily="34" charset="0"/>
                <a:ea typeface="Times New Roman" panose="02020603050405020304" pitchFamily="18" charset="0"/>
              </a:rPr>
              <a:t>Parametry projektu:</a:t>
            </a:r>
            <a:endParaRPr lang="cs-CZ" sz="1000" dirty="0">
              <a:latin typeface="Calibri" panose="020F0502020204030204" pitchFamily="34" charset="0"/>
              <a:ea typeface="Calibri" panose="020F0502020204030204" pitchFamily="34" charset="0"/>
            </a:endParaRPr>
          </a:p>
          <a:p>
            <a:pPr marL="742950" lvl="1" indent="-285750">
              <a:spcAft>
                <a:spcPts val="0"/>
              </a:spcAft>
              <a:buSzPts val="1000"/>
              <a:buFont typeface="Arial" panose="020B0604020202020204" pitchFamily="34" charset="0"/>
              <a:buChar char="•"/>
              <a:tabLst>
                <a:tab pos="914400" algn="l"/>
              </a:tabLst>
            </a:pPr>
            <a:r>
              <a:rPr lang="cs-CZ" sz="1000" dirty="0">
                <a:latin typeface="Calibri" panose="020F0502020204030204" pitchFamily="34" charset="0"/>
                <a:ea typeface="Times New Roman" panose="02020603050405020304" pitchFamily="18" charset="0"/>
                <a:cs typeface="Times New Roman" panose="02020603050405020304" pitchFamily="18" charset="0"/>
              </a:rPr>
              <a:t>Předpokládané výdaje (CAPEX):	  5 907 716 056  Kč</a:t>
            </a:r>
            <a:endParaRPr lang="cs-CZ" sz="1000" dirty="0">
              <a:latin typeface="Calibri" panose="020F0502020204030204" pitchFamily="34" charset="0"/>
              <a:ea typeface="Calibri" panose="020F0502020204030204" pitchFamily="34" charset="0"/>
              <a:cs typeface="Times New Roman" panose="02020603050405020304" pitchFamily="18" charset="0"/>
            </a:endParaRPr>
          </a:p>
          <a:p>
            <a:pPr marL="742950" lvl="1" indent="-285750">
              <a:spcAft>
                <a:spcPts val="0"/>
              </a:spcAft>
              <a:buSzPts val="1000"/>
              <a:buFont typeface="Arial" panose="020B0604020202020204" pitchFamily="34" charset="0"/>
              <a:buChar char="•"/>
              <a:tabLst>
                <a:tab pos="914400" algn="l"/>
              </a:tabLst>
            </a:pPr>
            <a:r>
              <a:rPr lang="cs-CZ" sz="1000" dirty="0">
                <a:latin typeface="Calibri" panose="020F0502020204030204" pitchFamily="34" charset="0"/>
                <a:ea typeface="Times New Roman" panose="02020603050405020304" pitchFamily="18" charset="0"/>
                <a:cs typeface="Times New Roman" panose="02020603050405020304" pitchFamily="18" charset="0"/>
              </a:rPr>
              <a:t>Předpokládaná výše dotace: 	  3 232 837 440  Kč</a:t>
            </a:r>
          </a:p>
          <a:p>
            <a:pPr marL="742950" lvl="1" indent="-285750">
              <a:spcAft>
                <a:spcPts val="0"/>
              </a:spcAft>
              <a:buSzPts val="1000"/>
              <a:buFont typeface="Arial" panose="020B0604020202020204" pitchFamily="34" charset="0"/>
              <a:buChar char="•"/>
              <a:tabLst>
                <a:tab pos="914400" algn="l"/>
              </a:tabLst>
            </a:pPr>
            <a:endParaRPr lang="cs-CZ" sz="600" dirty="0">
              <a:latin typeface="Calibri" panose="020F0502020204030204" pitchFamily="34" charset="0"/>
              <a:ea typeface="Times New Roman" panose="02020603050405020304" pitchFamily="18" charset="0"/>
              <a:cs typeface="Times New Roman" panose="02020603050405020304" pitchFamily="18" charset="0"/>
            </a:endParaRPr>
          </a:p>
          <a:p>
            <a:pPr marL="285750" indent="-285750">
              <a:spcAft>
                <a:spcPts val="0"/>
              </a:spcAft>
              <a:buSzPts val="1000"/>
              <a:buFont typeface="Courier New" panose="02070309020205020404" pitchFamily="49" charset="0"/>
              <a:buChar char="o"/>
              <a:tabLst>
                <a:tab pos="914400" algn="l"/>
              </a:tabLst>
            </a:pPr>
            <a:r>
              <a:rPr lang="cs-CZ" sz="1000" dirty="0">
                <a:latin typeface="Calibri" panose="020F0502020204030204" pitchFamily="34" charset="0"/>
              </a:rPr>
              <a:t>Listo</a:t>
            </a:r>
            <a:r>
              <a:rPr lang="cs-CZ" sz="1000" dirty="0">
                <a:latin typeface="Calibri" panose="020F0502020204030204" pitchFamily="34" charset="0"/>
                <a:ea typeface="Calibri" panose="020F0502020204030204" pitchFamily="34" charset="0"/>
                <a:cs typeface="Times New Roman" panose="02020603050405020304" pitchFamily="18" charset="0"/>
              </a:rPr>
              <a:t>pad 2024  Nabídka </a:t>
            </a:r>
            <a:r>
              <a:rPr lang="cs-CZ" sz="1000" dirty="0">
                <a:latin typeface="Calibri" panose="020F0502020204030204" pitchFamily="34" charset="0"/>
                <a:ea typeface="Times New Roman" panose="02020603050405020304" pitchFamily="18" charset="0"/>
              </a:rPr>
              <a:t>jediného uchazeče v tendru, která výrazně převyšovala očekávané náklady. </a:t>
            </a:r>
            <a:endParaRPr lang="cs-CZ" sz="600" dirty="0">
              <a:latin typeface="Calibri" panose="020F0502020204030204" pitchFamily="34" charset="0"/>
              <a:ea typeface="Times New Roman" panose="02020603050405020304" pitchFamily="18" charset="0"/>
            </a:endParaRPr>
          </a:p>
        </p:txBody>
      </p:sp>
      <p:sp>
        <p:nvSpPr>
          <p:cNvPr id="8" name="Obdélník 7">
            <a:extLst>
              <a:ext uri="{FF2B5EF4-FFF2-40B4-BE49-F238E27FC236}">
                <a16:creationId xmlns:a16="http://schemas.microsoft.com/office/drawing/2014/main" id="{C59A3EDF-DA56-4EE9-95AF-7CA7D061AC40}"/>
              </a:ext>
            </a:extLst>
          </p:cNvPr>
          <p:cNvSpPr/>
          <p:nvPr/>
        </p:nvSpPr>
        <p:spPr>
          <a:xfrm>
            <a:off x="263352" y="3581491"/>
            <a:ext cx="11809312" cy="2477601"/>
          </a:xfrm>
          <a:prstGeom prst="rect">
            <a:avLst/>
          </a:prstGeom>
        </p:spPr>
        <p:txBody>
          <a:bodyPr wrap="square">
            <a:spAutoFit/>
          </a:bodyPr>
          <a:lstStyle/>
          <a:p>
            <a:pPr lvl="0">
              <a:spcAft>
                <a:spcPts val="0"/>
              </a:spcAft>
            </a:pPr>
            <a:r>
              <a:rPr lang="cs-CZ" sz="1050" b="1" dirty="0">
                <a:solidFill>
                  <a:schemeClr val="bg2">
                    <a:lumMod val="25000"/>
                  </a:schemeClr>
                </a:solidFill>
                <a:latin typeface="Calibri" panose="020F0502020204030204" pitchFamily="34" charset="0"/>
                <a:ea typeface="Times New Roman" panose="02020603050405020304" pitchFamily="18" charset="0"/>
              </a:rPr>
              <a:t>Klíčové faktory neúspěchu Projektu</a:t>
            </a:r>
          </a:p>
          <a:p>
            <a:pPr marL="342900" lvl="0" indent="-342900">
              <a:spcAft>
                <a:spcPts val="0"/>
              </a:spcAft>
              <a:buFont typeface="Courier New" panose="02070309020205020404" pitchFamily="49" charset="0"/>
              <a:buChar char="o"/>
            </a:pPr>
            <a:endParaRPr lang="cs-CZ" sz="1050" b="1" dirty="0">
              <a:latin typeface="Calibri" panose="020F0502020204030204" pitchFamily="34" charset="0"/>
              <a:ea typeface="Times New Roman" panose="02020603050405020304" pitchFamily="18" charset="0"/>
            </a:endParaRPr>
          </a:p>
          <a:p>
            <a:pPr marL="342900" lvl="0" indent="-342900">
              <a:spcAft>
                <a:spcPts val="0"/>
              </a:spcAft>
              <a:buFont typeface="Courier New" panose="02070309020205020404" pitchFamily="49" charset="0"/>
              <a:buChar char="o"/>
            </a:pPr>
            <a:r>
              <a:rPr lang="cs-CZ" sz="1000" b="1" dirty="0">
                <a:solidFill>
                  <a:srgbClr val="0070C0"/>
                </a:solidFill>
                <a:latin typeface="Calibri" panose="020F0502020204030204" pitchFamily="34" charset="0"/>
                <a:ea typeface="Times New Roman" panose="02020603050405020304" pitchFamily="18" charset="0"/>
              </a:rPr>
              <a:t>Změny pravidel v průběhu projektové žádosti</a:t>
            </a:r>
          </a:p>
          <a:p>
            <a:pPr marL="342900" lvl="0" indent="-342900">
              <a:spcAft>
                <a:spcPts val="0"/>
              </a:spcAft>
              <a:buFont typeface="Courier New" panose="02070309020205020404" pitchFamily="49" charset="0"/>
              <a:buChar char="o"/>
            </a:pPr>
            <a:endParaRPr lang="cs-CZ" sz="600" b="1" dirty="0">
              <a:solidFill>
                <a:srgbClr val="0070C0"/>
              </a:solidFill>
              <a:latin typeface="Calibri" panose="020F0502020204030204" pitchFamily="34" charset="0"/>
              <a:ea typeface="Times New Roman" panose="02020603050405020304" pitchFamily="18" charset="0"/>
            </a:endParaRPr>
          </a:p>
          <a:p>
            <a:pPr marL="800100" lvl="1" indent="-342900">
              <a:spcAft>
                <a:spcPts val="0"/>
              </a:spcAft>
              <a:buFont typeface="Courier New" panose="02070309020205020404" pitchFamily="49" charset="0"/>
              <a:buChar char="o"/>
            </a:pPr>
            <a:r>
              <a:rPr lang="cs-CZ" sz="1000" dirty="0">
                <a:latin typeface="Calibri" panose="020F0502020204030204" pitchFamily="34" charset="0"/>
                <a:ea typeface="Times New Roman" panose="02020603050405020304" pitchFamily="18" charset="0"/>
              </a:rPr>
              <a:t>Technologický parametr</a:t>
            </a:r>
          </a:p>
          <a:p>
            <a:pPr marL="1257300" lvl="2" indent="-342900">
              <a:spcAft>
                <a:spcPts val="0"/>
              </a:spcAft>
              <a:buFont typeface="Courier New" panose="02070309020205020404" pitchFamily="49" charset="0"/>
              <a:buChar char="o"/>
            </a:pPr>
            <a:r>
              <a:rPr lang="cs-CZ" sz="1000" dirty="0">
                <a:latin typeface="Calibri" panose="020F0502020204030204" pitchFamily="34" charset="0"/>
                <a:ea typeface="Times New Roman" panose="02020603050405020304" pitchFamily="18" charset="0"/>
              </a:rPr>
              <a:t>Původní parametr úspora CO2          	 - Redukce 95 %</a:t>
            </a:r>
          </a:p>
          <a:p>
            <a:pPr marL="1257300" lvl="2" indent="-342900">
              <a:spcAft>
                <a:spcPts val="0"/>
              </a:spcAft>
              <a:buFont typeface="Courier New" panose="02070309020205020404" pitchFamily="49" charset="0"/>
              <a:buChar char="o"/>
            </a:pPr>
            <a:r>
              <a:rPr lang="cs-CZ" sz="1000" dirty="0">
                <a:latin typeface="Calibri" panose="020F0502020204030204" pitchFamily="34" charset="0"/>
                <a:ea typeface="Times New Roman" panose="02020603050405020304" pitchFamily="18" charset="0"/>
              </a:rPr>
              <a:t>Nový parametr úsporu energie 15 %   	 - Termodynamicky nedosažitelné pro danou technologii)	</a:t>
            </a:r>
            <a:r>
              <a:rPr lang="cs-CZ" sz="1000" dirty="0" err="1">
                <a:solidFill>
                  <a:srgbClr val="C00000"/>
                </a:solidFill>
                <a:latin typeface="Calibri" panose="020F0502020204030204" pitchFamily="34" charset="0"/>
                <a:ea typeface="Calibri" panose="020F0502020204030204" pitchFamily="34" charset="0"/>
                <a:cs typeface="Calibri" panose="020F0502020204030204" pitchFamily="34" charset="0"/>
              </a:rPr>
              <a:t>Deal</a:t>
            </a:r>
            <a:r>
              <a:rPr lang="cs-CZ" sz="10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cs-CZ" sz="1000" dirty="0" err="1">
                <a:solidFill>
                  <a:srgbClr val="C00000"/>
                </a:solidFill>
                <a:latin typeface="Calibri" panose="020F0502020204030204" pitchFamily="34" charset="0"/>
                <a:ea typeface="Calibri" panose="020F0502020204030204" pitchFamily="34" charset="0"/>
                <a:cs typeface="Calibri" panose="020F0502020204030204" pitchFamily="34" charset="0"/>
              </a:rPr>
              <a:t>Breaker</a:t>
            </a:r>
            <a:r>
              <a:rPr lang="cs-CZ" sz="1000" dirty="0">
                <a:solidFill>
                  <a:srgbClr val="C00000"/>
                </a:solidFill>
                <a:latin typeface="Calibri" panose="020F0502020204030204" pitchFamily="34" charset="0"/>
                <a:ea typeface="Calibri" panose="020F0502020204030204" pitchFamily="34" charset="0"/>
                <a:cs typeface="Calibri" panose="020F0502020204030204" pitchFamily="34" charset="0"/>
              </a:rPr>
              <a:t> pro Továrnu – Kontraktor odmítnul garance jako nesplnitelné</a:t>
            </a:r>
          </a:p>
          <a:p>
            <a:pPr marL="1257300" lvl="2" indent="-342900">
              <a:spcAft>
                <a:spcPts val="0"/>
              </a:spcAft>
              <a:buFont typeface="Courier New" panose="02070309020205020404" pitchFamily="49" charset="0"/>
              <a:buChar char="o"/>
            </a:pPr>
            <a:endParaRPr lang="cs-CZ" sz="600" dirty="0">
              <a:solidFill>
                <a:srgbClr val="C00000"/>
              </a:solidFill>
              <a:latin typeface="Calibri" panose="020F0502020204030204" pitchFamily="34" charset="0"/>
              <a:ea typeface="Times New Roman" panose="02020603050405020304" pitchFamily="18" charset="0"/>
            </a:endParaRPr>
          </a:p>
          <a:p>
            <a:pPr marL="800100" lvl="1" indent="-342900">
              <a:spcAft>
                <a:spcPts val="0"/>
              </a:spcAft>
              <a:buFont typeface="Courier New" panose="02070309020205020404" pitchFamily="49" charset="0"/>
              <a:buChar char="o"/>
            </a:pPr>
            <a:r>
              <a:rPr lang="cs-CZ" sz="1000" dirty="0">
                <a:latin typeface="Calibri" panose="020F0502020204030204" pitchFamily="34" charset="0"/>
                <a:ea typeface="Times New Roman" panose="02020603050405020304" pitchFamily="18" charset="0"/>
              </a:rPr>
              <a:t>Ekonomický parametr</a:t>
            </a:r>
          </a:p>
          <a:p>
            <a:pPr marL="1257300" lvl="2" indent="-342900">
              <a:spcAft>
                <a:spcPts val="0"/>
              </a:spcAft>
              <a:buFont typeface="Courier New" panose="02070309020205020404" pitchFamily="49" charset="0"/>
              <a:buChar char="o"/>
            </a:pPr>
            <a:r>
              <a:rPr lang="cs-CZ" sz="1000" dirty="0" err="1">
                <a:latin typeface="Calibri" panose="020F0502020204030204" pitchFamily="34" charset="0"/>
                <a:ea typeface="Times New Roman" panose="02020603050405020304" pitchFamily="18" charset="0"/>
              </a:rPr>
              <a:t>Clawback</a:t>
            </a:r>
            <a:r>
              <a:rPr lang="cs-CZ" sz="1000" dirty="0">
                <a:latin typeface="Calibri" panose="020F0502020204030204" pitchFamily="34" charset="0"/>
                <a:ea typeface="Times New Roman" panose="02020603050405020304" pitchFamily="18" charset="0"/>
              </a:rPr>
              <a:t> – riziko vratky dotace 					</a:t>
            </a:r>
            <a:r>
              <a:rPr lang="cs-CZ" sz="1000" dirty="0" err="1">
                <a:solidFill>
                  <a:srgbClr val="C00000"/>
                </a:solidFill>
                <a:latin typeface="Calibri" panose="020F0502020204030204" pitchFamily="34" charset="0"/>
                <a:ea typeface="Calibri" panose="020F0502020204030204" pitchFamily="34" charset="0"/>
                <a:cs typeface="Calibri" panose="020F0502020204030204" pitchFamily="34" charset="0"/>
              </a:rPr>
              <a:t>Deal</a:t>
            </a:r>
            <a:r>
              <a:rPr lang="cs-CZ" sz="10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cs-CZ" sz="1000" dirty="0" err="1">
                <a:solidFill>
                  <a:srgbClr val="C00000"/>
                </a:solidFill>
                <a:latin typeface="Calibri" panose="020F0502020204030204" pitchFamily="34" charset="0"/>
                <a:ea typeface="Calibri" panose="020F0502020204030204" pitchFamily="34" charset="0"/>
                <a:cs typeface="Calibri" panose="020F0502020204030204" pitchFamily="34" charset="0"/>
              </a:rPr>
              <a:t>Breaker</a:t>
            </a:r>
            <a:r>
              <a:rPr lang="cs-CZ" sz="1000" dirty="0">
                <a:solidFill>
                  <a:srgbClr val="C00000"/>
                </a:solidFill>
                <a:latin typeface="Calibri" panose="020F0502020204030204" pitchFamily="34" charset="0"/>
                <a:ea typeface="Calibri" panose="020F0502020204030204" pitchFamily="34" charset="0"/>
                <a:cs typeface="Calibri" panose="020F0502020204030204" pitchFamily="34" charset="0"/>
              </a:rPr>
              <a:t> pro Banky </a:t>
            </a:r>
            <a:br>
              <a:rPr lang="cs-CZ" sz="1000" dirty="0">
                <a:latin typeface="Calibri" panose="020F0502020204030204" pitchFamily="34" charset="0"/>
                <a:ea typeface="Times New Roman" panose="02020603050405020304" pitchFamily="18" charset="0"/>
              </a:rPr>
            </a:br>
            <a:endParaRPr lang="cs-CZ" sz="600" dirty="0">
              <a:latin typeface="Calibri" panose="020F0502020204030204" pitchFamily="34" charset="0"/>
              <a:ea typeface="Times New Roman" panose="02020603050405020304" pitchFamily="18" charset="0"/>
            </a:endParaRPr>
          </a:p>
          <a:p>
            <a:pPr marL="800100" lvl="1" indent="-342900">
              <a:spcAft>
                <a:spcPts val="0"/>
              </a:spcAft>
              <a:buFont typeface="Courier New" panose="02070309020205020404" pitchFamily="49" charset="0"/>
              <a:buChar char="o"/>
            </a:pPr>
            <a:r>
              <a:rPr lang="cs-CZ" sz="1000" dirty="0">
                <a:latin typeface="Calibri" panose="020F0502020204030204" pitchFamily="34" charset="0"/>
                <a:ea typeface="Times New Roman" panose="02020603050405020304" pitchFamily="18" charset="0"/>
              </a:rPr>
              <a:t>Doba realizace Projektu 3 roky od poskytnutí	- To žádný kontraktor složitější technologie „nedá“</a:t>
            </a:r>
            <a:r>
              <a:rPr lang="en-US" sz="1000" dirty="0">
                <a:latin typeface="Calibri" panose="020F0502020204030204" pitchFamily="34" charset="0"/>
                <a:ea typeface="Times New Roman" panose="02020603050405020304" pitchFamily="18" charset="0"/>
              </a:rPr>
              <a:t>	</a:t>
            </a:r>
            <a:r>
              <a:rPr lang="cs-CZ" sz="1000" dirty="0">
                <a:latin typeface="Calibri" panose="020F0502020204030204" pitchFamily="34" charset="0"/>
                <a:ea typeface="Times New Roman" panose="02020603050405020304" pitchFamily="18" charset="0"/>
              </a:rPr>
              <a:t>	</a:t>
            </a:r>
            <a:r>
              <a:rPr lang="cs-CZ" sz="1000" dirty="0">
                <a:solidFill>
                  <a:srgbClr val="C00000"/>
                </a:solidFill>
                <a:latin typeface="Calibri" panose="020F0502020204030204" pitchFamily="34" charset="0"/>
                <a:ea typeface="Calibri" panose="020F0502020204030204" pitchFamily="34" charset="0"/>
                <a:cs typeface="Calibri" panose="020F0502020204030204" pitchFamily="34" charset="0"/>
              </a:rPr>
              <a:t>Cenová přirážka </a:t>
            </a:r>
            <a:r>
              <a:rPr lang="cs-CZ" sz="1000" dirty="0">
                <a:latin typeface="Calibri" panose="020F0502020204030204" pitchFamily="34" charset="0"/>
                <a:ea typeface="Times New Roman" panose="02020603050405020304" pitchFamily="18" charset="0"/>
              </a:rPr>
              <a:t> </a:t>
            </a:r>
            <a:r>
              <a:rPr lang="cs-CZ" sz="1000" dirty="0">
                <a:solidFill>
                  <a:srgbClr val="C00000"/>
                </a:solidFill>
                <a:latin typeface="Calibri" panose="020F0502020204030204" pitchFamily="34" charset="0"/>
                <a:ea typeface="Calibri" panose="020F0502020204030204" pitchFamily="34" charset="0"/>
                <a:cs typeface="Calibri" panose="020F0502020204030204" pitchFamily="34" charset="0"/>
              </a:rPr>
              <a:t>na riziko „Double </a:t>
            </a:r>
            <a:r>
              <a:rPr lang="cs-CZ" sz="1000" dirty="0" err="1">
                <a:solidFill>
                  <a:srgbClr val="C00000"/>
                </a:solidFill>
                <a:latin typeface="Calibri" panose="020F0502020204030204" pitchFamily="34" charset="0"/>
                <a:ea typeface="Calibri" panose="020F0502020204030204" pitchFamily="34" charset="0"/>
                <a:cs typeface="Calibri" panose="020F0502020204030204" pitchFamily="34" charset="0"/>
              </a:rPr>
              <a:t>price</a:t>
            </a:r>
            <a:r>
              <a:rPr lang="cs-CZ" sz="10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cs-CZ" sz="1000" dirty="0" err="1">
                <a:solidFill>
                  <a:srgbClr val="C00000"/>
                </a:solidFill>
                <a:latin typeface="Calibri" panose="020F0502020204030204" pitchFamily="34" charset="0"/>
                <a:ea typeface="Calibri" panose="020F0502020204030204" pitchFamily="34" charset="0"/>
                <a:cs typeface="Calibri" panose="020F0502020204030204" pitchFamily="34" charset="0"/>
              </a:rPr>
              <a:t>factor</a:t>
            </a:r>
            <a:r>
              <a:rPr lang="cs-CZ" sz="10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cs-CZ" sz="1000" dirty="0">
                <a:latin typeface="Calibri" panose="020F0502020204030204" pitchFamily="34" charset="0"/>
                <a:ea typeface="Times New Roman" panose="02020603050405020304" pitchFamily="18" charset="0"/>
              </a:rPr>
              <a:t>	</a:t>
            </a:r>
          </a:p>
          <a:p>
            <a:pPr lvl="1">
              <a:spcAft>
                <a:spcPts val="0"/>
              </a:spcAft>
            </a:pPr>
            <a:r>
              <a:rPr lang="cs-CZ" sz="1000" dirty="0">
                <a:latin typeface="Calibri" panose="020F0502020204030204" pitchFamily="34" charset="0"/>
                <a:ea typeface="Times New Roman" panose="02020603050405020304" pitchFamily="18" charset="0"/>
              </a:rPr>
              <a:t>	</a:t>
            </a:r>
          </a:p>
          <a:p>
            <a:pPr marL="342900" lvl="0" indent="-342900">
              <a:spcAft>
                <a:spcPts val="0"/>
              </a:spcAft>
              <a:buFont typeface="Courier New" panose="02070309020205020404" pitchFamily="49" charset="0"/>
              <a:buChar char="o"/>
            </a:pPr>
            <a:r>
              <a:rPr lang="cs-CZ" sz="1000" b="1" dirty="0">
                <a:solidFill>
                  <a:srgbClr val="0070C0"/>
                </a:solidFill>
                <a:latin typeface="Calibri" panose="020F0502020204030204" pitchFamily="34" charset="0"/>
                <a:ea typeface="Times New Roman" panose="02020603050405020304" pitchFamily="18" charset="0"/>
              </a:rPr>
              <a:t>Základní Legislativní rámec </a:t>
            </a:r>
          </a:p>
          <a:p>
            <a:pPr marL="342900" lvl="0" indent="-342900">
              <a:spcAft>
                <a:spcPts val="0"/>
              </a:spcAft>
              <a:buFont typeface="Courier New" panose="02070309020205020404" pitchFamily="49" charset="0"/>
              <a:buChar char="o"/>
            </a:pPr>
            <a:endParaRPr lang="cs-CZ" sz="600" b="1" dirty="0">
              <a:solidFill>
                <a:srgbClr val="0070C0"/>
              </a:solidFill>
              <a:latin typeface="Calibri" panose="020F0502020204030204" pitchFamily="34" charset="0"/>
              <a:ea typeface="Times New Roman" panose="02020603050405020304" pitchFamily="18" charset="0"/>
            </a:endParaRPr>
          </a:p>
          <a:p>
            <a:pPr marL="800100" lvl="1" indent="-342900">
              <a:spcAft>
                <a:spcPts val="0"/>
              </a:spcAft>
              <a:buFont typeface="Courier New" panose="02070309020205020404" pitchFamily="49" charset="0"/>
              <a:buChar char="o"/>
            </a:pPr>
            <a:r>
              <a:rPr lang="cs-CZ" sz="1000" dirty="0">
                <a:latin typeface="Calibri" panose="020F0502020204030204" pitchFamily="34" charset="0"/>
                <a:ea typeface="Calibri" panose="020F0502020204030204" pitchFamily="34" charset="0"/>
              </a:rPr>
              <a:t>Zákon o zadávání veřejných zakázek						</a:t>
            </a:r>
            <a:r>
              <a:rPr lang="cs-CZ" sz="1000" dirty="0">
                <a:solidFill>
                  <a:srgbClr val="C00000"/>
                </a:solidFill>
                <a:latin typeface="Calibri" panose="020F0502020204030204" pitchFamily="34" charset="0"/>
                <a:ea typeface="Calibri" panose="020F0502020204030204" pitchFamily="34" charset="0"/>
              </a:rPr>
              <a:t>Kontraktor  (I)  </a:t>
            </a:r>
            <a:r>
              <a:rPr lang="cs-CZ" sz="1000" dirty="0" err="1">
                <a:solidFill>
                  <a:srgbClr val="C00000"/>
                </a:solidFill>
                <a:latin typeface="Calibri" panose="020F0502020204030204" pitchFamily="34" charset="0"/>
                <a:ea typeface="Calibri" panose="020F0502020204030204" pitchFamily="34" charset="0"/>
              </a:rPr>
              <a:t>Deal</a:t>
            </a:r>
            <a:r>
              <a:rPr lang="cs-CZ" sz="1000" dirty="0">
                <a:solidFill>
                  <a:srgbClr val="C00000"/>
                </a:solidFill>
                <a:latin typeface="Calibri" panose="020F0502020204030204" pitchFamily="34" charset="0"/>
                <a:ea typeface="Calibri" panose="020F0502020204030204" pitchFamily="34" charset="0"/>
              </a:rPr>
              <a:t> </a:t>
            </a:r>
            <a:r>
              <a:rPr lang="cs-CZ" sz="1000" dirty="0" err="1">
                <a:solidFill>
                  <a:srgbClr val="C00000"/>
                </a:solidFill>
                <a:latin typeface="Calibri" panose="020F0502020204030204" pitchFamily="34" charset="0"/>
                <a:ea typeface="Calibri" panose="020F0502020204030204" pitchFamily="34" charset="0"/>
              </a:rPr>
              <a:t>Breaker</a:t>
            </a:r>
            <a:br>
              <a:rPr lang="cs-CZ" sz="1000" dirty="0">
                <a:solidFill>
                  <a:srgbClr val="C00000"/>
                </a:solidFill>
                <a:latin typeface="Calibri" panose="020F0502020204030204" pitchFamily="34" charset="0"/>
                <a:ea typeface="Calibri" panose="020F0502020204030204" pitchFamily="34" charset="0"/>
              </a:rPr>
            </a:br>
            <a:r>
              <a:rPr lang="cs-CZ" sz="1000" dirty="0">
                <a:solidFill>
                  <a:srgbClr val="C00000"/>
                </a:solidFill>
                <a:latin typeface="Calibri" panose="020F0502020204030204" pitchFamily="34" charset="0"/>
                <a:ea typeface="Calibri" panose="020F0502020204030204" pitchFamily="34" charset="0"/>
              </a:rPr>
              <a:t> 								Kontraktor (II)  „Double </a:t>
            </a:r>
            <a:r>
              <a:rPr lang="cs-CZ" sz="1000" dirty="0" err="1">
                <a:solidFill>
                  <a:srgbClr val="C00000"/>
                </a:solidFill>
                <a:latin typeface="Calibri" panose="020F0502020204030204" pitchFamily="34" charset="0"/>
                <a:ea typeface="Calibri" panose="020F0502020204030204" pitchFamily="34" charset="0"/>
              </a:rPr>
              <a:t>price</a:t>
            </a:r>
            <a:r>
              <a:rPr lang="cs-CZ" sz="1000" dirty="0">
                <a:solidFill>
                  <a:srgbClr val="C00000"/>
                </a:solidFill>
                <a:latin typeface="Calibri" panose="020F0502020204030204" pitchFamily="34" charset="0"/>
                <a:ea typeface="Calibri" panose="020F0502020204030204" pitchFamily="34" charset="0"/>
              </a:rPr>
              <a:t> </a:t>
            </a:r>
            <a:r>
              <a:rPr lang="cs-CZ" sz="1000" dirty="0" err="1">
                <a:solidFill>
                  <a:srgbClr val="C00000"/>
                </a:solidFill>
                <a:latin typeface="Calibri" panose="020F0502020204030204" pitchFamily="34" charset="0"/>
                <a:ea typeface="Calibri" panose="020F0502020204030204" pitchFamily="34" charset="0"/>
              </a:rPr>
              <a:t>Factor</a:t>
            </a:r>
            <a:r>
              <a:rPr lang="cs-CZ" sz="1000" dirty="0">
                <a:solidFill>
                  <a:srgbClr val="C00000"/>
                </a:solidFill>
                <a:latin typeface="Calibri" panose="020F0502020204030204" pitchFamily="34" charset="0"/>
                <a:ea typeface="Calibri" panose="020F0502020204030204" pitchFamily="34" charset="0"/>
              </a:rPr>
              <a:t>“</a:t>
            </a:r>
          </a:p>
        </p:txBody>
      </p:sp>
    </p:spTree>
    <p:extLst>
      <p:ext uri="{BB962C8B-B14F-4D97-AF65-F5344CB8AC3E}">
        <p14:creationId xmlns:p14="http://schemas.microsoft.com/office/powerpoint/2010/main" val="421242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up)">
                                      <p:cBhvr>
                                        <p:cTn id="7" dur="1000"/>
                                        <p:tgtEl>
                                          <p:spTgt spid="7">
                                            <p:txEl>
                                              <p:pRg st="0" end="0"/>
                                            </p:txEl>
                                          </p:spTgt>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animEffect transition="in" filter="wipe(up)">
                                      <p:cBhvr>
                                        <p:cTn id="11" dur="1000"/>
                                        <p:tgtEl>
                                          <p:spTgt spid="7">
                                            <p:txEl>
                                              <p:pRg st="2" end="2"/>
                                            </p:txEl>
                                          </p:spTgt>
                                        </p:tgtEl>
                                      </p:cBhvr>
                                    </p:animEffect>
                                  </p:childTnLst>
                                </p:cTn>
                              </p:par>
                            </p:childTnLst>
                          </p:cTn>
                        </p:par>
                        <p:par>
                          <p:cTn id="12" fill="hold">
                            <p:stCondLst>
                              <p:cond delay="2000"/>
                            </p:stCondLst>
                            <p:childTnLst>
                              <p:par>
                                <p:cTn id="13" presetID="22" presetClass="entr" presetSubtype="1" fill="hold" grpId="0" nodeType="after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animEffect transition="in" filter="wipe(up)">
                                      <p:cBhvr>
                                        <p:cTn id="15" dur="1000"/>
                                        <p:tgtEl>
                                          <p:spTgt spid="7">
                                            <p:txEl>
                                              <p:pRg st="4" end="4"/>
                                            </p:txEl>
                                          </p:spTgt>
                                        </p:tgtEl>
                                      </p:cBhvr>
                                    </p:animEffect>
                                  </p:childTnLst>
                                </p:cTn>
                              </p:par>
                            </p:childTnLst>
                          </p:cTn>
                        </p:par>
                        <p:par>
                          <p:cTn id="16" fill="hold">
                            <p:stCondLst>
                              <p:cond delay="3000"/>
                            </p:stCondLst>
                            <p:childTnLst>
                              <p:par>
                                <p:cTn id="17" presetID="22" presetClass="entr" presetSubtype="1" fill="hold" grpId="0" nodeType="after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animEffect transition="in" filter="wipe(up)">
                                      <p:cBhvr>
                                        <p:cTn id="19" dur="1000"/>
                                        <p:tgtEl>
                                          <p:spTgt spid="7">
                                            <p:txEl>
                                              <p:pRg st="6" end="6"/>
                                            </p:txEl>
                                          </p:spTgt>
                                        </p:tgtEl>
                                      </p:cBhvr>
                                    </p:animEffect>
                                  </p:childTnLst>
                                </p:cTn>
                              </p:par>
                            </p:childTnLst>
                          </p:cTn>
                        </p:par>
                        <p:par>
                          <p:cTn id="20" fill="hold">
                            <p:stCondLst>
                              <p:cond delay="4000"/>
                            </p:stCondLst>
                            <p:childTnLst>
                              <p:par>
                                <p:cTn id="21" presetID="22" presetClass="entr" presetSubtype="1" fill="hold" grpId="0" nodeType="after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animEffect transition="in" filter="wipe(up)">
                                      <p:cBhvr>
                                        <p:cTn id="23" dur="1000"/>
                                        <p:tgtEl>
                                          <p:spTgt spid="7">
                                            <p:txEl>
                                              <p:pRg st="8" end="8"/>
                                            </p:txEl>
                                          </p:spTgt>
                                        </p:tgtEl>
                                      </p:cBhvr>
                                    </p:animEffect>
                                  </p:childTnLst>
                                </p:cTn>
                              </p:par>
                            </p:childTnLst>
                          </p:cTn>
                        </p:par>
                        <p:par>
                          <p:cTn id="24" fill="hold">
                            <p:stCondLst>
                              <p:cond delay="5000"/>
                            </p:stCondLst>
                            <p:childTnLst>
                              <p:par>
                                <p:cTn id="25" presetID="22" presetClass="entr" presetSubtype="1" fill="hold" grpId="0" nodeType="afterEffect">
                                  <p:stCondLst>
                                    <p:cond delay="0"/>
                                  </p:stCondLst>
                                  <p:childTnLst>
                                    <p:set>
                                      <p:cBhvr>
                                        <p:cTn id="26" dur="1" fill="hold">
                                          <p:stCondLst>
                                            <p:cond delay="0"/>
                                          </p:stCondLst>
                                        </p:cTn>
                                        <p:tgtEl>
                                          <p:spTgt spid="7">
                                            <p:txEl>
                                              <p:pRg st="9" end="9"/>
                                            </p:txEl>
                                          </p:spTgt>
                                        </p:tgtEl>
                                        <p:attrNameLst>
                                          <p:attrName>style.visibility</p:attrName>
                                        </p:attrNameLst>
                                      </p:cBhvr>
                                      <p:to>
                                        <p:strVal val="visible"/>
                                      </p:to>
                                    </p:set>
                                    <p:animEffect transition="in" filter="wipe(up)">
                                      <p:cBhvr>
                                        <p:cTn id="27" dur="1000"/>
                                        <p:tgtEl>
                                          <p:spTgt spid="7">
                                            <p:txEl>
                                              <p:pRg st="9" end="9"/>
                                            </p:txEl>
                                          </p:spTgt>
                                        </p:tgtEl>
                                      </p:cBhvr>
                                    </p:animEffect>
                                  </p:childTnLst>
                                </p:cTn>
                              </p:par>
                            </p:childTnLst>
                          </p:cTn>
                        </p:par>
                        <p:par>
                          <p:cTn id="28" fill="hold">
                            <p:stCondLst>
                              <p:cond delay="6000"/>
                            </p:stCondLst>
                            <p:childTnLst>
                              <p:par>
                                <p:cTn id="29" presetID="22" presetClass="entr" presetSubtype="1" fill="hold" grpId="0" nodeType="afterEffect">
                                  <p:stCondLst>
                                    <p:cond delay="0"/>
                                  </p:stCondLst>
                                  <p:childTnLst>
                                    <p:set>
                                      <p:cBhvr>
                                        <p:cTn id="30" dur="1" fill="hold">
                                          <p:stCondLst>
                                            <p:cond delay="0"/>
                                          </p:stCondLst>
                                        </p:cTn>
                                        <p:tgtEl>
                                          <p:spTgt spid="7">
                                            <p:txEl>
                                              <p:pRg st="10" end="10"/>
                                            </p:txEl>
                                          </p:spTgt>
                                        </p:tgtEl>
                                        <p:attrNameLst>
                                          <p:attrName>style.visibility</p:attrName>
                                        </p:attrNameLst>
                                      </p:cBhvr>
                                      <p:to>
                                        <p:strVal val="visible"/>
                                      </p:to>
                                    </p:set>
                                    <p:animEffect transition="in" filter="wipe(up)">
                                      <p:cBhvr>
                                        <p:cTn id="31" dur="1000"/>
                                        <p:tgtEl>
                                          <p:spTgt spid="7">
                                            <p:txEl>
                                              <p:pRg st="10" end="10"/>
                                            </p:txEl>
                                          </p:spTgt>
                                        </p:tgtEl>
                                      </p:cBhvr>
                                    </p:animEffect>
                                  </p:childTnLst>
                                </p:cTn>
                              </p:par>
                            </p:childTnLst>
                          </p:cTn>
                        </p:par>
                        <p:par>
                          <p:cTn id="32" fill="hold">
                            <p:stCondLst>
                              <p:cond delay="7000"/>
                            </p:stCondLst>
                            <p:childTnLst>
                              <p:par>
                                <p:cTn id="33" presetID="22" presetClass="entr" presetSubtype="1" fill="hold" grpId="0" nodeType="afterEffect">
                                  <p:stCondLst>
                                    <p:cond delay="0"/>
                                  </p:stCondLst>
                                  <p:childTnLst>
                                    <p:set>
                                      <p:cBhvr>
                                        <p:cTn id="34" dur="1" fill="hold">
                                          <p:stCondLst>
                                            <p:cond delay="0"/>
                                          </p:stCondLst>
                                        </p:cTn>
                                        <p:tgtEl>
                                          <p:spTgt spid="7">
                                            <p:txEl>
                                              <p:pRg st="12" end="12"/>
                                            </p:txEl>
                                          </p:spTgt>
                                        </p:tgtEl>
                                        <p:attrNameLst>
                                          <p:attrName>style.visibility</p:attrName>
                                        </p:attrNameLst>
                                      </p:cBhvr>
                                      <p:to>
                                        <p:strVal val="visible"/>
                                      </p:to>
                                    </p:set>
                                    <p:animEffect transition="in" filter="wipe(up)">
                                      <p:cBhvr>
                                        <p:cTn id="35" dur="1000"/>
                                        <p:tgtEl>
                                          <p:spTgt spid="7">
                                            <p:txEl>
                                              <p:pRg st="12" end="1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left)">
                                      <p:cBhvr>
                                        <p:cTn id="40" dur="2000"/>
                                        <p:tgtEl>
                                          <p:spTgt spid="5"/>
                                        </p:tgtEl>
                                      </p:cBhvr>
                                    </p:animEffect>
                                  </p:childTnLst>
                                </p:cTn>
                              </p:par>
                            </p:childTnLst>
                          </p:cTn>
                        </p:par>
                        <p:par>
                          <p:cTn id="41" fill="hold">
                            <p:stCondLst>
                              <p:cond delay="2000"/>
                            </p:stCondLst>
                            <p:childTnLst>
                              <p:par>
                                <p:cTn id="42" presetID="22" presetClass="entr" presetSubtype="1" fill="hold" grpId="0" nodeType="afterEffect">
                                  <p:stCondLst>
                                    <p:cond delay="0"/>
                                  </p:stCondLst>
                                  <p:childTnLst>
                                    <p:set>
                                      <p:cBhvr>
                                        <p:cTn id="43" dur="1" fill="hold">
                                          <p:stCondLst>
                                            <p:cond delay="0"/>
                                          </p:stCondLst>
                                        </p:cTn>
                                        <p:tgtEl>
                                          <p:spTgt spid="8">
                                            <p:txEl>
                                              <p:pRg st="0" end="0"/>
                                            </p:txEl>
                                          </p:spTgt>
                                        </p:tgtEl>
                                        <p:attrNameLst>
                                          <p:attrName>style.visibility</p:attrName>
                                        </p:attrNameLst>
                                      </p:cBhvr>
                                      <p:to>
                                        <p:strVal val="visible"/>
                                      </p:to>
                                    </p:set>
                                    <p:animEffect transition="in" filter="wipe(up)">
                                      <p:cBhvr>
                                        <p:cTn id="44" dur="1000"/>
                                        <p:tgtEl>
                                          <p:spTgt spid="8">
                                            <p:txEl>
                                              <p:pRg st="0" end="0"/>
                                            </p:txEl>
                                          </p:spTgt>
                                        </p:tgtEl>
                                      </p:cBhvr>
                                    </p:animEffect>
                                  </p:childTnLst>
                                </p:cTn>
                              </p:par>
                            </p:childTnLst>
                          </p:cTn>
                        </p:par>
                        <p:par>
                          <p:cTn id="45" fill="hold">
                            <p:stCondLst>
                              <p:cond delay="3000"/>
                            </p:stCondLst>
                            <p:childTnLst>
                              <p:par>
                                <p:cTn id="46" presetID="22" presetClass="entr" presetSubtype="1" fill="hold" grpId="0" nodeType="afterEffect">
                                  <p:stCondLst>
                                    <p:cond delay="0"/>
                                  </p:stCondLst>
                                  <p:childTnLst>
                                    <p:set>
                                      <p:cBhvr>
                                        <p:cTn id="47" dur="1" fill="hold">
                                          <p:stCondLst>
                                            <p:cond delay="0"/>
                                          </p:stCondLst>
                                        </p:cTn>
                                        <p:tgtEl>
                                          <p:spTgt spid="8">
                                            <p:txEl>
                                              <p:pRg st="2" end="2"/>
                                            </p:txEl>
                                          </p:spTgt>
                                        </p:tgtEl>
                                        <p:attrNameLst>
                                          <p:attrName>style.visibility</p:attrName>
                                        </p:attrNameLst>
                                      </p:cBhvr>
                                      <p:to>
                                        <p:strVal val="visible"/>
                                      </p:to>
                                    </p:set>
                                    <p:animEffect transition="in" filter="wipe(up)">
                                      <p:cBhvr>
                                        <p:cTn id="48" dur="1000"/>
                                        <p:tgtEl>
                                          <p:spTgt spid="8">
                                            <p:txEl>
                                              <p:pRg st="2" end="2"/>
                                            </p:txEl>
                                          </p:spTgt>
                                        </p:tgtEl>
                                      </p:cBhvr>
                                    </p:animEffect>
                                  </p:childTnLst>
                                </p:cTn>
                              </p:par>
                            </p:childTnLst>
                          </p:cTn>
                        </p:par>
                        <p:par>
                          <p:cTn id="49" fill="hold">
                            <p:stCondLst>
                              <p:cond delay="4000"/>
                            </p:stCondLst>
                            <p:childTnLst>
                              <p:par>
                                <p:cTn id="50" presetID="22" presetClass="entr" presetSubtype="1" fill="hold" grpId="0" nodeType="afterEffect">
                                  <p:stCondLst>
                                    <p:cond delay="0"/>
                                  </p:stCondLst>
                                  <p:childTnLst>
                                    <p:set>
                                      <p:cBhvr>
                                        <p:cTn id="51" dur="1" fill="hold">
                                          <p:stCondLst>
                                            <p:cond delay="0"/>
                                          </p:stCondLst>
                                        </p:cTn>
                                        <p:tgtEl>
                                          <p:spTgt spid="8">
                                            <p:txEl>
                                              <p:pRg st="4" end="4"/>
                                            </p:txEl>
                                          </p:spTgt>
                                        </p:tgtEl>
                                        <p:attrNameLst>
                                          <p:attrName>style.visibility</p:attrName>
                                        </p:attrNameLst>
                                      </p:cBhvr>
                                      <p:to>
                                        <p:strVal val="visible"/>
                                      </p:to>
                                    </p:set>
                                    <p:animEffect transition="in" filter="wipe(up)">
                                      <p:cBhvr>
                                        <p:cTn id="52" dur="1000"/>
                                        <p:tgtEl>
                                          <p:spTgt spid="8">
                                            <p:txEl>
                                              <p:pRg st="4" end="4"/>
                                            </p:txEl>
                                          </p:spTgt>
                                        </p:tgtEl>
                                      </p:cBhvr>
                                    </p:animEffect>
                                  </p:childTnLst>
                                </p:cTn>
                              </p:par>
                            </p:childTnLst>
                          </p:cTn>
                        </p:par>
                        <p:par>
                          <p:cTn id="53" fill="hold">
                            <p:stCondLst>
                              <p:cond delay="5000"/>
                            </p:stCondLst>
                            <p:childTnLst>
                              <p:par>
                                <p:cTn id="54" presetID="22" presetClass="entr" presetSubtype="1" fill="hold" grpId="0" nodeType="afterEffect">
                                  <p:stCondLst>
                                    <p:cond delay="0"/>
                                  </p:stCondLst>
                                  <p:childTnLst>
                                    <p:set>
                                      <p:cBhvr>
                                        <p:cTn id="55" dur="1" fill="hold">
                                          <p:stCondLst>
                                            <p:cond delay="0"/>
                                          </p:stCondLst>
                                        </p:cTn>
                                        <p:tgtEl>
                                          <p:spTgt spid="8">
                                            <p:txEl>
                                              <p:pRg st="5" end="5"/>
                                            </p:txEl>
                                          </p:spTgt>
                                        </p:tgtEl>
                                        <p:attrNameLst>
                                          <p:attrName>style.visibility</p:attrName>
                                        </p:attrNameLst>
                                      </p:cBhvr>
                                      <p:to>
                                        <p:strVal val="visible"/>
                                      </p:to>
                                    </p:set>
                                    <p:animEffect transition="in" filter="wipe(up)">
                                      <p:cBhvr>
                                        <p:cTn id="56" dur="1000"/>
                                        <p:tgtEl>
                                          <p:spTgt spid="8">
                                            <p:txEl>
                                              <p:pRg st="5" end="5"/>
                                            </p:txEl>
                                          </p:spTgt>
                                        </p:tgtEl>
                                      </p:cBhvr>
                                    </p:animEffect>
                                  </p:childTnLst>
                                </p:cTn>
                              </p:par>
                            </p:childTnLst>
                          </p:cTn>
                        </p:par>
                        <p:par>
                          <p:cTn id="57" fill="hold">
                            <p:stCondLst>
                              <p:cond delay="6000"/>
                            </p:stCondLst>
                            <p:childTnLst>
                              <p:par>
                                <p:cTn id="58" presetID="22" presetClass="entr" presetSubtype="1" fill="hold" grpId="0" nodeType="afterEffect">
                                  <p:stCondLst>
                                    <p:cond delay="0"/>
                                  </p:stCondLst>
                                  <p:childTnLst>
                                    <p:set>
                                      <p:cBhvr>
                                        <p:cTn id="59" dur="1" fill="hold">
                                          <p:stCondLst>
                                            <p:cond delay="0"/>
                                          </p:stCondLst>
                                        </p:cTn>
                                        <p:tgtEl>
                                          <p:spTgt spid="8">
                                            <p:txEl>
                                              <p:pRg st="6" end="6"/>
                                            </p:txEl>
                                          </p:spTgt>
                                        </p:tgtEl>
                                        <p:attrNameLst>
                                          <p:attrName>style.visibility</p:attrName>
                                        </p:attrNameLst>
                                      </p:cBhvr>
                                      <p:to>
                                        <p:strVal val="visible"/>
                                      </p:to>
                                    </p:set>
                                    <p:animEffect transition="in" filter="wipe(up)">
                                      <p:cBhvr>
                                        <p:cTn id="60" dur="1000"/>
                                        <p:tgtEl>
                                          <p:spTgt spid="8">
                                            <p:txEl>
                                              <p:pRg st="6" end="6"/>
                                            </p:txEl>
                                          </p:spTgt>
                                        </p:tgtEl>
                                      </p:cBhvr>
                                    </p:animEffect>
                                  </p:childTnLst>
                                </p:cTn>
                              </p:par>
                            </p:childTnLst>
                          </p:cTn>
                        </p:par>
                        <p:par>
                          <p:cTn id="61" fill="hold">
                            <p:stCondLst>
                              <p:cond delay="7000"/>
                            </p:stCondLst>
                            <p:childTnLst>
                              <p:par>
                                <p:cTn id="62" presetID="22" presetClass="entr" presetSubtype="1" fill="hold" grpId="0" nodeType="afterEffect">
                                  <p:stCondLst>
                                    <p:cond delay="0"/>
                                  </p:stCondLst>
                                  <p:childTnLst>
                                    <p:set>
                                      <p:cBhvr>
                                        <p:cTn id="63" dur="1" fill="hold">
                                          <p:stCondLst>
                                            <p:cond delay="0"/>
                                          </p:stCondLst>
                                        </p:cTn>
                                        <p:tgtEl>
                                          <p:spTgt spid="8">
                                            <p:txEl>
                                              <p:pRg st="8" end="8"/>
                                            </p:txEl>
                                          </p:spTgt>
                                        </p:tgtEl>
                                        <p:attrNameLst>
                                          <p:attrName>style.visibility</p:attrName>
                                        </p:attrNameLst>
                                      </p:cBhvr>
                                      <p:to>
                                        <p:strVal val="visible"/>
                                      </p:to>
                                    </p:set>
                                    <p:animEffect transition="in" filter="wipe(up)">
                                      <p:cBhvr>
                                        <p:cTn id="64" dur="1000"/>
                                        <p:tgtEl>
                                          <p:spTgt spid="8">
                                            <p:txEl>
                                              <p:pRg st="8" end="8"/>
                                            </p:txEl>
                                          </p:spTgt>
                                        </p:tgtEl>
                                      </p:cBhvr>
                                    </p:animEffect>
                                  </p:childTnLst>
                                </p:cTn>
                              </p:par>
                            </p:childTnLst>
                          </p:cTn>
                        </p:par>
                        <p:par>
                          <p:cTn id="65" fill="hold">
                            <p:stCondLst>
                              <p:cond delay="8000"/>
                            </p:stCondLst>
                            <p:childTnLst>
                              <p:par>
                                <p:cTn id="66" presetID="22" presetClass="entr" presetSubtype="1" fill="hold" grpId="0" nodeType="afterEffect">
                                  <p:stCondLst>
                                    <p:cond delay="0"/>
                                  </p:stCondLst>
                                  <p:childTnLst>
                                    <p:set>
                                      <p:cBhvr>
                                        <p:cTn id="67" dur="1" fill="hold">
                                          <p:stCondLst>
                                            <p:cond delay="0"/>
                                          </p:stCondLst>
                                        </p:cTn>
                                        <p:tgtEl>
                                          <p:spTgt spid="8">
                                            <p:txEl>
                                              <p:pRg st="9" end="9"/>
                                            </p:txEl>
                                          </p:spTgt>
                                        </p:tgtEl>
                                        <p:attrNameLst>
                                          <p:attrName>style.visibility</p:attrName>
                                        </p:attrNameLst>
                                      </p:cBhvr>
                                      <p:to>
                                        <p:strVal val="visible"/>
                                      </p:to>
                                    </p:set>
                                    <p:animEffect transition="in" filter="wipe(up)">
                                      <p:cBhvr>
                                        <p:cTn id="68" dur="1000"/>
                                        <p:tgtEl>
                                          <p:spTgt spid="8">
                                            <p:txEl>
                                              <p:pRg st="9" end="9"/>
                                            </p:txEl>
                                          </p:spTgt>
                                        </p:tgtEl>
                                      </p:cBhvr>
                                    </p:animEffect>
                                  </p:childTnLst>
                                </p:cTn>
                              </p:par>
                            </p:childTnLst>
                          </p:cTn>
                        </p:par>
                        <p:par>
                          <p:cTn id="69" fill="hold">
                            <p:stCondLst>
                              <p:cond delay="9000"/>
                            </p:stCondLst>
                            <p:childTnLst>
                              <p:par>
                                <p:cTn id="70" presetID="22" presetClass="entr" presetSubtype="1" fill="hold" grpId="0" nodeType="afterEffect">
                                  <p:stCondLst>
                                    <p:cond delay="0"/>
                                  </p:stCondLst>
                                  <p:childTnLst>
                                    <p:set>
                                      <p:cBhvr>
                                        <p:cTn id="71" dur="1" fill="hold">
                                          <p:stCondLst>
                                            <p:cond delay="0"/>
                                          </p:stCondLst>
                                        </p:cTn>
                                        <p:tgtEl>
                                          <p:spTgt spid="8">
                                            <p:txEl>
                                              <p:pRg st="10" end="10"/>
                                            </p:txEl>
                                          </p:spTgt>
                                        </p:tgtEl>
                                        <p:attrNameLst>
                                          <p:attrName>style.visibility</p:attrName>
                                        </p:attrNameLst>
                                      </p:cBhvr>
                                      <p:to>
                                        <p:strVal val="visible"/>
                                      </p:to>
                                    </p:set>
                                    <p:animEffect transition="in" filter="wipe(up)">
                                      <p:cBhvr>
                                        <p:cTn id="72" dur="1000"/>
                                        <p:tgtEl>
                                          <p:spTgt spid="8">
                                            <p:txEl>
                                              <p:pRg st="10" end="10"/>
                                            </p:txEl>
                                          </p:spTgt>
                                        </p:tgtEl>
                                      </p:cBhvr>
                                    </p:animEffect>
                                  </p:childTnLst>
                                </p:cTn>
                              </p:par>
                            </p:childTnLst>
                          </p:cTn>
                        </p:par>
                        <p:par>
                          <p:cTn id="73" fill="hold">
                            <p:stCondLst>
                              <p:cond delay="10000"/>
                            </p:stCondLst>
                            <p:childTnLst>
                              <p:par>
                                <p:cTn id="74" presetID="22" presetClass="entr" presetSubtype="1" fill="hold" grpId="0" nodeType="afterEffect">
                                  <p:stCondLst>
                                    <p:cond delay="0"/>
                                  </p:stCondLst>
                                  <p:childTnLst>
                                    <p:set>
                                      <p:cBhvr>
                                        <p:cTn id="75" dur="1" fill="hold">
                                          <p:stCondLst>
                                            <p:cond delay="0"/>
                                          </p:stCondLst>
                                        </p:cTn>
                                        <p:tgtEl>
                                          <p:spTgt spid="8">
                                            <p:txEl>
                                              <p:pRg st="11" end="11"/>
                                            </p:txEl>
                                          </p:spTgt>
                                        </p:tgtEl>
                                        <p:attrNameLst>
                                          <p:attrName>style.visibility</p:attrName>
                                        </p:attrNameLst>
                                      </p:cBhvr>
                                      <p:to>
                                        <p:strVal val="visible"/>
                                      </p:to>
                                    </p:set>
                                    <p:animEffect transition="in" filter="wipe(up)">
                                      <p:cBhvr>
                                        <p:cTn id="76" dur="1000"/>
                                        <p:tgtEl>
                                          <p:spTgt spid="8">
                                            <p:txEl>
                                              <p:pRg st="11" end="11"/>
                                            </p:txEl>
                                          </p:spTgt>
                                        </p:tgtEl>
                                      </p:cBhvr>
                                    </p:animEffect>
                                  </p:childTnLst>
                                </p:cTn>
                              </p:par>
                            </p:childTnLst>
                          </p:cTn>
                        </p:par>
                        <p:par>
                          <p:cTn id="77" fill="hold">
                            <p:stCondLst>
                              <p:cond delay="11000"/>
                            </p:stCondLst>
                            <p:childTnLst>
                              <p:par>
                                <p:cTn id="78" presetID="22" presetClass="entr" presetSubtype="1" fill="hold" grpId="0" nodeType="afterEffect">
                                  <p:stCondLst>
                                    <p:cond delay="0"/>
                                  </p:stCondLst>
                                  <p:childTnLst>
                                    <p:set>
                                      <p:cBhvr>
                                        <p:cTn id="79" dur="1" fill="hold">
                                          <p:stCondLst>
                                            <p:cond delay="0"/>
                                          </p:stCondLst>
                                        </p:cTn>
                                        <p:tgtEl>
                                          <p:spTgt spid="8">
                                            <p:txEl>
                                              <p:pRg st="12" end="12"/>
                                            </p:txEl>
                                          </p:spTgt>
                                        </p:tgtEl>
                                        <p:attrNameLst>
                                          <p:attrName>style.visibility</p:attrName>
                                        </p:attrNameLst>
                                      </p:cBhvr>
                                      <p:to>
                                        <p:strVal val="visible"/>
                                      </p:to>
                                    </p:set>
                                    <p:animEffect transition="in" filter="wipe(up)">
                                      <p:cBhvr>
                                        <p:cTn id="80" dur="1000"/>
                                        <p:tgtEl>
                                          <p:spTgt spid="8">
                                            <p:txEl>
                                              <p:pRg st="12" end="12"/>
                                            </p:txEl>
                                          </p:spTgt>
                                        </p:tgtEl>
                                      </p:cBhvr>
                                    </p:animEffect>
                                  </p:childTnLst>
                                </p:cTn>
                              </p:par>
                            </p:childTnLst>
                          </p:cTn>
                        </p:par>
                        <p:par>
                          <p:cTn id="81" fill="hold">
                            <p:stCondLst>
                              <p:cond delay="12000"/>
                            </p:stCondLst>
                            <p:childTnLst>
                              <p:par>
                                <p:cTn id="82" presetID="22" presetClass="entr" presetSubtype="1" fill="hold" grpId="0" nodeType="afterEffect">
                                  <p:stCondLst>
                                    <p:cond delay="0"/>
                                  </p:stCondLst>
                                  <p:childTnLst>
                                    <p:set>
                                      <p:cBhvr>
                                        <p:cTn id="83" dur="1" fill="hold">
                                          <p:stCondLst>
                                            <p:cond delay="0"/>
                                          </p:stCondLst>
                                        </p:cTn>
                                        <p:tgtEl>
                                          <p:spTgt spid="8">
                                            <p:txEl>
                                              <p:pRg st="14" end="14"/>
                                            </p:txEl>
                                          </p:spTgt>
                                        </p:tgtEl>
                                        <p:attrNameLst>
                                          <p:attrName>style.visibility</p:attrName>
                                        </p:attrNameLst>
                                      </p:cBhvr>
                                      <p:to>
                                        <p:strVal val="visible"/>
                                      </p:to>
                                    </p:set>
                                    <p:animEffect transition="in" filter="wipe(up)">
                                      <p:cBhvr>
                                        <p:cTn id="84" dur="1000"/>
                                        <p:tgtEl>
                                          <p:spTgt spid="8">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build="p"/>
      <p:bldP spid="8" grpId="0" build="p"/>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Obdélník 4">
            <a:extLst>
              <a:ext uri="{FF2B5EF4-FFF2-40B4-BE49-F238E27FC236}">
                <a16:creationId xmlns:a16="http://schemas.microsoft.com/office/drawing/2014/main" id="{FF1863F3-78BD-42A5-91D4-9B928EDD50A7}"/>
              </a:ext>
            </a:extLst>
          </p:cNvPr>
          <p:cNvSpPr/>
          <p:nvPr/>
        </p:nvSpPr>
        <p:spPr>
          <a:xfrm>
            <a:off x="246320" y="2132856"/>
            <a:ext cx="7576802" cy="4247317"/>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The 60MW Green Ammonia Linz project could be revived in the future if economic and regulatory conditions change, say project partners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The </a:t>
            </a:r>
            <a:r>
              <a:rPr kumimoji="0" lang="en-US" b="0" i="0" u="none" strike="noStrike" kern="1200" cap="none" spc="0" normalizeH="0" baseline="0" noProof="0" dirty="0">
                <a:ln>
                  <a:noFill/>
                </a:ln>
                <a:solidFill>
                  <a:prstClr val="black"/>
                </a:solidFill>
                <a:effectLst/>
                <a:highlight>
                  <a:srgbClr val="FFFF00"/>
                </a:highlight>
                <a:uLnTx/>
                <a:uFillTx/>
                <a:latin typeface="Calibri"/>
                <a:ea typeface="+mn-ea"/>
                <a:cs typeface="Arial" panose="020B0604020202020204" pitchFamily="34" charset="0"/>
              </a:rPr>
              <a:t>60</a:t>
            </a:r>
            <a:r>
              <a:rPr kumimoji="0" lang="cs-CZ" b="0" i="0" u="none" strike="noStrike" kern="1200" cap="none" spc="0" normalizeH="0" baseline="0" noProof="0" dirty="0">
                <a:ln>
                  <a:noFill/>
                </a:ln>
                <a:solidFill>
                  <a:prstClr val="black"/>
                </a:solidFill>
                <a:effectLst/>
                <a:highlight>
                  <a:srgbClr val="FFFF00"/>
                </a:highlight>
                <a:uLnTx/>
                <a:uFillTx/>
                <a:latin typeface="Calibri"/>
                <a:ea typeface="+mn-ea"/>
                <a:cs typeface="Arial" panose="020B0604020202020204" pitchFamily="34" charset="0"/>
              </a:rPr>
              <a:t> </a:t>
            </a:r>
            <a:r>
              <a:rPr kumimoji="0" lang="en-US" b="0" i="0" u="none" strike="noStrike" kern="1200" cap="none" spc="0" normalizeH="0" baseline="0" noProof="0" dirty="0">
                <a:ln>
                  <a:noFill/>
                </a:ln>
                <a:solidFill>
                  <a:prstClr val="black"/>
                </a:solidFill>
                <a:effectLst/>
                <a:highlight>
                  <a:srgbClr val="FFFF00"/>
                </a:highlight>
                <a:uLnTx/>
                <a:uFillTx/>
                <a:latin typeface="Calibri"/>
                <a:ea typeface="+mn-ea"/>
                <a:cs typeface="Arial" panose="020B0604020202020204" pitchFamily="34" charset="0"/>
              </a:rPr>
              <a:t>MW Green Ammonia </a:t>
            </a:r>
            <a:r>
              <a:rPr kumimoji="0" lang="en-US"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Linz project in Austria, being developed by national power company </a:t>
            </a:r>
            <a:r>
              <a:rPr kumimoji="0" lang="en-US" b="0"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Verbund</a:t>
            </a:r>
            <a:r>
              <a:rPr kumimoji="0" lang="en-US"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and chemicals producer </a:t>
            </a:r>
            <a:r>
              <a:rPr kumimoji="0" lang="en-US" b="1" i="0" u="none" strike="noStrike" kern="1200" cap="none" spc="0" normalizeH="0" baseline="0" noProof="0" dirty="0">
                <a:ln>
                  <a:noFill/>
                </a:ln>
                <a:solidFill>
                  <a:srgbClr val="0070C0"/>
                </a:solidFill>
                <a:effectLst/>
                <a:uLnTx/>
                <a:uFillTx/>
                <a:latin typeface="Calibri"/>
                <a:ea typeface="+mn-ea"/>
                <a:cs typeface="Arial" panose="020B0604020202020204" pitchFamily="34" charset="0"/>
              </a:rPr>
              <a:t>LAT Nitrogen</a:t>
            </a:r>
            <a:r>
              <a:rPr kumimoji="0" lang="en-US"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has been cancelled.</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Despite having signed a grant agreement with the European Commission for </a:t>
            </a:r>
            <a:r>
              <a:rPr kumimoji="0" lang="en-US" b="0" i="0" u="none" strike="noStrike" kern="1200" cap="none" spc="0" normalizeH="0" baseline="0" noProof="0" dirty="0">
                <a:ln>
                  <a:noFill/>
                </a:ln>
                <a:solidFill>
                  <a:prstClr val="black"/>
                </a:solidFill>
                <a:effectLst/>
                <a:highlight>
                  <a:srgbClr val="FFFF00"/>
                </a:highlight>
                <a:uLnTx/>
                <a:uFillTx/>
                <a:latin typeface="Calibri"/>
                <a:ea typeface="+mn-ea"/>
                <a:cs typeface="Arial" panose="020B0604020202020204" pitchFamily="34" charset="0"/>
              </a:rPr>
              <a:t>€48.5m ($56.7m) </a:t>
            </a:r>
            <a:r>
              <a:rPr kumimoji="0" lang="en-US"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from its Innovation Fund, the developers have said in a joint statement that this was still not enough to get the project over the line to a final investment decision.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“Despite the high level of project progress and maturity, economic implementation is not possible at this point in time due to insufficient public funding commitments,” the two firms said.</a:t>
            </a:r>
            <a:endParaRPr kumimoji="0" lang="cs-CZ"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pic>
        <p:nvPicPr>
          <p:cNvPr id="6" name="Obrázek 5">
            <a:extLst>
              <a:ext uri="{FF2B5EF4-FFF2-40B4-BE49-F238E27FC236}">
                <a16:creationId xmlns:a16="http://schemas.microsoft.com/office/drawing/2014/main" id="{C3282529-17E5-44C1-B834-360EFDB6DAC4}"/>
              </a:ext>
            </a:extLst>
          </p:cNvPr>
          <p:cNvPicPr>
            <a:picLocks noChangeAspect="1"/>
          </p:cNvPicPr>
          <p:nvPr/>
        </p:nvPicPr>
        <p:blipFill>
          <a:blip r:embed="rId3"/>
          <a:stretch>
            <a:fillRect/>
          </a:stretch>
        </p:blipFill>
        <p:spPr>
          <a:xfrm>
            <a:off x="7968208" y="2348880"/>
            <a:ext cx="3872470" cy="2592288"/>
          </a:xfrm>
          <a:prstGeom prst="rect">
            <a:avLst/>
          </a:prstGeom>
        </p:spPr>
      </p:pic>
      <p:sp>
        <p:nvSpPr>
          <p:cNvPr id="7" name="Obdélník 6">
            <a:extLst>
              <a:ext uri="{FF2B5EF4-FFF2-40B4-BE49-F238E27FC236}">
                <a16:creationId xmlns:a16="http://schemas.microsoft.com/office/drawing/2014/main" id="{3732E86A-021F-433F-99BA-FD922B2E7CD2}"/>
              </a:ext>
            </a:extLst>
          </p:cNvPr>
          <p:cNvSpPr/>
          <p:nvPr/>
        </p:nvSpPr>
        <p:spPr bwMode="auto">
          <a:xfrm>
            <a:off x="1597024" y="404664"/>
            <a:ext cx="8997951" cy="338554"/>
          </a:xfrm>
          <a:prstGeom prst="rect">
            <a:avLst/>
          </a:prstGeom>
          <a:noFill/>
          <a:ln w="635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a:ea typeface="+mn-ea"/>
                <a:cs typeface="Arial" panose="020B0604020202020204" pitchFamily="34" charset="0"/>
              </a:rPr>
              <a:t>Green </a:t>
            </a:r>
            <a:r>
              <a:rPr kumimoji="0" lang="cs-CZ" sz="16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a:ea typeface="+mn-ea"/>
                <a:cs typeface="Arial" panose="020B0604020202020204" pitchFamily="34" charset="0"/>
              </a:rPr>
              <a:t>H</a:t>
            </a:r>
            <a:r>
              <a:rPr kumimoji="0" lang="en-US" sz="1600" b="0"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Calibri"/>
                <a:ea typeface="+mn-ea"/>
                <a:cs typeface="Arial" panose="020B0604020202020204" pitchFamily="34" charset="0"/>
              </a:rPr>
              <a:t>ydrogen</a:t>
            </a:r>
            <a:r>
              <a:rPr kumimoji="0" lang="en-US" sz="16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a:ea typeface="+mn-ea"/>
                <a:cs typeface="Arial" panose="020B0604020202020204" pitchFamily="34" charset="0"/>
              </a:rPr>
              <a:t> and </a:t>
            </a:r>
            <a:r>
              <a:rPr kumimoji="0" lang="cs-CZ" sz="16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a:ea typeface="+mn-ea"/>
                <a:cs typeface="Arial" panose="020B0604020202020204" pitchFamily="34" charset="0"/>
              </a:rPr>
              <a:t>A</a:t>
            </a:r>
            <a:r>
              <a:rPr kumimoji="0" lang="en-US" sz="1600" b="0"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Calibri"/>
                <a:ea typeface="+mn-ea"/>
                <a:cs typeface="Arial" panose="020B0604020202020204" pitchFamily="34" charset="0"/>
              </a:rPr>
              <a:t>mmonia</a:t>
            </a:r>
            <a:r>
              <a:rPr kumimoji="0" lang="en-US" sz="16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a:ea typeface="+mn-ea"/>
                <a:cs typeface="Arial" panose="020B0604020202020204" pitchFamily="34" charset="0"/>
              </a:rPr>
              <a:t> project cancelled in Austria due to 'insufficient public funding'</a:t>
            </a:r>
          </a:p>
        </p:txBody>
      </p:sp>
      <p:sp>
        <p:nvSpPr>
          <p:cNvPr id="8" name="Obdélník 7">
            <a:extLst>
              <a:ext uri="{FF2B5EF4-FFF2-40B4-BE49-F238E27FC236}">
                <a16:creationId xmlns:a16="http://schemas.microsoft.com/office/drawing/2014/main" id="{8DECFFDC-BF90-45EE-89B4-B8A1120724B6}"/>
              </a:ext>
            </a:extLst>
          </p:cNvPr>
          <p:cNvSpPr/>
          <p:nvPr/>
        </p:nvSpPr>
        <p:spPr>
          <a:xfrm>
            <a:off x="47328" y="6415171"/>
            <a:ext cx="4464496" cy="253916"/>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1" u="none" strike="noStrike" kern="1200" cap="none" spc="0" normalizeH="0" baseline="0" noProof="0" dirty="0">
                <a:ln>
                  <a:noFill/>
                </a:ln>
                <a:solidFill>
                  <a:srgbClr val="0070C0"/>
                </a:solidFill>
                <a:effectLst/>
                <a:uLnTx/>
                <a:uFillTx/>
                <a:latin typeface="Calibri"/>
                <a:ea typeface="+mn-ea"/>
                <a:cs typeface="Arial" panose="020B0604020202020204" pitchFamily="34" charset="0"/>
              </a:rPr>
              <a:t>Chief Reporter</a:t>
            </a:r>
            <a:r>
              <a:rPr kumimoji="0" lang="cs-CZ" sz="1000" b="0" i="1" u="none" strike="noStrike" kern="1200" cap="none" spc="0" normalizeH="0" baseline="0" noProof="0" dirty="0">
                <a:ln>
                  <a:noFill/>
                </a:ln>
                <a:solidFill>
                  <a:srgbClr val="0070C0"/>
                </a:solidFill>
                <a:effectLst/>
                <a:uLnTx/>
                <a:uFillTx/>
                <a:latin typeface="Calibri"/>
                <a:ea typeface="+mn-ea"/>
                <a:cs typeface="Arial" panose="020B0604020202020204" pitchFamily="34" charset="0"/>
              </a:rPr>
              <a:t>  </a:t>
            </a:r>
            <a:r>
              <a:rPr kumimoji="0" lang="en-US" sz="1000" b="0" i="1" u="none" strike="noStrike" kern="1200" cap="none" spc="0" normalizeH="0" baseline="0" noProof="0" dirty="0">
                <a:ln>
                  <a:noFill/>
                </a:ln>
                <a:solidFill>
                  <a:srgbClr val="0070C0"/>
                </a:solidFill>
                <a:effectLst/>
                <a:uLnTx/>
                <a:uFillTx/>
                <a:latin typeface="Calibri"/>
                <a:ea typeface="+mn-ea"/>
                <a:cs typeface="Arial" panose="020B0604020202020204" pitchFamily="34" charset="0"/>
              </a:rPr>
              <a:t>Polly Martin</a:t>
            </a:r>
            <a:r>
              <a:rPr kumimoji="0" lang="cs-CZ" sz="1000" b="0" i="1" u="none" strike="noStrike" kern="1200" cap="none" spc="0" normalizeH="0" baseline="0" noProof="0" dirty="0">
                <a:ln>
                  <a:noFill/>
                </a:ln>
                <a:solidFill>
                  <a:srgbClr val="0070C0"/>
                </a:solidFill>
                <a:effectLst/>
                <a:uLnTx/>
                <a:uFillTx/>
                <a:latin typeface="Calibri"/>
                <a:ea typeface="+mn-ea"/>
                <a:cs typeface="Arial" panose="020B0604020202020204" pitchFamily="34" charset="0"/>
              </a:rPr>
              <a:t>	</a:t>
            </a:r>
            <a:r>
              <a:rPr kumimoji="0" lang="en-US" sz="1000" b="0" i="1" u="none" strike="noStrike" kern="1200" cap="none" spc="0" normalizeH="0" baseline="0" noProof="0" dirty="0">
                <a:ln>
                  <a:noFill/>
                </a:ln>
                <a:solidFill>
                  <a:srgbClr val="0070C0"/>
                </a:solidFill>
                <a:effectLst/>
                <a:uLnTx/>
                <a:uFillTx/>
                <a:latin typeface="Calibri"/>
                <a:ea typeface="+mn-ea"/>
                <a:cs typeface="Arial" panose="020B0604020202020204" pitchFamily="34" charset="0"/>
              </a:rPr>
              <a:t>Published 11 September 2025, 10:42</a:t>
            </a:r>
          </a:p>
        </p:txBody>
      </p:sp>
      <p:sp>
        <p:nvSpPr>
          <p:cNvPr id="2" name="Obdélník 1">
            <a:extLst>
              <a:ext uri="{FF2B5EF4-FFF2-40B4-BE49-F238E27FC236}">
                <a16:creationId xmlns:a16="http://schemas.microsoft.com/office/drawing/2014/main" id="{D1FDB8F9-02E7-492E-98D4-91A68DB952B6}"/>
              </a:ext>
            </a:extLst>
          </p:cNvPr>
          <p:cNvSpPr/>
          <p:nvPr/>
        </p:nvSpPr>
        <p:spPr>
          <a:xfrm>
            <a:off x="4034720" y="6415171"/>
            <a:ext cx="8037943" cy="2308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/ww.hydrogeninsight.com/production/green-hydrogen-and-ammonia-project-cancelled-in-austria-due-to-insufficient-public-funding/2-1-1870646</a:t>
            </a:r>
          </a:p>
        </p:txBody>
      </p:sp>
    </p:spTree>
    <p:extLst>
      <p:ext uri="{BB962C8B-B14F-4D97-AF65-F5344CB8AC3E}">
        <p14:creationId xmlns:p14="http://schemas.microsoft.com/office/powerpoint/2010/main" val="8948561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Skupina 24">
            <a:extLst>
              <a:ext uri="{FF2B5EF4-FFF2-40B4-BE49-F238E27FC236}">
                <a16:creationId xmlns:a16="http://schemas.microsoft.com/office/drawing/2014/main" id="{3F673F32-C06D-46E2-B6DF-ABA23CE0ACC9}"/>
              </a:ext>
            </a:extLst>
          </p:cNvPr>
          <p:cNvGrpSpPr/>
          <p:nvPr/>
        </p:nvGrpSpPr>
        <p:grpSpPr>
          <a:xfrm>
            <a:off x="3575270" y="1484783"/>
            <a:ext cx="1440609" cy="4383194"/>
            <a:chOff x="3575270" y="1484783"/>
            <a:chExt cx="1440609" cy="3686073"/>
          </a:xfrm>
        </p:grpSpPr>
        <p:sp>
          <p:nvSpPr>
            <p:cNvPr id="2" name="Obdélník 1">
              <a:extLst>
                <a:ext uri="{FF2B5EF4-FFF2-40B4-BE49-F238E27FC236}">
                  <a16:creationId xmlns:a16="http://schemas.microsoft.com/office/drawing/2014/main" id="{305D99BC-D6EB-4483-8B7A-0867E2765E28}"/>
                </a:ext>
              </a:extLst>
            </p:cNvPr>
            <p:cNvSpPr/>
            <p:nvPr/>
          </p:nvSpPr>
          <p:spPr bwMode="auto">
            <a:xfrm>
              <a:off x="3616307" y="1844824"/>
              <a:ext cx="1303535" cy="3326032"/>
            </a:xfrm>
            <a:prstGeom prst="rect">
              <a:avLst/>
            </a:prstGeom>
            <a:solidFill>
              <a:schemeClr val="accent5">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vert="vert"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75" name="TextovéPole 74">
              <a:extLst>
                <a:ext uri="{FF2B5EF4-FFF2-40B4-BE49-F238E27FC236}">
                  <a16:creationId xmlns:a16="http://schemas.microsoft.com/office/drawing/2014/main" id="{B26E66E3-A6FF-46A2-AA21-9A5920D065C8}"/>
                </a:ext>
              </a:extLst>
            </p:cNvPr>
            <p:cNvSpPr txBox="1"/>
            <p:nvPr/>
          </p:nvSpPr>
          <p:spPr bwMode="auto">
            <a:xfrm>
              <a:off x="3739497" y="2092498"/>
              <a:ext cx="1232201" cy="2135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1" i="0" u="none" strike="noStrike" kern="1200" cap="none" spc="0" normalizeH="0" baseline="0" noProof="0" dirty="0">
                  <a:ln>
                    <a:noFill/>
                  </a:ln>
                  <a:solidFill>
                    <a:prstClr val="black"/>
                  </a:solidFill>
                  <a:effectLst/>
                  <a:uLnTx/>
                  <a:uFillTx/>
                  <a:latin typeface="Calibri" panose="020F0502020204030204"/>
                  <a:ea typeface="+mn-ea"/>
                  <a:cs typeface="+mn-cs"/>
                </a:rPr>
                <a:t>Přímé Emise CO</a:t>
              </a:r>
              <a:r>
                <a:rPr kumimoji="0" lang="cs-CZ" sz="1050" b="1" i="0" u="none" strike="noStrike" kern="1200" cap="none" spc="0" normalizeH="0" baseline="-25000" noProof="0" dirty="0">
                  <a:ln>
                    <a:noFill/>
                  </a:ln>
                  <a:solidFill>
                    <a:prstClr val="black"/>
                  </a:solidFill>
                  <a:effectLst/>
                  <a:uLnTx/>
                  <a:uFillTx/>
                  <a:latin typeface="Calibri" panose="020F0502020204030204"/>
                  <a:ea typeface="+mn-ea"/>
                  <a:cs typeface="+mn-cs"/>
                </a:rPr>
                <a:t>2ekv </a:t>
              </a:r>
              <a:endPar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1" name="TextovéPole 90">
              <a:extLst>
                <a:ext uri="{FF2B5EF4-FFF2-40B4-BE49-F238E27FC236}">
                  <a16:creationId xmlns:a16="http://schemas.microsoft.com/office/drawing/2014/main" id="{EE56C4FC-8179-4140-AEF9-5664CB085F9B}"/>
                </a:ext>
              </a:extLst>
            </p:cNvPr>
            <p:cNvSpPr txBox="1"/>
            <p:nvPr/>
          </p:nvSpPr>
          <p:spPr bwMode="auto">
            <a:xfrm>
              <a:off x="3795933" y="2236746"/>
              <a:ext cx="857495" cy="3105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800" b="0" i="0" u="none" strike="noStrike" kern="1200" cap="none" spc="0" normalizeH="0" baseline="0" noProof="0" dirty="0">
                  <a:ln>
                    <a:noFill/>
                  </a:ln>
                  <a:solidFill>
                    <a:prstClr val="black"/>
                  </a:solidFill>
                  <a:effectLst/>
                  <a:uLnTx/>
                  <a:uFillTx/>
                  <a:latin typeface="Calibri" panose="020F0502020204030204"/>
                  <a:ea typeface="+mn-ea"/>
                  <a:cs typeface="+mn-cs"/>
                </a:rPr>
                <a:t>Technologie</a:t>
              </a: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Šipka: doprava 12">
              <a:extLst>
                <a:ext uri="{FF2B5EF4-FFF2-40B4-BE49-F238E27FC236}">
                  <a16:creationId xmlns:a16="http://schemas.microsoft.com/office/drawing/2014/main" id="{568E28B8-B6A4-49CB-8289-BAD372ABAA0D}"/>
                </a:ext>
              </a:extLst>
            </p:cNvPr>
            <p:cNvSpPr/>
            <p:nvPr/>
          </p:nvSpPr>
          <p:spPr bwMode="auto">
            <a:xfrm rot="16200000">
              <a:off x="3980851" y="1079202"/>
              <a:ext cx="629447" cy="1440609"/>
            </a:xfrm>
            <a:prstGeom prst="rightArrow">
              <a:avLst>
                <a:gd name="adj1" fmla="val 50000"/>
                <a:gd name="adj2" fmla="val 50000"/>
              </a:avLst>
            </a:prstGeom>
            <a:solidFill>
              <a:srgbClr val="CCFFCC"/>
            </a:solidFill>
            <a:ln w="6350"/>
          </p:spPr>
          <p:style>
            <a:lnRef idx="2">
              <a:schemeClr val="accent1">
                <a:shade val="50000"/>
              </a:schemeClr>
            </a:lnRef>
            <a:fillRef idx="1">
              <a:schemeClr val="accent1"/>
            </a:fillRef>
            <a:effectRef idx="0">
              <a:schemeClr val="accent1"/>
            </a:effectRef>
            <a:fontRef idx="minor">
              <a:schemeClr val="lt1"/>
            </a:fontRef>
          </p:style>
          <p:txBody>
            <a:bodyPr vert="vert"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panose="020F0502020204030204"/>
                  <a:ea typeface="+mn-ea"/>
                  <a:cs typeface="+mn-cs"/>
                </a:rPr>
                <a:t>Scope 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2060"/>
                  </a:solidFill>
                  <a:effectLst/>
                  <a:uLnTx/>
                  <a:uFillTx/>
                  <a:latin typeface="Calibri" panose="020F0502020204030204"/>
                  <a:ea typeface="+mn-ea"/>
                  <a:cs typeface="+mn-cs"/>
                </a:rPr>
                <a:t>Direct</a:t>
              </a:r>
              <a:endParaRPr kumimoji="0" lang="en-US" sz="9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grpSp>
        <p:nvGrpSpPr>
          <p:cNvPr id="24620" name="Skupina 9">
            <a:extLst>
              <a:ext uri="{FF2B5EF4-FFF2-40B4-BE49-F238E27FC236}">
                <a16:creationId xmlns:a16="http://schemas.microsoft.com/office/drawing/2014/main" id="{C112EBBB-F4C4-46C2-A51C-12278F447ED7}"/>
              </a:ext>
            </a:extLst>
          </p:cNvPr>
          <p:cNvGrpSpPr>
            <a:grpSpLocks/>
          </p:cNvGrpSpPr>
          <p:nvPr/>
        </p:nvGrpSpPr>
        <p:grpSpPr bwMode="auto">
          <a:xfrm>
            <a:off x="263352" y="1424554"/>
            <a:ext cx="11593288" cy="4571432"/>
            <a:chOff x="-2822775" y="1194960"/>
            <a:chExt cx="16646540" cy="9448721"/>
          </a:xfrm>
        </p:grpSpPr>
        <p:cxnSp>
          <p:nvCxnSpPr>
            <p:cNvPr id="54" name="Přímá spojnice 53">
              <a:extLst>
                <a:ext uri="{FF2B5EF4-FFF2-40B4-BE49-F238E27FC236}">
                  <a16:creationId xmlns:a16="http://schemas.microsoft.com/office/drawing/2014/main" id="{040DDCEA-311B-4E68-86C8-91583973527C}"/>
                </a:ext>
              </a:extLst>
            </p:cNvPr>
            <p:cNvCxnSpPr>
              <a:cxnSpLocks/>
            </p:cNvCxnSpPr>
            <p:nvPr/>
          </p:nvCxnSpPr>
          <p:spPr>
            <a:xfrm flipH="1">
              <a:off x="3912868" y="1309803"/>
              <a:ext cx="0" cy="9161146"/>
            </a:xfrm>
            <a:prstGeom prst="line">
              <a:avLst/>
            </a:prstGeom>
            <a:ln w="15875">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65" name="Přímá spojnice 64">
              <a:extLst>
                <a:ext uri="{FF2B5EF4-FFF2-40B4-BE49-F238E27FC236}">
                  <a16:creationId xmlns:a16="http://schemas.microsoft.com/office/drawing/2014/main" id="{5FAE5860-D004-4C6D-9049-DE31CC448428}"/>
                </a:ext>
              </a:extLst>
            </p:cNvPr>
            <p:cNvCxnSpPr>
              <a:cxnSpLocks/>
            </p:cNvCxnSpPr>
            <p:nvPr/>
          </p:nvCxnSpPr>
          <p:spPr>
            <a:xfrm flipH="1">
              <a:off x="13823765" y="1482535"/>
              <a:ext cx="0" cy="9161146"/>
            </a:xfrm>
            <a:prstGeom prst="line">
              <a:avLst/>
            </a:prstGeom>
            <a:ln w="28575">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66" name="Přímá spojnice 65">
              <a:extLst>
                <a:ext uri="{FF2B5EF4-FFF2-40B4-BE49-F238E27FC236}">
                  <a16:creationId xmlns:a16="http://schemas.microsoft.com/office/drawing/2014/main" id="{7FF08C47-1146-468B-83FC-EF5F8B7A1394}"/>
                </a:ext>
              </a:extLst>
            </p:cNvPr>
            <p:cNvCxnSpPr>
              <a:cxnSpLocks/>
            </p:cNvCxnSpPr>
            <p:nvPr/>
          </p:nvCxnSpPr>
          <p:spPr>
            <a:xfrm flipH="1">
              <a:off x="-2822775" y="1194960"/>
              <a:ext cx="0" cy="9161146"/>
            </a:xfrm>
            <a:prstGeom prst="line">
              <a:avLst/>
            </a:prstGeom>
            <a:ln w="28575">
              <a:solidFill>
                <a:srgbClr val="C00000"/>
              </a:solidFill>
              <a:prstDash val="dash"/>
            </a:ln>
          </p:spPr>
          <p:style>
            <a:lnRef idx="1">
              <a:schemeClr val="accent1"/>
            </a:lnRef>
            <a:fillRef idx="0">
              <a:schemeClr val="accent1"/>
            </a:fillRef>
            <a:effectRef idx="0">
              <a:schemeClr val="accent1"/>
            </a:effectRef>
            <a:fontRef idx="minor">
              <a:schemeClr val="tx1"/>
            </a:fontRef>
          </p:style>
        </p:cxnSp>
      </p:grpSp>
      <p:grpSp>
        <p:nvGrpSpPr>
          <p:cNvPr id="31" name="Skupina 30">
            <a:extLst>
              <a:ext uri="{FF2B5EF4-FFF2-40B4-BE49-F238E27FC236}">
                <a16:creationId xmlns:a16="http://schemas.microsoft.com/office/drawing/2014/main" id="{7C469783-1578-4FB9-AB4C-99EB53A82607}"/>
              </a:ext>
            </a:extLst>
          </p:cNvPr>
          <p:cNvGrpSpPr/>
          <p:nvPr/>
        </p:nvGrpSpPr>
        <p:grpSpPr>
          <a:xfrm>
            <a:off x="1271465" y="5186958"/>
            <a:ext cx="1944215" cy="978346"/>
            <a:chOff x="1271465" y="5061904"/>
            <a:chExt cx="1944215" cy="978346"/>
          </a:xfrm>
        </p:grpSpPr>
        <p:sp>
          <p:nvSpPr>
            <p:cNvPr id="38" name="TextovéPole 37">
              <a:extLst>
                <a:ext uri="{FF2B5EF4-FFF2-40B4-BE49-F238E27FC236}">
                  <a16:creationId xmlns:a16="http://schemas.microsoft.com/office/drawing/2014/main" id="{6D9073B4-95C8-47E7-9358-2380334BF6DF}"/>
                </a:ext>
              </a:extLst>
            </p:cNvPr>
            <p:cNvSpPr txBox="1"/>
            <p:nvPr/>
          </p:nvSpPr>
          <p:spPr bwMode="auto">
            <a:xfrm>
              <a:off x="1366917" y="5351398"/>
              <a:ext cx="1848763" cy="246063"/>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Suroviny </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Doprava/Přeprava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5" name="Skupina 14">
              <a:extLst>
                <a:ext uri="{FF2B5EF4-FFF2-40B4-BE49-F238E27FC236}">
                  <a16:creationId xmlns:a16="http://schemas.microsoft.com/office/drawing/2014/main" id="{71FF43B9-50F3-409F-ABA9-813B6A611F7C}"/>
                </a:ext>
              </a:extLst>
            </p:cNvPr>
            <p:cNvGrpSpPr/>
            <p:nvPr/>
          </p:nvGrpSpPr>
          <p:grpSpPr>
            <a:xfrm>
              <a:off x="1461632" y="5061904"/>
              <a:ext cx="1641953" cy="353052"/>
              <a:chOff x="2934739" y="4980073"/>
              <a:chExt cx="1878006" cy="419711"/>
            </a:xfrm>
          </p:grpSpPr>
          <p:pic>
            <p:nvPicPr>
              <p:cNvPr id="24612" name="Obrázek 29">
                <a:extLst>
                  <a:ext uri="{FF2B5EF4-FFF2-40B4-BE49-F238E27FC236}">
                    <a16:creationId xmlns:a16="http://schemas.microsoft.com/office/drawing/2014/main" id="{E4FA078A-067B-4B6D-BDB5-63B79A0B90E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34739" y="4980367"/>
                <a:ext cx="1015050" cy="360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13" name="Obrázek 32">
                <a:extLst>
                  <a:ext uri="{FF2B5EF4-FFF2-40B4-BE49-F238E27FC236}">
                    <a16:creationId xmlns:a16="http://schemas.microsoft.com/office/drawing/2014/main" id="{5737182B-D796-43CC-B910-D5BA0A4198D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95706" y="4980073"/>
                <a:ext cx="817039" cy="419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4582" name="Skupina 66">
              <a:extLst>
                <a:ext uri="{FF2B5EF4-FFF2-40B4-BE49-F238E27FC236}">
                  <a16:creationId xmlns:a16="http://schemas.microsoft.com/office/drawing/2014/main" id="{5956A9C4-A993-4928-95C7-BB8E9B40463F}"/>
                </a:ext>
              </a:extLst>
            </p:cNvPr>
            <p:cNvGrpSpPr>
              <a:grpSpLocks/>
            </p:cNvGrpSpPr>
            <p:nvPr/>
          </p:nvGrpSpPr>
          <p:grpSpPr bwMode="auto">
            <a:xfrm>
              <a:off x="1271465" y="5534944"/>
              <a:ext cx="1011144" cy="505306"/>
              <a:chOff x="1282626" y="5662820"/>
              <a:chExt cx="1314825" cy="844503"/>
            </a:xfrm>
          </p:grpSpPr>
          <p:grpSp>
            <p:nvGrpSpPr>
              <p:cNvPr id="24606" name="Skupina 42">
                <a:extLst>
                  <a:ext uri="{FF2B5EF4-FFF2-40B4-BE49-F238E27FC236}">
                    <a16:creationId xmlns:a16="http://schemas.microsoft.com/office/drawing/2014/main" id="{34D29F34-D8E3-43F2-B0A9-40E7BC01D803}"/>
                  </a:ext>
                </a:extLst>
              </p:cNvPr>
              <p:cNvGrpSpPr>
                <a:grpSpLocks/>
              </p:cNvGrpSpPr>
              <p:nvPr/>
            </p:nvGrpSpPr>
            <p:grpSpPr bwMode="auto">
              <a:xfrm>
                <a:off x="1576638" y="5662820"/>
                <a:ext cx="1020813" cy="602085"/>
                <a:chOff x="3164250" y="6276159"/>
                <a:chExt cx="1020813" cy="602085"/>
              </a:xfrm>
            </p:grpSpPr>
            <p:pic>
              <p:nvPicPr>
                <p:cNvPr id="24" name="Grafický objekt 23" descr="Elektromobil">
                  <a:extLst>
                    <a:ext uri="{FF2B5EF4-FFF2-40B4-BE49-F238E27FC236}">
                      <a16:creationId xmlns:a16="http://schemas.microsoft.com/office/drawing/2014/main" id="{D55C5489-F167-47AD-8856-0B3347F656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2975" y="6276159"/>
                  <a:ext cx="602088" cy="602085"/>
                </a:xfrm>
                <a:prstGeom prst="rect">
                  <a:avLst/>
                </a:prstGeom>
              </p:spPr>
            </p:pic>
            <p:pic>
              <p:nvPicPr>
                <p:cNvPr id="40" name="Grafický objekt 39" descr="Skupina">
                  <a:extLst>
                    <a:ext uri="{FF2B5EF4-FFF2-40B4-BE49-F238E27FC236}">
                      <a16:creationId xmlns:a16="http://schemas.microsoft.com/office/drawing/2014/main" id="{63B3EA43-396A-41CE-A195-27A01619E5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64250" y="6394035"/>
                  <a:ext cx="418725" cy="418725"/>
                </a:xfrm>
                <a:prstGeom prst="rect">
                  <a:avLst/>
                </a:prstGeom>
              </p:spPr>
            </p:pic>
          </p:grpSp>
          <p:sp>
            <p:nvSpPr>
              <p:cNvPr id="44" name="Obdélník 43">
                <a:extLst>
                  <a:ext uri="{FF2B5EF4-FFF2-40B4-BE49-F238E27FC236}">
                    <a16:creationId xmlns:a16="http://schemas.microsoft.com/office/drawing/2014/main" id="{14625530-5D84-4679-9E8F-57918DA46A5E}"/>
                  </a:ext>
                </a:extLst>
              </p:cNvPr>
              <p:cNvSpPr/>
              <p:nvPr/>
            </p:nvSpPr>
            <p:spPr>
              <a:xfrm>
                <a:off x="1282626" y="6095821"/>
                <a:ext cx="600736" cy="41150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Režie</a:t>
                </a:r>
              </a:p>
            </p:txBody>
          </p:sp>
        </p:grpSp>
      </p:grpSp>
      <p:grpSp>
        <p:nvGrpSpPr>
          <p:cNvPr id="24584" name="Skupina 90">
            <a:extLst>
              <a:ext uri="{FF2B5EF4-FFF2-40B4-BE49-F238E27FC236}">
                <a16:creationId xmlns:a16="http://schemas.microsoft.com/office/drawing/2014/main" id="{A2BEE08C-DC70-4D41-91DF-ADB9A5D60797}"/>
              </a:ext>
            </a:extLst>
          </p:cNvPr>
          <p:cNvGrpSpPr>
            <a:grpSpLocks/>
          </p:cNvGrpSpPr>
          <p:nvPr/>
        </p:nvGrpSpPr>
        <p:grpSpPr bwMode="auto">
          <a:xfrm>
            <a:off x="225139" y="5856948"/>
            <a:ext cx="11631501" cy="626448"/>
            <a:chOff x="-1163250" y="6233016"/>
            <a:chExt cx="13778702" cy="720046"/>
          </a:xfrm>
        </p:grpSpPr>
        <p:sp>
          <p:nvSpPr>
            <p:cNvPr id="77" name="TextovéPole 76">
              <a:extLst>
                <a:ext uri="{FF2B5EF4-FFF2-40B4-BE49-F238E27FC236}">
                  <a16:creationId xmlns:a16="http://schemas.microsoft.com/office/drawing/2014/main" id="{CD8FC2D3-302B-44B1-BE40-02CA2FB808FC}"/>
                </a:ext>
              </a:extLst>
            </p:cNvPr>
            <p:cNvSpPr txBox="1"/>
            <p:nvPr/>
          </p:nvSpPr>
          <p:spPr>
            <a:xfrm>
              <a:off x="-1163250" y="6233016"/>
              <a:ext cx="1103652" cy="63677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rPr>
                <a:t>CRADLE</a:t>
              </a:r>
              <a:endParaRPr kumimoji="0" lang="cs-CZ" sz="18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dirty="0">
                  <a:ln>
                    <a:noFill/>
                  </a:ln>
                  <a:solidFill>
                    <a:srgbClr val="002060"/>
                  </a:solidFill>
                  <a:effectLst/>
                  <a:uLnTx/>
                  <a:uFillTx/>
                  <a:latin typeface="Calibri" panose="020F0502020204030204"/>
                  <a:ea typeface="+mn-ea"/>
                  <a:cs typeface="+mn-cs"/>
                </a:rPr>
                <a:t>Kolébka</a:t>
              </a:r>
              <a:endParaRPr kumimoji="0" lang="en-US" sz="11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78" name="TextovéPole 77">
              <a:extLst>
                <a:ext uri="{FF2B5EF4-FFF2-40B4-BE49-F238E27FC236}">
                  <a16:creationId xmlns:a16="http://schemas.microsoft.com/office/drawing/2014/main" id="{D23333DE-3415-4ACB-926D-7F156DB0F13B}"/>
                </a:ext>
              </a:extLst>
            </p:cNvPr>
            <p:cNvSpPr txBox="1"/>
            <p:nvPr/>
          </p:nvSpPr>
          <p:spPr>
            <a:xfrm>
              <a:off x="3410686" y="6421906"/>
              <a:ext cx="1068611" cy="389137"/>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Calibri" panose="020F0502020204030204"/>
                  <a:ea typeface="+mn-ea"/>
                  <a:cs typeface="+mn-cs"/>
                </a:rPr>
                <a:t>GATE </a:t>
              </a:r>
              <a:r>
                <a:rPr kumimoji="0" lang="en-US" sz="1050" b="0" i="0" u="none" strike="noStrike" kern="1200" cap="none" spc="0" normalizeH="0" baseline="0" noProof="0" dirty="0">
                  <a:ln>
                    <a:noFill/>
                  </a:ln>
                  <a:solidFill>
                    <a:srgbClr val="002060"/>
                  </a:solidFill>
                  <a:effectLst/>
                  <a:uLnTx/>
                  <a:uFillTx/>
                  <a:latin typeface="Calibri" panose="020F0502020204030204"/>
                  <a:ea typeface="+mn-ea"/>
                  <a:cs typeface="+mn-cs"/>
                </a:rPr>
                <a:t>alt.1</a:t>
              </a:r>
              <a:endParaRPr kumimoji="0" lang="en-US"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79" name="TextovéPole 78">
              <a:extLst>
                <a:ext uri="{FF2B5EF4-FFF2-40B4-BE49-F238E27FC236}">
                  <a16:creationId xmlns:a16="http://schemas.microsoft.com/office/drawing/2014/main" id="{8EED3C2E-9FD7-4B53-8E91-E21AAB38EBE3}"/>
                </a:ext>
              </a:extLst>
            </p:cNvPr>
            <p:cNvSpPr txBox="1"/>
            <p:nvPr/>
          </p:nvSpPr>
          <p:spPr>
            <a:xfrm>
              <a:off x="6388153" y="6432752"/>
              <a:ext cx="1068611" cy="389137"/>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Calibri" panose="020F0502020204030204"/>
                  <a:ea typeface="+mn-ea"/>
                  <a:cs typeface="+mn-cs"/>
                </a:rPr>
                <a:t>GATE </a:t>
              </a:r>
              <a:r>
                <a:rPr kumimoji="0" lang="en-US" sz="1050" b="0" i="0" u="none" strike="noStrike" kern="1200" cap="none" spc="0" normalizeH="0" baseline="0" noProof="0" dirty="0">
                  <a:ln>
                    <a:noFill/>
                  </a:ln>
                  <a:solidFill>
                    <a:srgbClr val="002060"/>
                  </a:solidFill>
                  <a:effectLst/>
                  <a:uLnTx/>
                  <a:uFillTx/>
                  <a:latin typeface="Calibri" panose="020F0502020204030204"/>
                  <a:ea typeface="+mn-ea"/>
                  <a:cs typeface="+mn-cs"/>
                </a:rPr>
                <a:t>alt.2</a:t>
              </a:r>
              <a:endParaRPr kumimoji="0" lang="en-US"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80" name="TextovéPole 79">
              <a:extLst>
                <a:ext uri="{FF2B5EF4-FFF2-40B4-BE49-F238E27FC236}">
                  <a16:creationId xmlns:a16="http://schemas.microsoft.com/office/drawing/2014/main" id="{2C0A64FB-29AB-4502-99F1-56805F621F5C}"/>
                </a:ext>
              </a:extLst>
            </p:cNvPr>
            <p:cNvSpPr txBox="1"/>
            <p:nvPr/>
          </p:nvSpPr>
          <p:spPr>
            <a:xfrm>
              <a:off x="11622696" y="6316292"/>
              <a:ext cx="992756" cy="63677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rPr>
                <a:t>GRAVE</a:t>
              </a:r>
              <a:endParaRPr kumimoji="0" lang="cs-CZ" sz="18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rgbClr val="002060"/>
                  </a:solidFill>
                  <a:effectLst/>
                  <a:uLnTx/>
                  <a:uFillTx/>
                  <a:latin typeface="Calibri" panose="020F0502020204030204"/>
                  <a:ea typeface="+mn-ea"/>
                  <a:cs typeface="+mn-cs"/>
                </a:rPr>
                <a:t>Hrob</a:t>
              </a:r>
              <a:endParaRPr kumimoji="0" lang="en-US" sz="12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81" name="Šipka: obousměrná vodorovná 80">
            <a:extLst>
              <a:ext uri="{FF2B5EF4-FFF2-40B4-BE49-F238E27FC236}">
                <a16:creationId xmlns:a16="http://schemas.microsoft.com/office/drawing/2014/main" id="{9D026F4B-290C-4294-AAD8-4764771E1FAA}"/>
              </a:ext>
            </a:extLst>
          </p:cNvPr>
          <p:cNvSpPr/>
          <p:nvPr/>
        </p:nvSpPr>
        <p:spPr bwMode="auto">
          <a:xfrm>
            <a:off x="335361" y="6307620"/>
            <a:ext cx="11521270" cy="433748"/>
          </a:xfrm>
          <a:prstGeom prst="leftRightArrow">
            <a:avLst/>
          </a:prstGeom>
          <a:solidFill>
            <a:srgbClr val="CCFFCC"/>
          </a:solid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C00000"/>
                </a:solidFill>
                <a:effectLst/>
                <a:uLnTx/>
                <a:uFillTx/>
                <a:latin typeface="Calibri" panose="020F0502020204030204"/>
                <a:ea typeface="+mn-ea"/>
                <a:cs typeface="+mn-cs"/>
              </a:rPr>
              <a:t>L C A</a:t>
            </a:r>
          </a:p>
        </p:txBody>
      </p:sp>
      <p:grpSp>
        <p:nvGrpSpPr>
          <p:cNvPr id="22" name="Skupina 21">
            <a:extLst>
              <a:ext uri="{FF2B5EF4-FFF2-40B4-BE49-F238E27FC236}">
                <a16:creationId xmlns:a16="http://schemas.microsoft.com/office/drawing/2014/main" id="{3F87C99F-AAE3-471C-9AC1-881F466425CE}"/>
              </a:ext>
            </a:extLst>
          </p:cNvPr>
          <p:cNvGrpSpPr/>
          <p:nvPr/>
        </p:nvGrpSpPr>
        <p:grpSpPr>
          <a:xfrm>
            <a:off x="1819246" y="1196752"/>
            <a:ext cx="4748055" cy="280174"/>
            <a:chOff x="1819246" y="1196752"/>
            <a:chExt cx="4748055" cy="280174"/>
          </a:xfrm>
        </p:grpSpPr>
        <p:sp>
          <p:nvSpPr>
            <p:cNvPr id="89" name="Obdélník 88">
              <a:extLst>
                <a:ext uri="{FF2B5EF4-FFF2-40B4-BE49-F238E27FC236}">
                  <a16:creationId xmlns:a16="http://schemas.microsoft.com/office/drawing/2014/main" id="{D7B0FE40-72BD-4C31-B2B9-D7A7A86CDAFE}"/>
                </a:ext>
              </a:extLst>
            </p:cNvPr>
            <p:cNvSpPr/>
            <p:nvPr/>
          </p:nvSpPr>
          <p:spPr bwMode="auto">
            <a:xfrm>
              <a:off x="3472166" y="1196752"/>
              <a:ext cx="1190728" cy="277000"/>
            </a:xfrm>
            <a:prstGeom prst="rect">
              <a:avLst/>
            </a:prstGeom>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Výroba</a:t>
              </a:r>
              <a:endParaRPr kumimoji="0" lang="en-US" sz="12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90" name="Obdélník 89">
              <a:extLst>
                <a:ext uri="{FF2B5EF4-FFF2-40B4-BE49-F238E27FC236}">
                  <a16:creationId xmlns:a16="http://schemas.microsoft.com/office/drawing/2014/main" id="{4B7EFF7B-9E4F-47CA-877D-CB6C23DA9D0E}"/>
                </a:ext>
              </a:extLst>
            </p:cNvPr>
            <p:cNvSpPr/>
            <p:nvPr/>
          </p:nvSpPr>
          <p:spPr bwMode="auto">
            <a:xfrm>
              <a:off x="5501200" y="1196752"/>
              <a:ext cx="1066101" cy="276999"/>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Distribuce</a:t>
              </a:r>
            </a:p>
          </p:txBody>
        </p:sp>
        <p:sp>
          <p:nvSpPr>
            <p:cNvPr id="95" name="Obdélník 94">
              <a:extLst>
                <a:ext uri="{FF2B5EF4-FFF2-40B4-BE49-F238E27FC236}">
                  <a16:creationId xmlns:a16="http://schemas.microsoft.com/office/drawing/2014/main" id="{05381984-E34D-4761-A6EE-0B2F014A707C}"/>
                </a:ext>
              </a:extLst>
            </p:cNvPr>
            <p:cNvSpPr/>
            <p:nvPr/>
          </p:nvSpPr>
          <p:spPr bwMode="auto">
            <a:xfrm>
              <a:off x="1819246" y="1199927"/>
              <a:ext cx="1190728" cy="276999"/>
            </a:xfrm>
            <a:prstGeom prst="rect">
              <a:avLst/>
            </a:prstGeom>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Nákup</a:t>
              </a:r>
              <a:endParaRPr kumimoji="0" lang="en-US" sz="12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grpSp>
      <p:pic>
        <p:nvPicPr>
          <p:cNvPr id="24588" name="Obrázek 97">
            <a:extLst>
              <a:ext uri="{FF2B5EF4-FFF2-40B4-BE49-F238E27FC236}">
                <a16:creationId xmlns:a16="http://schemas.microsoft.com/office/drawing/2014/main" id="{765EF3D9-21D0-4CDF-B0C0-D3DCC13FAD2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36984" y="2639925"/>
            <a:ext cx="785813" cy="645059"/>
          </a:xfrm>
          <a:prstGeom prst="rect">
            <a:avLst/>
          </a:prstGeom>
          <a:solidFill>
            <a:schemeClr val="accent5">
              <a:lumMod val="20000"/>
              <a:lumOff val="80000"/>
            </a:schemeClr>
          </a:solidFill>
          <a:ln w="6350"/>
          <a:extLst>
            <a:ext uri="{91240B29-F687-4F45-9708-019B960494DF}">
              <a14:hiddenLine xmlns:a14="http://schemas.microsoft.com/office/drawing/2010/main" w="9525">
                <a:solidFill>
                  <a:srgbClr val="000000"/>
                </a:solidFill>
                <a:miter lim="800000"/>
                <a:headEnd/>
                <a:tailEnd/>
              </a14:hiddenLine>
            </a:ext>
          </a:extLst>
        </p:spPr>
      </p:pic>
      <p:sp>
        <p:nvSpPr>
          <p:cNvPr id="55" name="TextovéPole 64">
            <a:extLst>
              <a:ext uri="{FF2B5EF4-FFF2-40B4-BE49-F238E27FC236}">
                <a16:creationId xmlns:a16="http://schemas.microsoft.com/office/drawing/2014/main" id="{A700867A-8A44-4186-8733-8950E2A0B7D9}"/>
              </a:ext>
            </a:extLst>
          </p:cNvPr>
          <p:cNvSpPr txBox="1">
            <a:spLocks noChangeArrowheads="1"/>
          </p:cNvSpPr>
          <p:nvPr/>
        </p:nvSpPr>
        <p:spPr bwMode="auto">
          <a:xfrm>
            <a:off x="8937550" y="840508"/>
            <a:ext cx="2648224" cy="400110"/>
          </a:xfrm>
          <a:prstGeom prst="rect">
            <a:avLst/>
          </a:prstGeom>
          <a:solidFill>
            <a:schemeClr val="bg1">
              <a:lumMod val="85000"/>
            </a:schemeClr>
          </a:solidFill>
          <a:ln>
            <a:solidFill>
              <a:srgbClr val="000000"/>
            </a:solid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altLang="cs-CZ" sz="1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cs-CZ" altLang="cs-CZ" sz="20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Calibri" panose="020F0502020204030204" pitchFamily="34" charset="0"/>
              </a:rPr>
              <a:t>②</a:t>
            </a:r>
            <a:r>
              <a:rPr kumimoji="0" lang="cs-CZ" altLang="cs-CZ" sz="16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Calibri" panose="020F0502020204030204" pitchFamily="34" charset="0"/>
              </a:rPr>
              <a:t>      </a:t>
            </a:r>
            <a:r>
              <a:rPr kumimoji="0" lang="cs-CZ" altLang="cs-CZ" sz="1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Aplikace</a:t>
            </a:r>
          </a:p>
        </p:txBody>
      </p:sp>
      <p:sp>
        <p:nvSpPr>
          <p:cNvPr id="56" name="TextovéPole 64">
            <a:extLst>
              <a:ext uri="{FF2B5EF4-FFF2-40B4-BE49-F238E27FC236}">
                <a16:creationId xmlns:a16="http://schemas.microsoft.com/office/drawing/2014/main" id="{8CEFB6FE-F681-48D4-8BB7-64F4BC8CBE82}"/>
              </a:ext>
            </a:extLst>
          </p:cNvPr>
          <p:cNvSpPr txBox="1">
            <a:spLocks noChangeArrowheads="1"/>
          </p:cNvSpPr>
          <p:nvPr/>
        </p:nvSpPr>
        <p:spPr bwMode="auto">
          <a:xfrm>
            <a:off x="1115211" y="836712"/>
            <a:ext cx="6327574" cy="400110"/>
          </a:xfrm>
          <a:prstGeom prst="rect">
            <a:avLst/>
          </a:prstGeom>
          <a:solidFill>
            <a:schemeClr val="bg1">
              <a:lumMod val="85000"/>
            </a:schemeClr>
          </a:solidFill>
          <a:ln w="9525">
            <a:solidFill>
              <a:srgbClr val="000000"/>
            </a:solidFill>
            <a:miter lim="800000"/>
            <a:headEnd/>
            <a:tailEnd/>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altLang="cs-CZ" sz="20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Calibri" panose="020F0502020204030204" pitchFamily="34" charset="0"/>
              </a:rPr>
              <a:t>①</a:t>
            </a:r>
            <a:r>
              <a:rPr kumimoji="0" lang="cs-CZ" altLang="cs-CZ" sz="16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Calibri" panose="020F0502020204030204" pitchFamily="34" charset="0"/>
              </a:rPr>
              <a:t>       </a:t>
            </a:r>
            <a:r>
              <a:rPr kumimoji="0" lang="cs-CZ" altLang="cs-CZ" sz="1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Nákupy  + Výrobní procesy + Distribuce</a:t>
            </a:r>
          </a:p>
        </p:txBody>
      </p:sp>
      <p:sp>
        <p:nvSpPr>
          <p:cNvPr id="60" name="Obdélník 5">
            <a:extLst>
              <a:ext uri="{FF2B5EF4-FFF2-40B4-BE49-F238E27FC236}">
                <a16:creationId xmlns:a16="http://schemas.microsoft.com/office/drawing/2014/main" id="{5E215151-AE9C-48EE-8A5C-53060A231610}"/>
              </a:ext>
            </a:extLst>
          </p:cNvPr>
          <p:cNvSpPr>
            <a:spLocks noChangeArrowheads="1"/>
          </p:cNvSpPr>
          <p:nvPr/>
        </p:nvSpPr>
        <p:spPr bwMode="auto">
          <a:xfrm>
            <a:off x="926880" y="141195"/>
            <a:ext cx="9640692" cy="338554"/>
          </a:xfrm>
          <a:prstGeom prst="rect">
            <a:avLst/>
          </a:prstGeom>
          <a:noFill/>
          <a:ln w="635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Blip>
                <a:blip r:embed="rId8"/>
              </a:buBlip>
              <a:defRPr sz="2400">
                <a:solidFill>
                  <a:srgbClr val="63666A"/>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rgbClr val="63666A"/>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63666A"/>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cs-CZ" altLang="cs-CZ" sz="16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Uhlíková stopa při             ① Výrobě       a      ② Aplikaci minerálních hnojiv		</a:t>
            </a:r>
            <a:r>
              <a:rPr kumimoji="0" lang="cs-CZ" altLang="cs-CZ" sz="16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Zelený Čpavek</a:t>
            </a:r>
            <a:endParaRPr kumimoji="0" lang="en-US" altLang="cs-CZ" sz="16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p:txBody>
      </p:sp>
      <p:cxnSp>
        <p:nvCxnSpPr>
          <p:cNvPr id="11" name="Přímá spojnice 10">
            <a:extLst>
              <a:ext uri="{FF2B5EF4-FFF2-40B4-BE49-F238E27FC236}">
                <a16:creationId xmlns:a16="http://schemas.microsoft.com/office/drawing/2014/main" id="{3DBEDC74-BBD0-4B44-81C3-96F59B3F6AF9}"/>
              </a:ext>
            </a:extLst>
          </p:cNvPr>
          <p:cNvCxnSpPr/>
          <p:nvPr/>
        </p:nvCxnSpPr>
        <p:spPr>
          <a:xfrm>
            <a:off x="1224580" y="3212976"/>
            <a:ext cx="2292504" cy="0"/>
          </a:xfrm>
          <a:prstGeom prst="line">
            <a:avLst/>
          </a:prstGeom>
          <a:ln>
            <a:solidFill>
              <a:schemeClr val="accent1">
                <a:shade val="95000"/>
                <a:satMod val="10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29" name="Skupina 28">
            <a:extLst>
              <a:ext uri="{FF2B5EF4-FFF2-40B4-BE49-F238E27FC236}">
                <a16:creationId xmlns:a16="http://schemas.microsoft.com/office/drawing/2014/main" id="{16C47A27-A343-445F-B5B4-412E56BE8996}"/>
              </a:ext>
            </a:extLst>
          </p:cNvPr>
          <p:cNvGrpSpPr/>
          <p:nvPr/>
        </p:nvGrpSpPr>
        <p:grpSpPr>
          <a:xfrm>
            <a:off x="4537508" y="3361833"/>
            <a:ext cx="3666749" cy="1795359"/>
            <a:chOff x="4537508" y="3077090"/>
            <a:chExt cx="3666749" cy="1795359"/>
          </a:xfrm>
        </p:grpSpPr>
        <p:grpSp>
          <p:nvGrpSpPr>
            <p:cNvPr id="24583" name="Skupina 68">
              <a:extLst>
                <a:ext uri="{FF2B5EF4-FFF2-40B4-BE49-F238E27FC236}">
                  <a16:creationId xmlns:a16="http://schemas.microsoft.com/office/drawing/2014/main" id="{FB78C47A-784B-4856-82B7-8925C92E7DC5}"/>
                </a:ext>
              </a:extLst>
            </p:cNvPr>
            <p:cNvGrpSpPr>
              <a:grpSpLocks/>
            </p:cNvGrpSpPr>
            <p:nvPr/>
          </p:nvGrpSpPr>
          <p:grpSpPr bwMode="auto">
            <a:xfrm>
              <a:off x="5010638" y="3606701"/>
              <a:ext cx="3193619" cy="897390"/>
              <a:chOff x="1518802" y="3682339"/>
              <a:chExt cx="3870768" cy="1031468"/>
            </a:xfrm>
          </p:grpSpPr>
          <p:grpSp>
            <p:nvGrpSpPr>
              <p:cNvPr id="24599" name="Skupina 69">
                <a:extLst>
                  <a:ext uri="{FF2B5EF4-FFF2-40B4-BE49-F238E27FC236}">
                    <a16:creationId xmlns:a16="http://schemas.microsoft.com/office/drawing/2014/main" id="{51E8BB37-BE23-445D-85D7-943414DF073F}"/>
                  </a:ext>
                </a:extLst>
              </p:cNvPr>
              <p:cNvGrpSpPr>
                <a:grpSpLocks/>
              </p:cNvGrpSpPr>
              <p:nvPr/>
            </p:nvGrpSpPr>
            <p:grpSpPr bwMode="auto">
              <a:xfrm>
                <a:off x="1518802" y="4231145"/>
                <a:ext cx="2811839" cy="482662"/>
                <a:chOff x="1559496" y="4204774"/>
                <a:chExt cx="2811839" cy="482662"/>
              </a:xfrm>
            </p:grpSpPr>
            <p:pic>
              <p:nvPicPr>
                <p:cNvPr id="24601" name="Obrázek 71">
                  <a:extLst>
                    <a:ext uri="{FF2B5EF4-FFF2-40B4-BE49-F238E27FC236}">
                      <a16:creationId xmlns:a16="http://schemas.microsoft.com/office/drawing/2014/main" id="{01DE304D-D6EF-4B5F-B354-84679F40B00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42392" y="4204774"/>
                  <a:ext cx="1202431" cy="414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2" name="Obrázek 72">
                  <a:extLst>
                    <a:ext uri="{FF2B5EF4-FFF2-40B4-BE49-F238E27FC236}">
                      <a16:creationId xmlns:a16="http://schemas.microsoft.com/office/drawing/2014/main" id="{B15C41B6-6834-4EB4-8EC3-966E2A831D4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13904" y="4205017"/>
                  <a:ext cx="957431" cy="482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603" name="Skupina 73">
                  <a:extLst>
                    <a:ext uri="{FF2B5EF4-FFF2-40B4-BE49-F238E27FC236}">
                      <a16:creationId xmlns:a16="http://schemas.microsoft.com/office/drawing/2014/main" id="{20DF70FE-8B68-486C-8FBB-3528A1DFA49A}"/>
                    </a:ext>
                  </a:extLst>
                </p:cNvPr>
                <p:cNvGrpSpPr>
                  <a:grpSpLocks/>
                </p:cNvGrpSpPr>
                <p:nvPr/>
              </p:nvGrpSpPr>
              <p:grpSpPr bwMode="auto">
                <a:xfrm>
                  <a:off x="1559496" y="4215816"/>
                  <a:ext cx="696689" cy="422545"/>
                  <a:chOff x="3071934" y="4954655"/>
                  <a:chExt cx="696689" cy="422545"/>
                </a:xfrm>
              </p:grpSpPr>
              <p:pic>
                <p:nvPicPr>
                  <p:cNvPr id="24604" name="Obrázek 74">
                    <a:extLst>
                      <a:ext uri="{FF2B5EF4-FFF2-40B4-BE49-F238E27FC236}">
                        <a16:creationId xmlns:a16="http://schemas.microsoft.com/office/drawing/2014/main" id="{2C8DB58A-E037-4E43-A873-F2F99ACF1BE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071934" y="4954655"/>
                    <a:ext cx="696689" cy="422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 name="Obdélník 75">
                    <a:extLst>
                      <a:ext uri="{FF2B5EF4-FFF2-40B4-BE49-F238E27FC236}">
                        <a16:creationId xmlns:a16="http://schemas.microsoft.com/office/drawing/2014/main" id="{6BD6558F-A72E-4EF5-AEF4-D7780F961DB4}"/>
                      </a:ext>
                    </a:extLst>
                  </p:cNvPr>
                  <p:cNvSpPr/>
                  <p:nvPr/>
                </p:nvSpPr>
                <p:spPr>
                  <a:xfrm>
                    <a:off x="3289592" y="5013162"/>
                    <a:ext cx="214582" cy="1988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71" name="TextovéPole 70">
                <a:extLst>
                  <a:ext uri="{FF2B5EF4-FFF2-40B4-BE49-F238E27FC236}">
                    <a16:creationId xmlns:a16="http://schemas.microsoft.com/office/drawing/2014/main" id="{3F4B86FC-276E-41D0-901B-716017D6F969}"/>
                  </a:ext>
                </a:extLst>
              </p:cNvPr>
              <p:cNvSpPr txBox="1"/>
              <p:nvPr/>
            </p:nvSpPr>
            <p:spPr>
              <a:xfrm>
                <a:off x="2694961" y="3682339"/>
                <a:ext cx="2694609" cy="318385"/>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cs-CZ" sz="1200" b="0" i="0" u="none" strike="noStrike" kern="1200" cap="none" spc="0" normalizeH="0" baseline="0" noProof="0" dirty="0">
                    <a:ln>
                      <a:noFill/>
                    </a:ln>
                    <a:solidFill>
                      <a:prstClr val="black"/>
                    </a:solidFill>
                    <a:effectLst/>
                    <a:uLnTx/>
                    <a:uFillTx/>
                    <a:latin typeface="Calibri" panose="020F0502020204030204"/>
                    <a:ea typeface="+mn-ea"/>
                    <a:cs typeface="+mn-cs"/>
                  </a:rPr>
                  <a:t>Dodáno</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72" name="Šipka: doprava 71">
              <a:extLst>
                <a:ext uri="{FF2B5EF4-FFF2-40B4-BE49-F238E27FC236}">
                  <a16:creationId xmlns:a16="http://schemas.microsoft.com/office/drawing/2014/main" id="{14B6D796-AD11-45FB-8D1D-9551E30B38FA}"/>
                </a:ext>
              </a:extLst>
            </p:cNvPr>
            <p:cNvSpPr/>
            <p:nvPr/>
          </p:nvSpPr>
          <p:spPr bwMode="auto">
            <a:xfrm flipH="1">
              <a:off x="4954312" y="3077090"/>
              <a:ext cx="817038" cy="851695"/>
            </a:xfrm>
            <a:prstGeom prst="rightArrow">
              <a:avLst/>
            </a:prstGeom>
            <a:solidFill>
              <a:schemeClr val="bg1">
                <a:lumMod val="8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2060"/>
                  </a:solidFill>
                  <a:effectLst/>
                  <a:uLnTx/>
                  <a:uFillTx/>
                  <a:latin typeface="Calibri" panose="020F0502020204030204"/>
                  <a:ea typeface="+mn-ea"/>
                  <a:cs typeface="+mn-cs"/>
                </a:rPr>
                <a:t>Scope 3</a:t>
              </a:r>
              <a:br>
                <a:rPr kumimoji="0" lang="en-US" sz="900" b="1" i="0" u="none" strike="noStrike" kern="1200" cap="none" spc="0" normalizeH="0" baseline="0" noProof="0" dirty="0">
                  <a:ln>
                    <a:noFill/>
                  </a:ln>
                  <a:solidFill>
                    <a:srgbClr val="002060"/>
                  </a:solidFill>
                  <a:effectLst/>
                  <a:uLnTx/>
                  <a:uFillTx/>
                  <a:latin typeface="Calibri" panose="020F0502020204030204"/>
                  <a:ea typeface="+mn-ea"/>
                  <a:cs typeface="+mn-cs"/>
                </a:rPr>
              </a:br>
              <a:br>
                <a:rPr kumimoji="0" lang="en-US" sz="400" b="1" i="0" u="none" strike="noStrike" kern="1200" cap="none" spc="0" normalizeH="0" baseline="0" noProof="0" dirty="0">
                  <a:ln>
                    <a:noFill/>
                  </a:ln>
                  <a:solidFill>
                    <a:srgbClr val="002060"/>
                  </a:solidFill>
                  <a:effectLst/>
                  <a:uLnTx/>
                  <a:uFillTx/>
                  <a:latin typeface="Calibri" panose="020F0502020204030204"/>
                  <a:ea typeface="+mn-ea"/>
                  <a:cs typeface="+mn-cs"/>
                </a:rPr>
              </a:br>
              <a:r>
                <a:rPr kumimoji="0" lang="en-US" sz="900" b="0" i="0" u="none" strike="noStrike" kern="1200" cap="none" spc="0" normalizeH="0" baseline="0" noProof="0" dirty="0">
                  <a:ln>
                    <a:noFill/>
                  </a:ln>
                  <a:solidFill>
                    <a:srgbClr val="002060"/>
                  </a:solidFill>
                  <a:effectLst/>
                  <a:uLnTx/>
                  <a:uFillTx/>
                  <a:latin typeface="Calibri" panose="020F0502020204030204"/>
                  <a:ea typeface="+mn-ea"/>
                  <a:cs typeface="+mn-cs"/>
                </a:rPr>
                <a:t>Indirect</a:t>
              </a:r>
            </a:p>
          </p:txBody>
        </p:sp>
        <p:sp>
          <p:nvSpPr>
            <p:cNvPr id="73" name="TextovéPole 72">
              <a:extLst>
                <a:ext uri="{FF2B5EF4-FFF2-40B4-BE49-F238E27FC236}">
                  <a16:creationId xmlns:a16="http://schemas.microsoft.com/office/drawing/2014/main" id="{B0B77EC4-EF18-4E58-AF31-CEEF9E9FD02E}"/>
                </a:ext>
              </a:extLst>
            </p:cNvPr>
            <p:cNvSpPr txBox="1"/>
            <p:nvPr/>
          </p:nvSpPr>
          <p:spPr bwMode="auto">
            <a:xfrm>
              <a:off x="4537508" y="4626386"/>
              <a:ext cx="1848763" cy="246063"/>
            </a:xfrm>
            <a:prstGeom prst="rect">
              <a:avLst/>
            </a:prstGeom>
            <a:noFill/>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Výrobky Doprava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33" name="Skupina 32">
            <a:extLst>
              <a:ext uri="{FF2B5EF4-FFF2-40B4-BE49-F238E27FC236}">
                <a16:creationId xmlns:a16="http://schemas.microsoft.com/office/drawing/2014/main" id="{FE03D458-0EE5-477D-ABE3-3DE3BFE7FC9B}"/>
              </a:ext>
            </a:extLst>
          </p:cNvPr>
          <p:cNvGrpSpPr/>
          <p:nvPr/>
        </p:nvGrpSpPr>
        <p:grpSpPr>
          <a:xfrm>
            <a:off x="1503313" y="1694710"/>
            <a:ext cx="2025867" cy="833750"/>
            <a:chOff x="1503313" y="1694710"/>
            <a:chExt cx="2025867" cy="833750"/>
          </a:xfrm>
        </p:grpSpPr>
        <p:sp>
          <p:nvSpPr>
            <p:cNvPr id="12" name="Šipka: doprava 11">
              <a:extLst>
                <a:ext uri="{FF2B5EF4-FFF2-40B4-BE49-F238E27FC236}">
                  <a16:creationId xmlns:a16="http://schemas.microsoft.com/office/drawing/2014/main" id="{1F3938D1-8176-4751-9851-AF8652322759}"/>
                </a:ext>
              </a:extLst>
            </p:cNvPr>
            <p:cNvSpPr/>
            <p:nvPr/>
          </p:nvSpPr>
          <p:spPr bwMode="auto">
            <a:xfrm>
              <a:off x="2845362" y="1694710"/>
              <a:ext cx="683818" cy="833750"/>
            </a:xfrm>
            <a:prstGeom prst="rightArrow">
              <a:avLst>
                <a:gd name="adj1" fmla="val 50000"/>
                <a:gd name="adj2" fmla="val 50000"/>
              </a:avLst>
            </a:prstGeom>
            <a:solidFill>
              <a:srgbClr val="CCFFCC"/>
            </a:solid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2060"/>
                  </a:solidFill>
                  <a:effectLst/>
                  <a:uLnTx/>
                  <a:uFillTx/>
                  <a:latin typeface="Calibri" panose="020F0502020204030204"/>
                  <a:ea typeface="+mn-ea"/>
                  <a:cs typeface="+mn-cs"/>
                </a:rPr>
                <a:t>Scope 2</a:t>
              </a:r>
              <a:br>
                <a:rPr kumimoji="0" lang="en-US" sz="800" b="1" i="0" u="none" strike="noStrike" kern="1200" cap="none" spc="0" normalizeH="0" baseline="0" noProof="0" dirty="0">
                  <a:ln>
                    <a:noFill/>
                  </a:ln>
                  <a:solidFill>
                    <a:srgbClr val="002060"/>
                  </a:solidFill>
                  <a:effectLst/>
                  <a:uLnTx/>
                  <a:uFillTx/>
                  <a:latin typeface="Calibri" panose="020F0502020204030204"/>
                  <a:ea typeface="+mn-ea"/>
                  <a:cs typeface="+mn-cs"/>
                </a:rPr>
              </a:br>
              <a:r>
                <a:rPr kumimoji="0" lang="en-US" sz="800" b="0" i="0" u="none" strike="noStrike" kern="1200" cap="none" spc="0" normalizeH="0" baseline="0" noProof="0" dirty="0">
                  <a:ln>
                    <a:noFill/>
                  </a:ln>
                  <a:solidFill>
                    <a:srgbClr val="002060"/>
                  </a:solidFill>
                  <a:effectLst/>
                  <a:uLnTx/>
                  <a:uFillTx/>
                  <a:latin typeface="Calibri" panose="020F0502020204030204"/>
                  <a:ea typeface="+mn-ea"/>
                  <a:cs typeface="+mn-cs"/>
                </a:rPr>
                <a:t>Indirect</a:t>
              </a:r>
              <a:endParaRPr kumimoji="0" lang="en-US" sz="8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7" name="TextovéPole 36">
              <a:extLst>
                <a:ext uri="{FF2B5EF4-FFF2-40B4-BE49-F238E27FC236}">
                  <a16:creationId xmlns:a16="http://schemas.microsoft.com/office/drawing/2014/main" id="{1D8ED0D3-62F9-474C-B170-063824A0BD08}"/>
                </a:ext>
              </a:extLst>
            </p:cNvPr>
            <p:cNvSpPr txBox="1"/>
            <p:nvPr/>
          </p:nvSpPr>
          <p:spPr bwMode="auto">
            <a:xfrm>
              <a:off x="1503313" y="2200132"/>
              <a:ext cx="1205779" cy="246221"/>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Nakoupené Energie</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45" name="Skupina 44">
            <a:extLst>
              <a:ext uri="{FF2B5EF4-FFF2-40B4-BE49-F238E27FC236}">
                <a16:creationId xmlns:a16="http://schemas.microsoft.com/office/drawing/2014/main" id="{BD094577-7537-40A2-8C1D-3DF06297B513}"/>
              </a:ext>
            </a:extLst>
          </p:cNvPr>
          <p:cNvGrpSpPr/>
          <p:nvPr/>
        </p:nvGrpSpPr>
        <p:grpSpPr>
          <a:xfrm>
            <a:off x="3583606" y="3734146"/>
            <a:ext cx="1232201" cy="1048663"/>
            <a:chOff x="3639663" y="3933056"/>
            <a:chExt cx="1232201" cy="1048663"/>
          </a:xfrm>
        </p:grpSpPr>
        <p:pic>
          <p:nvPicPr>
            <p:cNvPr id="87" name="Obrázek 86">
              <a:extLst>
                <a:ext uri="{FF2B5EF4-FFF2-40B4-BE49-F238E27FC236}">
                  <a16:creationId xmlns:a16="http://schemas.microsoft.com/office/drawing/2014/main" id="{1587AA41-BB21-48C1-B451-B3F40C7C2BB8}"/>
                </a:ext>
              </a:extLst>
            </p:cNvPr>
            <p:cNvPicPr>
              <a:picLocks noChangeAspect="1"/>
            </p:cNvPicPr>
            <p:nvPr/>
          </p:nvPicPr>
          <p:blipFill>
            <a:blip r:embed="rId12"/>
            <a:stretch>
              <a:fillRect/>
            </a:stretch>
          </p:blipFill>
          <p:spPr>
            <a:xfrm>
              <a:off x="3900641" y="4452724"/>
              <a:ext cx="668653" cy="471241"/>
            </a:xfrm>
            <a:prstGeom prst="rect">
              <a:avLst/>
            </a:prstGeom>
          </p:spPr>
        </p:pic>
        <p:sp>
          <p:nvSpPr>
            <p:cNvPr id="88" name="Ovál 87">
              <a:extLst>
                <a:ext uri="{FF2B5EF4-FFF2-40B4-BE49-F238E27FC236}">
                  <a16:creationId xmlns:a16="http://schemas.microsoft.com/office/drawing/2014/main" id="{FB289E0E-C6D7-4DF0-8AC3-E7D241BD2184}"/>
                </a:ext>
              </a:extLst>
            </p:cNvPr>
            <p:cNvSpPr/>
            <p:nvPr/>
          </p:nvSpPr>
          <p:spPr>
            <a:xfrm>
              <a:off x="3883069" y="4421232"/>
              <a:ext cx="693632" cy="560487"/>
            </a:xfrm>
            <a:prstGeom prst="ellipse">
              <a:avLst/>
            </a:prstGeom>
            <a:solidFill>
              <a:srgbClr val="CCFFCC">
                <a:alpha val="54000"/>
              </a:srgbClr>
            </a:solidFill>
            <a:ln w="3175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TextovéPole 92">
              <a:extLst>
                <a:ext uri="{FF2B5EF4-FFF2-40B4-BE49-F238E27FC236}">
                  <a16:creationId xmlns:a16="http://schemas.microsoft.com/office/drawing/2014/main" id="{CECD7AE0-3F0C-48AA-B0B8-F4825E32B4A5}"/>
                </a:ext>
              </a:extLst>
            </p:cNvPr>
            <p:cNvSpPr txBox="1"/>
            <p:nvPr/>
          </p:nvSpPr>
          <p:spPr bwMode="auto">
            <a:xfrm>
              <a:off x="3639663" y="3933056"/>
              <a:ext cx="1232201"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900" b="0" i="0" u="none" strike="noStrike" kern="1200" cap="none" spc="0" normalizeH="0" baseline="0" noProof="0" dirty="0">
                  <a:ln>
                    <a:noFill/>
                  </a:ln>
                  <a:solidFill>
                    <a:srgbClr val="669900"/>
                  </a:solidFill>
                  <a:effectLst/>
                  <a:uLnTx/>
                  <a:uFillTx/>
                  <a:latin typeface="Calibri" panose="020F0502020204030204"/>
                  <a:ea typeface="+mn-ea"/>
                  <a:cs typeface="+mn-cs"/>
                </a:rPr>
                <a:t>Vlastní výroba Zelených  Energií</a:t>
              </a:r>
              <a:endParaRPr kumimoji="0" lang="en-US" sz="900" b="0" i="0" u="none" strike="noStrike" kern="1200" cap="none" spc="0" normalizeH="0" baseline="0" noProof="0" dirty="0">
                <a:ln>
                  <a:noFill/>
                </a:ln>
                <a:solidFill>
                  <a:srgbClr val="669900"/>
                </a:solidFill>
                <a:effectLst/>
                <a:uLnTx/>
                <a:uFillTx/>
                <a:latin typeface="Calibri" panose="020F0502020204030204"/>
                <a:ea typeface="+mn-ea"/>
                <a:cs typeface="+mn-cs"/>
              </a:endParaRPr>
            </a:p>
          </p:txBody>
        </p:sp>
      </p:grpSp>
      <p:grpSp>
        <p:nvGrpSpPr>
          <p:cNvPr id="43" name="Skupina 42">
            <a:extLst>
              <a:ext uri="{FF2B5EF4-FFF2-40B4-BE49-F238E27FC236}">
                <a16:creationId xmlns:a16="http://schemas.microsoft.com/office/drawing/2014/main" id="{D641F3DE-E4F1-4A48-8268-089FF6DF69E5}"/>
              </a:ext>
            </a:extLst>
          </p:cNvPr>
          <p:cNvGrpSpPr/>
          <p:nvPr/>
        </p:nvGrpSpPr>
        <p:grpSpPr>
          <a:xfrm>
            <a:off x="1370683" y="4167818"/>
            <a:ext cx="1762539" cy="1862959"/>
            <a:chOff x="1370683" y="4167818"/>
            <a:chExt cx="1762539" cy="1862959"/>
          </a:xfrm>
        </p:grpSpPr>
        <p:grpSp>
          <p:nvGrpSpPr>
            <p:cNvPr id="9" name="Skupina 8">
              <a:extLst>
                <a:ext uri="{FF2B5EF4-FFF2-40B4-BE49-F238E27FC236}">
                  <a16:creationId xmlns:a16="http://schemas.microsoft.com/office/drawing/2014/main" id="{E953BC5D-0D3D-4001-A136-BCB932D5F478}"/>
                </a:ext>
              </a:extLst>
            </p:cNvPr>
            <p:cNvGrpSpPr/>
            <p:nvPr/>
          </p:nvGrpSpPr>
          <p:grpSpPr>
            <a:xfrm>
              <a:off x="1394115" y="4251761"/>
              <a:ext cx="1010460" cy="617399"/>
              <a:chOff x="1372961" y="4602728"/>
              <a:chExt cx="1495145" cy="883836"/>
            </a:xfrm>
          </p:grpSpPr>
          <p:grpSp>
            <p:nvGrpSpPr>
              <p:cNvPr id="24614" name="Skupina 35">
                <a:extLst>
                  <a:ext uri="{FF2B5EF4-FFF2-40B4-BE49-F238E27FC236}">
                    <a16:creationId xmlns:a16="http://schemas.microsoft.com/office/drawing/2014/main" id="{8E34C0FB-8F28-43AD-B2C4-E9989D86D1E0}"/>
                  </a:ext>
                </a:extLst>
              </p:cNvPr>
              <p:cNvGrpSpPr>
                <a:grpSpLocks/>
              </p:cNvGrpSpPr>
              <p:nvPr/>
            </p:nvGrpSpPr>
            <p:grpSpPr bwMode="auto">
              <a:xfrm>
                <a:off x="2279985" y="4602728"/>
                <a:ext cx="588121" cy="778069"/>
                <a:chOff x="3071934" y="5013080"/>
                <a:chExt cx="696689" cy="894319"/>
              </a:xfrm>
            </p:grpSpPr>
            <p:pic>
              <p:nvPicPr>
                <p:cNvPr id="24615" name="Obrázek 31">
                  <a:extLst>
                    <a:ext uri="{FF2B5EF4-FFF2-40B4-BE49-F238E27FC236}">
                      <a16:creationId xmlns:a16="http://schemas.microsoft.com/office/drawing/2014/main" id="{CF9E330E-AA13-4C66-83DF-F9D64BACFFF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071934" y="5484853"/>
                  <a:ext cx="696689" cy="422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Obdélník 34">
                  <a:extLst>
                    <a:ext uri="{FF2B5EF4-FFF2-40B4-BE49-F238E27FC236}">
                      <a16:creationId xmlns:a16="http://schemas.microsoft.com/office/drawing/2014/main" id="{12A8E3AF-725C-4F9C-8875-AC042256DA22}"/>
                    </a:ext>
                  </a:extLst>
                </p:cNvPr>
                <p:cNvSpPr/>
                <p:nvPr/>
              </p:nvSpPr>
              <p:spPr>
                <a:xfrm>
                  <a:off x="3287093" y="5013080"/>
                  <a:ext cx="215293" cy="1988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00" b="0" i="0" u="none" strike="noStrike" kern="1200" cap="none" spc="0" normalizeH="0" baseline="0" noProof="0" dirty="0">
                      <a:ln>
                        <a:noFill/>
                      </a:ln>
                      <a:solidFill>
                        <a:prstClr val="black"/>
                      </a:solidFill>
                      <a:effectLst/>
                      <a:uLnTx/>
                      <a:uFillTx/>
                      <a:latin typeface="Calibri" panose="020F0502020204030204"/>
                      <a:ea typeface="+mn-ea"/>
                      <a:cs typeface="+mn-cs"/>
                    </a:rPr>
                    <a:t>NH3</a:t>
                  </a: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64" name="Obrázek 63">
                <a:extLst>
                  <a:ext uri="{FF2B5EF4-FFF2-40B4-BE49-F238E27FC236}">
                    <a16:creationId xmlns:a16="http://schemas.microsoft.com/office/drawing/2014/main" id="{C99A514A-C4D9-4A9B-9A94-567F482C52EF}"/>
                  </a:ext>
                </a:extLst>
              </p:cNvPr>
              <p:cNvPicPr>
                <a:picLocks noChangeAspect="1"/>
              </p:cNvPicPr>
              <p:nvPr/>
            </p:nvPicPr>
            <p:blipFill>
              <a:blip r:embed="rId14"/>
              <a:stretch>
                <a:fillRect/>
              </a:stretch>
            </p:blipFill>
            <p:spPr>
              <a:xfrm>
                <a:off x="1372961" y="4869160"/>
                <a:ext cx="792877" cy="617404"/>
              </a:xfrm>
              <a:prstGeom prst="rect">
                <a:avLst/>
              </a:prstGeom>
            </p:spPr>
          </p:pic>
          <p:sp>
            <p:nvSpPr>
              <p:cNvPr id="5" name="Obdélník 4">
                <a:extLst>
                  <a:ext uri="{FF2B5EF4-FFF2-40B4-BE49-F238E27FC236}">
                    <a16:creationId xmlns:a16="http://schemas.microsoft.com/office/drawing/2014/main" id="{2DBB3A4E-57F9-4A18-885A-31847D23B920}"/>
                  </a:ext>
                </a:extLst>
              </p:cNvPr>
              <p:cNvSpPr/>
              <p:nvPr/>
            </p:nvSpPr>
            <p:spPr>
              <a:xfrm>
                <a:off x="1928141" y="4708510"/>
                <a:ext cx="434734" cy="27699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rPr>
                  <a:t>NH</a:t>
                </a:r>
                <a:r>
                  <a:rPr kumimoji="0" lang="en-US" sz="1200" b="1" i="0" u="none" strike="noStrike" kern="1200" cap="none" spc="0" normalizeH="0" baseline="-25000" noProof="0" dirty="0">
                    <a:ln>
                      <a:noFill/>
                    </a:ln>
                    <a:solidFill>
                      <a:srgbClr val="009900"/>
                    </a:solidFill>
                    <a:effectLst/>
                    <a:uLnTx/>
                    <a:uFillTx/>
                    <a:latin typeface="Calibri" panose="020F0502020204030204" pitchFamily="34" charset="0"/>
                    <a:ea typeface="+mn-ea"/>
                    <a:cs typeface="Calibri" panose="020F0502020204030204" pitchFamily="34" charset="0"/>
                  </a:rPr>
                  <a:t>3</a:t>
                </a:r>
              </a:p>
            </p:txBody>
          </p:sp>
        </p:grpSp>
        <p:sp>
          <p:nvSpPr>
            <p:cNvPr id="83" name="Ovál 82">
              <a:extLst>
                <a:ext uri="{FF2B5EF4-FFF2-40B4-BE49-F238E27FC236}">
                  <a16:creationId xmlns:a16="http://schemas.microsoft.com/office/drawing/2014/main" id="{97E0A516-6088-4809-B601-82AD5A949759}"/>
                </a:ext>
              </a:extLst>
            </p:cNvPr>
            <p:cNvSpPr/>
            <p:nvPr/>
          </p:nvSpPr>
          <p:spPr>
            <a:xfrm>
              <a:off x="1370683" y="4167818"/>
              <a:ext cx="1124917" cy="857751"/>
            </a:xfrm>
            <a:prstGeom prst="ellipse">
              <a:avLst/>
            </a:prstGeom>
            <a:solidFill>
              <a:srgbClr val="CCFFCC">
                <a:alpha val="54000"/>
              </a:srgbClr>
            </a:solidFill>
            <a:ln w="317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9" name="Obdélník 18">
              <a:extLst>
                <a:ext uri="{FF2B5EF4-FFF2-40B4-BE49-F238E27FC236}">
                  <a16:creationId xmlns:a16="http://schemas.microsoft.com/office/drawing/2014/main" id="{2013BFEF-35E8-4DED-80E3-7F1C0A06AF88}"/>
                </a:ext>
              </a:extLst>
            </p:cNvPr>
            <p:cNvSpPr/>
            <p:nvPr/>
          </p:nvSpPr>
          <p:spPr>
            <a:xfrm>
              <a:off x="2123010" y="4934489"/>
              <a:ext cx="1010212" cy="21544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8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Light" panose="020F0302020204030204"/>
                  <a:ea typeface="+mn-ea"/>
                  <a:cs typeface="+mn-cs"/>
                </a:rPr>
                <a:t>10 </a:t>
              </a:r>
              <a:r>
                <a:rPr kumimoji="0" lang="cs-CZ" sz="800" b="0"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Calibri Light" panose="020F0302020204030204"/>
                  <a:ea typeface="+mn-ea"/>
                  <a:cs typeface="+mn-cs"/>
                </a:rPr>
                <a:t>MWh</a:t>
              </a:r>
              <a:r>
                <a:rPr kumimoji="0" lang="cs-CZ" sz="8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Light" panose="020F0302020204030204"/>
                  <a:ea typeface="+mn-ea"/>
                  <a:cs typeface="+mn-cs"/>
                </a:rPr>
                <a:t> EE  / T NH</a:t>
              </a:r>
              <a:r>
                <a:rPr kumimoji="0" lang="cs-CZ" sz="800" b="0" i="0" u="none" strike="noStrike" kern="1200" cap="none" spc="0" normalizeH="0" baseline="-25000" noProof="0" dirty="0">
                  <a:ln>
                    <a:noFill/>
                  </a:ln>
                  <a:solidFill>
                    <a:srgbClr val="C00000"/>
                  </a:solidFill>
                  <a:effectLst>
                    <a:outerShdw blurRad="38100" dist="38100" dir="2700000" algn="tl">
                      <a:srgbClr val="000000">
                        <a:alpha val="43137"/>
                      </a:srgbClr>
                    </a:outerShdw>
                  </a:effectLst>
                  <a:uLnTx/>
                  <a:uFillTx/>
                  <a:latin typeface="Calibri Light" panose="020F0302020204030204"/>
                  <a:ea typeface="+mn-ea"/>
                  <a:cs typeface="+mn-cs"/>
                </a:rPr>
                <a:t>3</a:t>
              </a:r>
            </a:p>
          </p:txBody>
        </p:sp>
        <p:sp>
          <p:nvSpPr>
            <p:cNvPr id="94" name="Ovál 93">
              <a:extLst>
                <a:ext uri="{FF2B5EF4-FFF2-40B4-BE49-F238E27FC236}">
                  <a16:creationId xmlns:a16="http://schemas.microsoft.com/office/drawing/2014/main" id="{CB6E46C9-5FEF-46C5-9E1F-A46BBDE16FE4}"/>
                </a:ext>
              </a:extLst>
            </p:cNvPr>
            <p:cNvSpPr/>
            <p:nvPr/>
          </p:nvSpPr>
          <p:spPr>
            <a:xfrm>
              <a:off x="1793036" y="5652237"/>
              <a:ext cx="557293" cy="378540"/>
            </a:xfrm>
            <a:prstGeom prst="ellipse">
              <a:avLst/>
            </a:prstGeom>
            <a:solidFill>
              <a:srgbClr val="CCFFCC">
                <a:alpha val="54000"/>
              </a:srgbClr>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9" name="Skupina 38">
            <a:extLst>
              <a:ext uri="{FF2B5EF4-FFF2-40B4-BE49-F238E27FC236}">
                <a16:creationId xmlns:a16="http://schemas.microsoft.com/office/drawing/2014/main" id="{8EE7DAE7-3686-44FB-A49F-500D29833E80}"/>
              </a:ext>
            </a:extLst>
          </p:cNvPr>
          <p:cNvGrpSpPr/>
          <p:nvPr/>
        </p:nvGrpSpPr>
        <p:grpSpPr>
          <a:xfrm>
            <a:off x="3671356" y="2536694"/>
            <a:ext cx="1232773" cy="1112118"/>
            <a:chOff x="3674939" y="2499241"/>
            <a:chExt cx="1232773" cy="1112118"/>
          </a:xfrm>
        </p:grpSpPr>
        <p:sp>
          <p:nvSpPr>
            <p:cNvPr id="85" name="Ovál 84">
              <a:extLst>
                <a:ext uri="{FF2B5EF4-FFF2-40B4-BE49-F238E27FC236}">
                  <a16:creationId xmlns:a16="http://schemas.microsoft.com/office/drawing/2014/main" id="{27D56D6B-FFBA-4B2D-8653-BA7BEBA60004}"/>
                </a:ext>
              </a:extLst>
            </p:cNvPr>
            <p:cNvSpPr/>
            <p:nvPr/>
          </p:nvSpPr>
          <p:spPr>
            <a:xfrm>
              <a:off x="3674939" y="2499241"/>
              <a:ext cx="1124917" cy="857751"/>
            </a:xfrm>
            <a:prstGeom prst="ellipse">
              <a:avLst/>
            </a:prstGeom>
            <a:solidFill>
              <a:srgbClr val="CCFFCC">
                <a:alpha val="54000"/>
              </a:srgbClr>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TextovéPole 33">
              <a:extLst>
                <a:ext uri="{FF2B5EF4-FFF2-40B4-BE49-F238E27FC236}">
                  <a16:creationId xmlns:a16="http://schemas.microsoft.com/office/drawing/2014/main" id="{833BE20B-C498-4A00-B5E2-99031B94CCD9}"/>
                </a:ext>
              </a:extLst>
            </p:cNvPr>
            <p:cNvSpPr txBox="1"/>
            <p:nvPr/>
          </p:nvSpPr>
          <p:spPr>
            <a:xfrm>
              <a:off x="3693918" y="3365138"/>
              <a:ext cx="121379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dirty="0">
                  <a:ln>
                    <a:noFill/>
                  </a:ln>
                  <a:solidFill>
                    <a:srgbClr val="669900"/>
                  </a:solidFill>
                  <a:effectLst/>
                  <a:uLnTx/>
                  <a:uFillTx/>
                  <a:latin typeface="Calibri" panose="020F0502020204030204"/>
                  <a:ea typeface="+mn-ea"/>
                  <a:cs typeface="+mn-cs"/>
                </a:rPr>
                <a:t>Zelené Technologie</a:t>
              </a:r>
            </a:p>
          </p:txBody>
        </p:sp>
      </p:grpSp>
      <p:grpSp>
        <p:nvGrpSpPr>
          <p:cNvPr id="42" name="Skupina 41">
            <a:extLst>
              <a:ext uri="{FF2B5EF4-FFF2-40B4-BE49-F238E27FC236}">
                <a16:creationId xmlns:a16="http://schemas.microsoft.com/office/drawing/2014/main" id="{B61B71FF-EBE3-4F8C-8BDD-FF38EE68812C}"/>
              </a:ext>
            </a:extLst>
          </p:cNvPr>
          <p:cNvGrpSpPr/>
          <p:nvPr/>
        </p:nvGrpSpPr>
        <p:grpSpPr>
          <a:xfrm>
            <a:off x="1539255" y="2419733"/>
            <a:ext cx="1941557" cy="887642"/>
            <a:chOff x="1539255" y="2419733"/>
            <a:chExt cx="1941557" cy="887642"/>
          </a:xfrm>
        </p:grpSpPr>
        <p:pic>
          <p:nvPicPr>
            <p:cNvPr id="17" name="Obrázek 16">
              <a:extLst>
                <a:ext uri="{FF2B5EF4-FFF2-40B4-BE49-F238E27FC236}">
                  <a16:creationId xmlns:a16="http://schemas.microsoft.com/office/drawing/2014/main" id="{53C0AD21-E097-4FA5-A5B4-D0E9F75A852A}"/>
                </a:ext>
              </a:extLst>
            </p:cNvPr>
            <p:cNvPicPr>
              <a:picLocks noChangeAspect="1"/>
            </p:cNvPicPr>
            <p:nvPr/>
          </p:nvPicPr>
          <p:blipFill>
            <a:blip r:embed="rId12"/>
            <a:stretch>
              <a:fillRect/>
            </a:stretch>
          </p:blipFill>
          <p:spPr>
            <a:xfrm>
              <a:off x="1702897" y="2473461"/>
              <a:ext cx="668653" cy="471241"/>
            </a:xfrm>
            <a:prstGeom prst="rect">
              <a:avLst/>
            </a:prstGeom>
          </p:spPr>
        </p:pic>
        <p:sp>
          <p:nvSpPr>
            <p:cNvPr id="103" name="TextovéPole 102">
              <a:extLst>
                <a:ext uri="{FF2B5EF4-FFF2-40B4-BE49-F238E27FC236}">
                  <a16:creationId xmlns:a16="http://schemas.microsoft.com/office/drawing/2014/main" id="{9EC7DA2B-B1A2-43C8-B86E-5677279D9B62}"/>
                </a:ext>
              </a:extLst>
            </p:cNvPr>
            <p:cNvSpPr txBox="1"/>
            <p:nvPr/>
          </p:nvSpPr>
          <p:spPr>
            <a:xfrm>
              <a:off x="1539255" y="2907265"/>
              <a:ext cx="194155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dirty="0">
                  <a:ln>
                    <a:noFill/>
                  </a:ln>
                  <a:solidFill>
                    <a:srgbClr val="669900"/>
                  </a:solidFill>
                  <a:effectLst/>
                  <a:uLnTx/>
                  <a:uFillTx/>
                  <a:latin typeface="Calibri" panose="020F0502020204030204"/>
                  <a:ea typeface="+mn-ea"/>
                  <a:cs typeface="+mn-cs"/>
                </a:rPr>
                <a:t>Zelené Energie   </a:t>
              </a:r>
              <a:r>
                <a:rPr kumimoji="0" lang="cs-CZ" sz="800" b="0" i="0" u="none" strike="noStrike" kern="1200" cap="none" spc="0" normalizeH="0" baseline="0" noProof="0" dirty="0">
                  <a:ln>
                    <a:noFill/>
                  </a:ln>
                  <a:solidFill>
                    <a:srgbClr val="669900"/>
                  </a:solidFill>
                  <a:effectLst/>
                  <a:uLnTx/>
                  <a:uFillTx/>
                  <a:latin typeface="Calibri" panose="020F0502020204030204"/>
                  <a:ea typeface="+mn-ea"/>
                  <a:cs typeface="+mn-cs"/>
                </a:rPr>
                <a:t>5 900 000 </a:t>
              </a:r>
              <a:r>
                <a:rPr kumimoji="0" lang="cs-CZ" sz="800" b="0" i="0" u="none" strike="noStrike" kern="1200" cap="none" spc="0" normalizeH="0" baseline="0" noProof="0" dirty="0" err="1">
                  <a:ln>
                    <a:noFill/>
                  </a:ln>
                  <a:solidFill>
                    <a:srgbClr val="669900"/>
                  </a:solidFill>
                  <a:effectLst/>
                  <a:uLnTx/>
                  <a:uFillTx/>
                  <a:latin typeface="Calibri" panose="020F0502020204030204"/>
                  <a:ea typeface="+mn-ea"/>
                  <a:cs typeface="+mn-cs"/>
                </a:rPr>
                <a:t>MWh</a:t>
              </a:r>
              <a:r>
                <a:rPr kumimoji="0" lang="cs-CZ" sz="800" b="0" i="0" u="none" strike="noStrike" kern="1200" cap="none" spc="0" normalizeH="0" baseline="0" noProof="0" dirty="0">
                  <a:ln>
                    <a:noFill/>
                  </a:ln>
                  <a:solidFill>
                    <a:srgbClr val="669900"/>
                  </a:solidFill>
                  <a:effectLst/>
                  <a:uLnTx/>
                  <a:uFillTx/>
                  <a:latin typeface="Calibri" panose="020F0502020204030204"/>
                  <a:ea typeface="+mn-ea"/>
                  <a:cs typeface="+mn-cs"/>
                </a:rPr>
                <a:t>/rok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000" b="0" i="0" u="none" strike="noStrike" kern="1200" cap="none" spc="0" normalizeH="0" baseline="0" noProof="0" dirty="0">
                <a:ln>
                  <a:noFill/>
                </a:ln>
                <a:solidFill>
                  <a:srgbClr val="669900"/>
                </a:solidFill>
                <a:effectLst/>
                <a:uLnTx/>
                <a:uFillTx/>
                <a:latin typeface="Calibri" panose="020F0502020204030204"/>
                <a:ea typeface="+mn-ea"/>
                <a:cs typeface="+mn-cs"/>
              </a:endParaRPr>
            </a:p>
          </p:txBody>
        </p:sp>
        <p:sp>
          <p:nvSpPr>
            <p:cNvPr id="86" name="Ovál 85">
              <a:extLst>
                <a:ext uri="{FF2B5EF4-FFF2-40B4-BE49-F238E27FC236}">
                  <a16:creationId xmlns:a16="http://schemas.microsoft.com/office/drawing/2014/main" id="{272E0D9A-B2B8-40BC-9B7A-7DA4E2300DB3}"/>
                </a:ext>
              </a:extLst>
            </p:cNvPr>
            <p:cNvSpPr/>
            <p:nvPr/>
          </p:nvSpPr>
          <p:spPr>
            <a:xfrm>
              <a:off x="1622891" y="2419733"/>
              <a:ext cx="693632" cy="560487"/>
            </a:xfrm>
            <a:prstGeom prst="ellipse">
              <a:avLst/>
            </a:prstGeom>
            <a:solidFill>
              <a:srgbClr val="CCFFCC">
                <a:alpha val="54000"/>
              </a:srgbClr>
            </a:solidFill>
            <a:ln w="3175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7" name="Obdélník 46">
            <a:extLst>
              <a:ext uri="{FF2B5EF4-FFF2-40B4-BE49-F238E27FC236}">
                <a16:creationId xmlns:a16="http://schemas.microsoft.com/office/drawing/2014/main" id="{7F6F2204-F796-4977-A974-83FCDF9D7C01}"/>
              </a:ext>
            </a:extLst>
          </p:cNvPr>
          <p:cNvSpPr/>
          <p:nvPr/>
        </p:nvSpPr>
        <p:spPr>
          <a:xfrm>
            <a:off x="3633384" y="4996463"/>
            <a:ext cx="136331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600" b="1" i="0" u="sng" strike="noStrike" kern="1200" cap="none" spc="0" normalizeH="0" baseline="0" noProof="0" dirty="0">
                <a:ln>
                  <a:noFill/>
                </a:ln>
                <a:solidFill>
                  <a:srgbClr val="C00000"/>
                </a:solidFill>
                <a:effectLst/>
                <a:uLnTx/>
                <a:uFillTx/>
                <a:latin typeface="Calibri" panose="020F0502020204030204"/>
                <a:ea typeface="+mn-ea"/>
                <a:cs typeface="+mn-cs"/>
              </a:rPr>
              <a:t>Technologie OZE + Elektrolýza </a:t>
            </a:r>
            <a:br>
              <a:rPr kumimoji="0" lang="cs-CZ" sz="600" b="0" i="0" u="sng" strike="noStrike" kern="1200" cap="none" spc="0" normalizeH="0" baseline="0" noProof="0" dirty="0">
                <a:ln>
                  <a:noFill/>
                </a:ln>
                <a:solidFill>
                  <a:prstClr val="white"/>
                </a:solidFill>
                <a:effectLst/>
                <a:uLnTx/>
                <a:uFillTx/>
                <a:latin typeface="Calibri" panose="020F0502020204030204"/>
                <a:ea typeface="+mn-ea"/>
                <a:cs typeface="+mn-cs"/>
              </a:rPr>
            </a:br>
            <a:r>
              <a:rPr kumimoji="0" lang="cs-CZ" sz="600" b="0" i="0" u="sng" strike="noStrike" kern="1200" cap="none" spc="0" normalizeH="0" baseline="0" noProof="0" dirty="0">
                <a:ln>
                  <a:noFill/>
                </a:ln>
                <a:solidFill>
                  <a:prstClr val="white"/>
                </a:solidFill>
                <a:effectLst/>
                <a:uLnTx/>
                <a:uFillTx/>
                <a:latin typeface="Calibri" panose="020F0502020204030204"/>
                <a:ea typeface="+mn-ea"/>
                <a:cs typeface="+mn-cs"/>
              </a:rPr>
              <a:t>  </a:t>
            </a:r>
            <a:r>
              <a:rPr kumimoji="0" lang="cs-CZ" sz="600" b="0" i="0" u="sng" strike="noStrike" kern="1200" cap="none" spc="0" normalizeH="0" baseline="0" noProof="0" dirty="0">
                <a:ln>
                  <a:noFill/>
                </a:ln>
                <a:solidFill>
                  <a:srgbClr val="000000"/>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600" b="0" i="0" u="none" strike="noStrike" kern="1200" cap="none" spc="0" normalizeH="0" baseline="0" noProof="0" dirty="0">
                <a:ln>
                  <a:noFill/>
                </a:ln>
                <a:solidFill>
                  <a:srgbClr val="000000"/>
                </a:solidFill>
                <a:effectLst/>
                <a:uLnTx/>
                <a:uFillTx/>
                <a:latin typeface="Calibri" panose="020F0502020204030204"/>
                <a:ea typeface="+mn-ea"/>
                <a:cs typeface="+mn-cs"/>
              </a:rPr>
              <a:t>NH</a:t>
            </a:r>
            <a:r>
              <a:rPr kumimoji="0" lang="cs-CZ" sz="600" b="0" i="0" u="none" strike="noStrike" kern="1200" cap="none" spc="0" normalizeH="0" baseline="-25000" noProof="0" dirty="0">
                <a:ln>
                  <a:noFill/>
                </a:ln>
                <a:solidFill>
                  <a:srgbClr val="000000"/>
                </a:solidFill>
                <a:effectLst/>
                <a:uLnTx/>
                <a:uFillTx/>
                <a:latin typeface="Calibri" panose="020F0502020204030204"/>
                <a:ea typeface="+mn-ea"/>
                <a:cs typeface="+mn-cs"/>
              </a:rPr>
              <a:t>3</a:t>
            </a:r>
            <a:r>
              <a:rPr kumimoji="0" lang="cs-CZ" sz="600" b="0" i="0" u="none" strike="noStrike" kern="1200" cap="none" spc="0" normalizeH="0" baseline="0" noProof="0" dirty="0">
                <a:ln>
                  <a:noFill/>
                </a:ln>
                <a:solidFill>
                  <a:srgbClr val="000000"/>
                </a:solidFill>
                <a:effectLst/>
                <a:uLnTx/>
                <a:uFillTx/>
                <a:latin typeface="Calibri" panose="020F0502020204030204"/>
                <a:ea typeface="+mn-ea"/>
                <a:cs typeface="+mn-cs"/>
              </a:rPr>
              <a:t>                      600 000 t/rok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600" b="0" i="0" u="none" strike="noStrike" kern="1200" cap="none" spc="0" normalizeH="0" baseline="0" noProof="0" dirty="0">
                <a:ln>
                  <a:noFill/>
                </a:ln>
                <a:solidFill>
                  <a:srgbClr val="000000"/>
                </a:solidFill>
                <a:effectLst/>
                <a:uLnTx/>
                <a:uFillTx/>
                <a:latin typeface="Calibri" panose="020F0502020204030204"/>
                <a:ea typeface="+mn-ea"/>
                <a:cs typeface="+mn-cs"/>
              </a:rPr>
              <a:t>H</a:t>
            </a:r>
            <a:r>
              <a:rPr kumimoji="0" lang="cs-CZ" sz="600" b="0" i="0" u="none" strike="noStrike" kern="1200" cap="none" spc="0" normalizeH="0" baseline="-25000" noProof="0" dirty="0">
                <a:ln>
                  <a:noFill/>
                </a:ln>
                <a:solidFill>
                  <a:srgbClr val="000000"/>
                </a:solidFill>
                <a:effectLst/>
                <a:uLnTx/>
                <a:uFillTx/>
                <a:latin typeface="Calibri" panose="020F0502020204030204"/>
                <a:ea typeface="+mn-ea"/>
                <a:cs typeface="+mn-cs"/>
              </a:rPr>
              <a:t>2</a:t>
            </a:r>
            <a:r>
              <a:rPr kumimoji="0" lang="cs-CZ" sz="600" b="0" i="0" u="none" strike="noStrike" kern="1200" cap="none" spc="0" normalizeH="0" baseline="0" noProof="0" dirty="0">
                <a:ln>
                  <a:noFill/>
                </a:ln>
                <a:solidFill>
                  <a:srgbClr val="000000"/>
                </a:solidFill>
                <a:effectLst/>
                <a:uLnTx/>
                <a:uFillTx/>
                <a:latin typeface="Calibri" panose="020F0502020204030204"/>
                <a:ea typeface="+mn-ea"/>
                <a:cs typeface="+mn-cs"/>
              </a:rPr>
              <a:t>                        105 000 t/rok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600" b="0" i="0" u="none" strike="noStrike" kern="1200" cap="none" spc="0" normalizeH="0" baseline="0" noProof="0" dirty="0">
                <a:ln>
                  <a:noFill/>
                </a:ln>
                <a:solidFill>
                  <a:srgbClr val="000000"/>
                </a:solidFill>
                <a:effectLst/>
                <a:uLnTx/>
                <a:uFillTx/>
                <a:latin typeface="Calibri" panose="020F0502020204030204"/>
                <a:ea typeface="+mn-ea"/>
                <a:cs typeface="+mn-cs"/>
              </a:rPr>
              <a:t>Příkon                  670 MW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600" b="0" i="0" u="none" strike="noStrike" kern="1200" cap="none" spc="0" normalizeH="0" baseline="0" noProof="0" dirty="0">
                <a:ln>
                  <a:noFill/>
                </a:ln>
                <a:solidFill>
                  <a:srgbClr val="000000"/>
                </a:solidFill>
                <a:effectLst/>
                <a:uLnTx/>
                <a:uFillTx/>
                <a:latin typeface="Calibri" panose="020F0502020204030204"/>
                <a:ea typeface="+mn-ea"/>
                <a:cs typeface="+mn-cs"/>
              </a:rPr>
              <a:t>Spotřeba OZE    5 900 000 </a:t>
            </a:r>
            <a:r>
              <a:rPr kumimoji="0" lang="cs-CZ" sz="600" b="0" i="0" u="none" strike="noStrike" kern="1200" cap="none" spc="0" normalizeH="0" baseline="0" noProof="0" dirty="0" err="1">
                <a:ln>
                  <a:noFill/>
                </a:ln>
                <a:solidFill>
                  <a:srgbClr val="000000"/>
                </a:solidFill>
                <a:effectLst/>
                <a:uLnTx/>
                <a:uFillTx/>
                <a:latin typeface="Calibri" panose="020F0502020204030204"/>
                <a:ea typeface="+mn-ea"/>
                <a:cs typeface="+mn-cs"/>
              </a:rPr>
              <a:t>MWh</a:t>
            </a:r>
            <a:r>
              <a:rPr kumimoji="0" lang="cs-CZ" sz="600" b="0" i="0" u="none" strike="noStrike" kern="1200" cap="none" spc="0" normalizeH="0" baseline="0" noProof="0" dirty="0">
                <a:ln>
                  <a:noFill/>
                </a:ln>
                <a:solidFill>
                  <a:srgbClr val="000000"/>
                </a:solidFill>
                <a:effectLst/>
                <a:uLnTx/>
                <a:uFillTx/>
                <a:latin typeface="Calibri" panose="020F0502020204030204"/>
                <a:ea typeface="+mn-ea"/>
                <a:cs typeface="+mn-cs"/>
              </a:rPr>
              <a:t>/rok</a:t>
            </a:r>
          </a:p>
        </p:txBody>
      </p:sp>
      <p:sp>
        <p:nvSpPr>
          <p:cNvPr id="113" name="Šipka: doprava 112">
            <a:extLst>
              <a:ext uri="{FF2B5EF4-FFF2-40B4-BE49-F238E27FC236}">
                <a16:creationId xmlns:a16="http://schemas.microsoft.com/office/drawing/2014/main" id="{B657AF1C-D7CE-4FC2-AB20-4A32257B44D8}"/>
              </a:ext>
            </a:extLst>
          </p:cNvPr>
          <p:cNvSpPr/>
          <p:nvPr/>
        </p:nvSpPr>
        <p:spPr bwMode="auto">
          <a:xfrm>
            <a:off x="2841790" y="4293361"/>
            <a:ext cx="777363" cy="857751"/>
          </a:xfrm>
          <a:prstGeom prst="rightArrow">
            <a:avLst/>
          </a:prstGeom>
          <a:solidFill>
            <a:srgbClr val="CCFFCC"/>
          </a:solid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2060"/>
                </a:solidFill>
                <a:effectLst/>
                <a:uLnTx/>
                <a:uFillTx/>
                <a:latin typeface="Calibri" panose="020F0502020204030204"/>
                <a:ea typeface="+mn-ea"/>
                <a:cs typeface="+mn-cs"/>
              </a:rPr>
              <a:t>Scope 3</a:t>
            </a:r>
            <a:br>
              <a:rPr kumimoji="0" lang="en-US" sz="900" b="1" i="0" u="none" strike="noStrike" kern="1200" cap="none" spc="0" normalizeH="0" baseline="0" noProof="0" dirty="0">
                <a:ln>
                  <a:noFill/>
                </a:ln>
                <a:solidFill>
                  <a:srgbClr val="002060"/>
                </a:solidFill>
                <a:effectLst/>
                <a:uLnTx/>
                <a:uFillTx/>
                <a:latin typeface="Calibri" panose="020F0502020204030204"/>
                <a:ea typeface="+mn-ea"/>
                <a:cs typeface="+mn-cs"/>
              </a:rPr>
            </a:br>
            <a:br>
              <a:rPr kumimoji="0" lang="en-US" sz="400" b="1" i="0" u="none" strike="noStrike" kern="1200" cap="none" spc="0" normalizeH="0" baseline="0" noProof="0" dirty="0">
                <a:ln>
                  <a:noFill/>
                </a:ln>
                <a:solidFill>
                  <a:srgbClr val="002060"/>
                </a:solidFill>
                <a:effectLst/>
                <a:uLnTx/>
                <a:uFillTx/>
                <a:latin typeface="Calibri" panose="020F0502020204030204"/>
                <a:ea typeface="+mn-ea"/>
                <a:cs typeface="+mn-cs"/>
              </a:rPr>
            </a:br>
            <a:r>
              <a:rPr kumimoji="0" lang="en-US" sz="900" b="0" i="0" u="none" strike="noStrike" kern="1200" cap="none" spc="0" normalizeH="0" baseline="0" noProof="0" dirty="0">
                <a:ln>
                  <a:noFill/>
                </a:ln>
                <a:solidFill>
                  <a:srgbClr val="002060"/>
                </a:solidFill>
                <a:effectLst/>
                <a:uLnTx/>
                <a:uFillTx/>
                <a:latin typeface="Calibri" panose="020F0502020204030204"/>
                <a:ea typeface="+mn-ea"/>
                <a:cs typeface="+mn-cs"/>
              </a:rPr>
              <a:t>Indirect</a:t>
            </a:r>
          </a:p>
        </p:txBody>
      </p:sp>
      <p:grpSp>
        <p:nvGrpSpPr>
          <p:cNvPr id="23" name="Skupina 22">
            <a:extLst>
              <a:ext uri="{FF2B5EF4-FFF2-40B4-BE49-F238E27FC236}">
                <a16:creationId xmlns:a16="http://schemas.microsoft.com/office/drawing/2014/main" id="{BCEDA48B-0037-42A5-B29A-731D5CBAA42E}"/>
              </a:ext>
            </a:extLst>
          </p:cNvPr>
          <p:cNvGrpSpPr/>
          <p:nvPr/>
        </p:nvGrpSpPr>
        <p:grpSpPr>
          <a:xfrm>
            <a:off x="9022753" y="2066286"/>
            <a:ext cx="2592905" cy="3900856"/>
            <a:chOff x="9022753" y="2066286"/>
            <a:chExt cx="2592905" cy="3900856"/>
          </a:xfrm>
        </p:grpSpPr>
        <p:sp>
          <p:nvSpPr>
            <p:cNvPr id="3" name="Obdélník 2">
              <a:extLst>
                <a:ext uri="{FF2B5EF4-FFF2-40B4-BE49-F238E27FC236}">
                  <a16:creationId xmlns:a16="http://schemas.microsoft.com/office/drawing/2014/main" id="{90866369-16DA-4F9D-83DC-F269A3E87524}"/>
                </a:ext>
              </a:extLst>
            </p:cNvPr>
            <p:cNvSpPr/>
            <p:nvPr/>
          </p:nvSpPr>
          <p:spPr>
            <a:xfrm>
              <a:off x="9022753" y="2066286"/>
              <a:ext cx="2592905" cy="3900856"/>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4586" name="Skupina 87">
              <a:extLst>
                <a:ext uri="{FF2B5EF4-FFF2-40B4-BE49-F238E27FC236}">
                  <a16:creationId xmlns:a16="http://schemas.microsoft.com/office/drawing/2014/main" id="{E7848F52-CF5C-49C4-86FF-BF712143ABB5}"/>
                </a:ext>
              </a:extLst>
            </p:cNvPr>
            <p:cNvGrpSpPr>
              <a:grpSpLocks/>
            </p:cNvGrpSpPr>
            <p:nvPr/>
          </p:nvGrpSpPr>
          <p:grpSpPr bwMode="auto">
            <a:xfrm>
              <a:off x="9496639" y="3302429"/>
              <a:ext cx="1796862" cy="770969"/>
              <a:chOff x="8057064" y="2192014"/>
              <a:chExt cx="2128568" cy="886158"/>
            </a:xfrm>
          </p:grpSpPr>
          <p:pic>
            <p:nvPicPr>
              <p:cNvPr id="24593" name="Obrázek 84">
                <a:extLst>
                  <a:ext uri="{FF2B5EF4-FFF2-40B4-BE49-F238E27FC236}">
                    <a16:creationId xmlns:a16="http://schemas.microsoft.com/office/drawing/2014/main" id="{48E0F8E9-0CB9-4AB3-A962-FA2528ED11E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57064" y="2192014"/>
                <a:ext cx="1030492" cy="80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4" name="Obrázek 86">
                <a:extLst>
                  <a:ext uri="{FF2B5EF4-FFF2-40B4-BE49-F238E27FC236}">
                    <a16:creationId xmlns:a16="http://schemas.microsoft.com/office/drawing/2014/main" id="{1FC605ED-BE8C-47F7-9D91-5236CC12C64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325694" y="2254410"/>
                <a:ext cx="859933" cy="82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20" name="Skupina 19">
            <a:extLst>
              <a:ext uri="{FF2B5EF4-FFF2-40B4-BE49-F238E27FC236}">
                <a16:creationId xmlns:a16="http://schemas.microsoft.com/office/drawing/2014/main" id="{592116C6-7588-40BE-A314-ACEDE395D68C}"/>
              </a:ext>
            </a:extLst>
          </p:cNvPr>
          <p:cNvGrpSpPr/>
          <p:nvPr/>
        </p:nvGrpSpPr>
        <p:grpSpPr>
          <a:xfrm>
            <a:off x="9524749" y="1392884"/>
            <a:ext cx="1611811" cy="1421360"/>
            <a:chOff x="9524749" y="1392883"/>
            <a:chExt cx="1611811" cy="1748085"/>
          </a:xfrm>
        </p:grpSpPr>
        <p:sp>
          <p:nvSpPr>
            <p:cNvPr id="97" name="Ovál 96">
              <a:extLst>
                <a:ext uri="{FF2B5EF4-FFF2-40B4-BE49-F238E27FC236}">
                  <a16:creationId xmlns:a16="http://schemas.microsoft.com/office/drawing/2014/main" id="{9BF11C62-6CAD-4AC7-95A1-AEEFFE000840}"/>
                </a:ext>
              </a:extLst>
            </p:cNvPr>
            <p:cNvSpPr/>
            <p:nvPr/>
          </p:nvSpPr>
          <p:spPr>
            <a:xfrm>
              <a:off x="9524749" y="1392883"/>
              <a:ext cx="1611811" cy="1748085"/>
            </a:xfrm>
            <a:prstGeom prst="ellipse">
              <a:avLst/>
            </a:prstGeom>
            <a:solidFill>
              <a:srgbClr val="FFFFCC"/>
            </a:solidFill>
            <a:ln w="952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Šipka: doprava 83">
              <a:extLst>
                <a:ext uri="{FF2B5EF4-FFF2-40B4-BE49-F238E27FC236}">
                  <a16:creationId xmlns:a16="http://schemas.microsoft.com/office/drawing/2014/main" id="{17CC6100-77E2-4D14-A2A6-8B1C2EDE7D8E}"/>
                </a:ext>
              </a:extLst>
            </p:cNvPr>
            <p:cNvSpPr/>
            <p:nvPr/>
          </p:nvSpPr>
          <p:spPr bwMode="auto">
            <a:xfrm rot="16200000">
              <a:off x="9671487" y="1545719"/>
              <a:ext cx="1309443" cy="1304990"/>
            </a:xfrm>
            <a:prstGeom prst="rightArrow">
              <a:avLst>
                <a:gd name="adj1" fmla="val 50000"/>
                <a:gd name="adj2" fmla="val 48727"/>
              </a:avLst>
            </a:prstGeom>
            <a:solidFill>
              <a:schemeClr val="accent5">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vert="vert"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2060"/>
                  </a:solidFill>
                  <a:effectLst/>
                  <a:uLnTx/>
                  <a:uFillTx/>
                  <a:latin typeface="Calibri" panose="020F0502020204030204"/>
                  <a:ea typeface="+mn-ea"/>
                  <a:cs typeface="+mn-cs"/>
                </a:rPr>
                <a:t>NH</a:t>
              </a:r>
              <a:r>
                <a:rPr kumimoji="0" lang="en-US" sz="900" b="1" i="0" u="none" strike="noStrike" kern="1200" cap="none" spc="0" normalizeH="0" baseline="-25000" noProof="0" dirty="0">
                  <a:ln>
                    <a:noFill/>
                  </a:ln>
                  <a:solidFill>
                    <a:srgbClr val="002060"/>
                  </a:solidFill>
                  <a:effectLst/>
                  <a:uLnTx/>
                  <a:uFillTx/>
                  <a:latin typeface="Calibri" panose="020F0502020204030204"/>
                  <a:ea typeface="+mn-ea"/>
                  <a:cs typeface="+mn-cs"/>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2060"/>
                  </a:solidFill>
                  <a:effectLst/>
                  <a:uLnTx/>
                  <a:uFillTx/>
                  <a:latin typeface="Calibri" panose="020F0502020204030204"/>
                  <a:ea typeface="+mn-ea"/>
                  <a:cs typeface="+mn-cs"/>
                </a:rPr>
                <a:t>N</a:t>
              </a:r>
              <a:r>
                <a:rPr kumimoji="0" lang="en-US" sz="900" b="1" i="0" u="none" strike="noStrike" kern="1200" cap="none" spc="0" normalizeH="0" baseline="-25000" noProof="0" dirty="0">
                  <a:ln>
                    <a:noFill/>
                  </a:ln>
                  <a:solidFill>
                    <a:srgbClr val="002060"/>
                  </a:solidFill>
                  <a:effectLst/>
                  <a:uLnTx/>
                  <a:uFillTx/>
                  <a:latin typeface="Calibri" panose="020F0502020204030204"/>
                  <a:ea typeface="+mn-ea"/>
                  <a:cs typeface="+mn-cs"/>
                </a:rPr>
                <a:t>2</a:t>
              </a:r>
              <a:r>
                <a:rPr kumimoji="0" lang="en-US" sz="900" b="1" i="0" u="none" strike="noStrike" kern="1200" cap="none" spc="0" normalizeH="0" baseline="0" noProof="0" dirty="0">
                  <a:ln>
                    <a:noFill/>
                  </a:ln>
                  <a:solidFill>
                    <a:srgbClr val="002060"/>
                  </a:solidFill>
                  <a:effectLst/>
                  <a:uLnTx/>
                  <a:uFillTx/>
                  <a:latin typeface="Calibri" panose="020F0502020204030204"/>
                  <a:ea typeface="+mn-ea"/>
                  <a:cs typeface="+mn-cs"/>
                </a:rPr>
                <a: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2060"/>
                  </a:solidFill>
                  <a:effectLst/>
                  <a:uLnTx/>
                  <a:uFillTx/>
                  <a:latin typeface="Calibri" panose="020F0502020204030204"/>
                  <a:ea typeface="+mn-ea"/>
                  <a:cs typeface="+mn-cs"/>
                </a:rPr>
                <a:t>NO</a:t>
              </a:r>
              <a:r>
                <a:rPr kumimoji="0" lang="en-US" sz="900" b="1" i="0" u="none" strike="noStrike" kern="1200" cap="none" spc="0" normalizeH="0" baseline="-25000" noProof="0" dirty="0">
                  <a:ln>
                    <a:noFill/>
                  </a:ln>
                  <a:solidFill>
                    <a:srgbClr val="002060"/>
                  </a:solidFill>
                  <a:effectLst/>
                  <a:uLnTx/>
                  <a:uFillTx/>
                  <a:latin typeface="Calibri" panose="020F0502020204030204"/>
                  <a:ea typeface="+mn-ea"/>
                  <a:cs typeface="+mn-cs"/>
                </a:rPr>
                <a:t>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900" b="1" i="0" u="none" strike="noStrike" kern="1200" cap="none" spc="0" normalizeH="0" baseline="0" noProof="0" dirty="0">
                  <a:ln>
                    <a:noFill/>
                  </a:ln>
                  <a:solidFill>
                    <a:srgbClr val="002060"/>
                  </a:solidFill>
                  <a:effectLst/>
                  <a:uLnTx/>
                  <a:uFillTx/>
                  <a:latin typeface="Calibri" panose="020F0502020204030204"/>
                  <a:ea typeface="+mn-ea"/>
                  <a:cs typeface="+mn-cs"/>
                </a:rPr>
                <a:t>Emise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9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dirty="0" err="1">
                  <a:ln>
                    <a:noFill/>
                  </a:ln>
                  <a:solidFill>
                    <a:srgbClr val="002060"/>
                  </a:solidFill>
                  <a:effectLst/>
                  <a:uLnTx/>
                  <a:uFillTx/>
                  <a:latin typeface="Calibri" panose="020F0502020204030204"/>
                  <a:ea typeface="+mn-ea"/>
                  <a:cs typeface="+mn-cs"/>
                </a:rPr>
                <a:t>Scope</a:t>
              </a:r>
              <a:r>
                <a:rPr kumimoji="0" lang="cs-CZ" sz="1200" b="1" i="0" u="none" strike="noStrike" kern="1200" cap="none" spc="0" normalizeH="0" baseline="0" noProof="0" dirty="0">
                  <a:ln>
                    <a:noFill/>
                  </a:ln>
                  <a:solidFill>
                    <a:srgbClr val="002060"/>
                  </a:solidFill>
                  <a:effectLst/>
                  <a:uLnTx/>
                  <a:uFillTx/>
                  <a:latin typeface="Calibri" panose="020F0502020204030204"/>
                  <a:ea typeface="+mn-ea"/>
                  <a:cs typeface="+mn-cs"/>
                </a:rPr>
                <a:t> 1</a:t>
              </a:r>
              <a:endParaRPr kumimoji="0" lang="en-US" sz="1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grpSp>
        <p:nvGrpSpPr>
          <p:cNvPr id="14" name="Skupina 13">
            <a:extLst>
              <a:ext uri="{FF2B5EF4-FFF2-40B4-BE49-F238E27FC236}">
                <a16:creationId xmlns:a16="http://schemas.microsoft.com/office/drawing/2014/main" id="{1D3E5882-267E-493C-A0CC-98842F2DD381}"/>
              </a:ext>
            </a:extLst>
          </p:cNvPr>
          <p:cNvGrpSpPr/>
          <p:nvPr/>
        </p:nvGrpSpPr>
        <p:grpSpPr>
          <a:xfrm>
            <a:off x="7683588" y="2814243"/>
            <a:ext cx="1611811" cy="1554669"/>
            <a:chOff x="7683588" y="2814243"/>
            <a:chExt cx="1611811" cy="1748085"/>
          </a:xfrm>
        </p:grpSpPr>
        <p:sp>
          <p:nvSpPr>
            <p:cNvPr id="4" name="Ovál 3">
              <a:extLst>
                <a:ext uri="{FF2B5EF4-FFF2-40B4-BE49-F238E27FC236}">
                  <a16:creationId xmlns:a16="http://schemas.microsoft.com/office/drawing/2014/main" id="{B58ADA15-2B09-4F14-9992-634CD00B10EC}"/>
                </a:ext>
              </a:extLst>
            </p:cNvPr>
            <p:cNvSpPr/>
            <p:nvPr/>
          </p:nvSpPr>
          <p:spPr>
            <a:xfrm>
              <a:off x="7683588" y="2814243"/>
              <a:ext cx="1611811" cy="1748085"/>
            </a:xfrm>
            <a:prstGeom prst="ellipse">
              <a:avLst/>
            </a:prstGeom>
            <a:solidFill>
              <a:srgbClr val="CCFFCC"/>
            </a:solidFill>
            <a:ln w="952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Šipka: doprava 95">
              <a:extLst>
                <a:ext uri="{FF2B5EF4-FFF2-40B4-BE49-F238E27FC236}">
                  <a16:creationId xmlns:a16="http://schemas.microsoft.com/office/drawing/2014/main" id="{6CE4774A-99D8-4451-AC31-041ACA2C1E8D}"/>
                </a:ext>
              </a:extLst>
            </p:cNvPr>
            <p:cNvSpPr/>
            <p:nvPr/>
          </p:nvSpPr>
          <p:spPr bwMode="auto">
            <a:xfrm>
              <a:off x="8151888" y="3159267"/>
              <a:ext cx="777363" cy="1013683"/>
            </a:xfrm>
            <a:prstGeom prst="rightArrow">
              <a:avLst/>
            </a:prstGeom>
            <a:solidFill>
              <a:schemeClr val="bg1">
                <a:lumMod val="85000"/>
              </a:schemeClr>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2060"/>
                  </a:solidFill>
                  <a:effectLst/>
                  <a:uLnTx/>
                  <a:uFillTx/>
                  <a:latin typeface="Calibri" panose="020F0502020204030204"/>
                  <a:ea typeface="+mn-ea"/>
                  <a:cs typeface="+mn-cs"/>
                </a:rPr>
                <a:t>Scope 3</a:t>
              </a:r>
              <a:br>
                <a:rPr kumimoji="0" lang="en-US" sz="900" b="1" i="0" u="none" strike="noStrike" kern="1200" cap="none" spc="0" normalizeH="0" baseline="0" noProof="0" dirty="0">
                  <a:ln>
                    <a:noFill/>
                  </a:ln>
                  <a:solidFill>
                    <a:srgbClr val="002060"/>
                  </a:solidFill>
                  <a:effectLst/>
                  <a:uLnTx/>
                  <a:uFillTx/>
                  <a:latin typeface="Calibri" panose="020F0502020204030204"/>
                  <a:ea typeface="+mn-ea"/>
                  <a:cs typeface="+mn-cs"/>
                </a:rPr>
              </a:br>
              <a:br>
                <a:rPr kumimoji="0" lang="en-US" sz="400" b="1" i="0" u="none" strike="noStrike" kern="1200" cap="none" spc="0" normalizeH="0" baseline="0" noProof="0" dirty="0">
                  <a:ln>
                    <a:noFill/>
                  </a:ln>
                  <a:solidFill>
                    <a:srgbClr val="002060"/>
                  </a:solidFill>
                  <a:effectLst/>
                  <a:uLnTx/>
                  <a:uFillTx/>
                  <a:latin typeface="Calibri" panose="020F0502020204030204"/>
                  <a:ea typeface="+mn-ea"/>
                  <a:cs typeface="+mn-cs"/>
                </a:rPr>
              </a:br>
              <a:r>
                <a:rPr kumimoji="0" lang="en-US" sz="900" b="0" i="0" u="none" strike="noStrike" kern="1200" cap="none" spc="0" normalizeH="0" baseline="0" noProof="0" dirty="0">
                  <a:ln>
                    <a:noFill/>
                  </a:ln>
                  <a:solidFill>
                    <a:srgbClr val="002060"/>
                  </a:solidFill>
                  <a:effectLst/>
                  <a:uLnTx/>
                  <a:uFillTx/>
                  <a:latin typeface="Calibri" panose="020F0502020204030204"/>
                  <a:ea typeface="+mn-ea"/>
                  <a:cs typeface="+mn-cs"/>
                </a:rPr>
                <a:t>Indirect</a:t>
              </a:r>
            </a:p>
          </p:txBody>
        </p:sp>
      </p:grpSp>
      <p:grpSp>
        <p:nvGrpSpPr>
          <p:cNvPr id="21" name="Skupina 20">
            <a:extLst>
              <a:ext uri="{FF2B5EF4-FFF2-40B4-BE49-F238E27FC236}">
                <a16:creationId xmlns:a16="http://schemas.microsoft.com/office/drawing/2014/main" id="{5BC83BEE-83A5-4DDE-BBF6-8DDB46B836D4}"/>
              </a:ext>
            </a:extLst>
          </p:cNvPr>
          <p:cNvGrpSpPr/>
          <p:nvPr/>
        </p:nvGrpSpPr>
        <p:grpSpPr>
          <a:xfrm>
            <a:off x="9412398" y="4708936"/>
            <a:ext cx="1611811" cy="1561666"/>
            <a:chOff x="8605495" y="4560932"/>
            <a:chExt cx="1611811" cy="1748085"/>
          </a:xfrm>
        </p:grpSpPr>
        <p:sp>
          <p:nvSpPr>
            <p:cNvPr id="98" name="Ovál 97">
              <a:extLst>
                <a:ext uri="{FF2B5EF4-FFF2-40B4-BE49-F238E27FC236}">
                  <a16:creationId xmlns:a16="http://schemas.microsoft.com/office/drawing/2014/main" id="{CE6DF67D-A098-4F95-A41F-E69DCE5117FB}"/>
                </a:ext>
              </a:extLst>
            </p:cNvPr>
            <p:cNvSpPr/>
            <p:nvPr/>
          </p:nvSpPr>
          <p:spPr>
            <a:xfrm>
              <a:off x="8605495" y="4560932"/>
              <a:ext cx="1611811" cy="1748085"/>
            </a:xfrm>
            <a:prstGeom prst="ellipse">
              <a:avLst/>
            </a:prstGeom>
            <a:solidFill>
              <a:srgbClr val="FFFFCC"/>
            </a:solidFill>
            <a:ln w="952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Šipka: doprava 91">
              <a:extLst>
                <a:ext uri="{FF2B5EF4-FFF2-40B4-BE49-F238E27FC236}">
                  <a16:creationId xmlns:a16="http://schemas.microsoft.com/office/drawing/2014/main" id="{C6C7AB9D-26ED-46B3-A423-64E34999269C}"/>
                </a:ext>
              </a:extLst>
            </p:cNvPr>
            <p:cNvSpPr/>
            <p:nvPr/>
          </p:nvSpPr>
          <p:spPr bwMode="auto">
            <a:xfrm rot="5400000">
              <a:off x="8928067" y="4797041"/>
              <a:ext cx="1020857" cy="1295754"/>
            </a:xfrm>
            <a:prstGeom prst="rightArrow">
              <a:avLst>
                <a:gd name="adj1" fmla="val 50000"/>
                <a:gd name="adj2" fmla="val 48727"/>
              </a:avLst>
            </a:prstGeom>
            <a:solidFill>
              <a:schemeClr val="accent2">
                <a:lumMod val="20000"/>
                <a:lumOff val="80000"/>
              </a:schemeClr>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900" b="1" i="0" u="none" strike="noStrike" kern="1200" cap="none" spc="0" normalizeH="0" baseline="0" noProof="0" dirty="0">
                  <a:ln>
                    <a:noFill/>
                  </a:ln>
                  <a:solidFill>
                    <a:srgbClr val="002060"/>
                  </a:solidFill>
                  <a:effectLst/>
                  <a:uLnTx/>
                  <a:uFillTx/>
                  <a:latin typeface="Calibri" panose="020F0502020204030204"/>
                  <a:ea typeface="+mn-ea"/>
                  <a:cs typeface="+mn-cs"/>
                </a:rPr>
                <a:t>Ztráty</a:t>
              </a:r>
              <a:endParaRPr kumimoji="0" lang="en-US" sz="9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2060"/>
                  </a:solidFill>
                  <a:effectLst/>
                  <a:uLnTx/>
                  <a:uFillTx/>
                  <a:latin typeface="Calibri" panose="020F0502020204030204"/>
                  <a:ea typeface="+mn-ea"/>
                  <a:cs typeface="+mn-cs"/>
                </a:rPr>
                <a:t>NH</a:t>
              </a:r>
              <a:r>
                <a:rPr kumimoji="0" lang="en-US" sz="900" b="0" i="0" u="none" strike="noStrike" kern="1200" cap="none" spc="0" normalizeH="0" baseline="30000" noProof="0" dirty="0">
                  <a:ln>
                    <a:noFill/>
                  </a:ln>
                  <a:solidFill>
                    <a:srgbClr val="002060"/>
                  </a:solidFill>
                  <a:effectLst/>
                  <a:uLnTx/>
                  <a:uFillTx/>
                  <a:latin typeface="Calibri" panose="020F0502020204030204"/>
                  <a:ea typeface="+mn-ea"/>
                  <a:cs typeface="+mn-cs"/>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2060"/>
                  </a:solidFill>
                  <a:effectLst/>
                  <a:uLnTx/>
                  <a:uFillTx/>
                  <a:latin typeface="Calibri" panose="020F0502020204030204"/>
                  <a:ea typeface="+mn-ea"/>
                  <a:cs typeface="+mn-cs"/>
                </a:rPr>
                <a:t>NO</a:t>
              </a:r>
              <a:r>
                <a:rPr kumimoji="0" lang="en-US" sz="900" b="0" i="0" u="none" strike="noStrike" kern="1200" cap="none" spc="0" normalizeH="0" baseline="30000" noProof="0" dirty="0">
                  <a:ln>
                    <a:noFill/>
                  </a:ln>
                  <a:solidFill>
                    <a:srgbClr val="002060"/>
                  </a:solidFill>
                  <a:effectLst/>
                  <a:uLnTx/>
                  <a:uFillTx/>
                  <a:latin typeface="Calibri" panose="020F0502020204030204"/>
                  <a:ea typeface="+mn-ea"/>
                  <a:cs typeface="+mn-cs"/>
                </a:rPr>
                <a:t>3-</a:t>
              </a:r>
              <a:endParaRPr kumimoji="0" lang="en-US" sz="900" b="1" i="0" u="none" strike="noStrike" kern="1200" cap="none" spc="0" normalizeH="0" baseline="30000" noProof="0" dirty="0">
                <a:ln>
                  <a:noFill/>
                </a:ln>
                <a:solidFill>
                  <a:srgbClr val="002060"/>
                </a:solidFill>
                <a:effectLst/>
                <a:uLnTx/>
                <a:uFillTx/>
                <a:latin typeface="Calibri" panose="020F0502020204030204"/>
                <a:ea typeface="+mn-ea"/>
                <a:cs typeface="+mn-cs"/>
              </a:endParaRPr>
            </a:p>
          </p:txBody>
        </p:sp>
      </p:grpSp>
      <p:sp>
        <p:nvSpPr>
          <p:cNvPr id="99" name="Pravá složená závorka 98">
            <a:extLst>
              <a:ext uri="{FF2B5EF4-FFF2-40B4-BE49-F238E27FC236}">
                <a16:creationId xmlns:a16="http://schemas.microsoft.com/office/drawing/2014/main" id="{7CB802F9-CC22-4CC3-BD85-ECBD1D143C5F}"/>
              </a:ext>
            </a:extLst>
          </p:cNvPr>
          <p:cNvSpPr/>
          <p:nvPr/>
        </p:nvSpPr>
        <p:spPr>
          <a:xfrm>
            <a:off x="7479479" y="1106501"/>
            <a:ext cx="134500" cy="5201119"/>
          </a:xfrm>
          <a:prstGeom prst="rightBrace">
            <a:avLst/>
          </a:prstGeom>
          <a:ln w="19050">
            <a:solidFill>
              <a:srgbClr val="C0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1297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3"/>
                                        </p:tgtEl>
                                        <p:attrNameLst>
                                          <p:attrName>style.visibility</p:attrName>
                                        </p:attrNameLst>
                                      </p:cBhvr>
                                      <p:to>
                                        <p:strVal val="visible"/>
                                      </p:to>
                                    </p:set>
                                    <p:animEffect transition="in" filter="wipe(left)">
                                      <p:cBhvr>
                                        <p:cTn id="7" dur="2000"/>
                                        <p:tgtEl>
                                          <p:spTgt spid="113"/>
                                        </p:tgtEl>
                                      </p:cBhvr>
                                    </p:animEffect>
                                  </p:childTnLst>
                                </p:cTn>
                              </p:par>
                            </p:childTnLst>
                          </p:cTn>
                        </p:par>
                        <p:par>
                          <p:cTn id="8" fill="hold">
                            <p:stCondLst>
                              <p:cond delay="2000"/>
                            </p:stCondLst>
                            <p:childTnLst>
                              <p:par>
                                <p:cTn id="9" presetID="16" presetClass="entr" presetSubtype="21"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1000"/>
                                        <p:tgtEl>
                                          <p:spTgt spid="14"/>
                                        </p:tgtEl>
                                      </p:cBhvr>
                                    </p:animEffect>
                                  </p:childTnLst>
                                </p:cTn>
                              </p:par>
                            </p:childTnLst>
                          </p:cTn>
                        </p:par>
                        <p:par>
                          <p:cTn id="12" fill="hold">
                            <p:stCondLst>
                              <p:cond delay="3000"/>
                            </p:stCondLst>
                            <p:childTnLst>
                              <p:par>
                                <p:cTn id="13" presetID="22" presetClass="entr" presetSubtype="8" fill="hold" grpId="0" nodeType="after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wipe(left)">
                                      <p:cBhvr>
                                        <p:cTn id="15" dur="2000"/>
                                        <p:tgtEl>
                                          <p:spTgt spid="55"/>
                                        </p:tgtEl>
                                      </p:cBhvr>
                                    </p:animEffect>
                                  </p:childTnLst>
                                </p:cTn>
                              </p:par>
                            </p:childTnLst>
                          </p:cTn>
                        </p:par>
                        <p:par>
                          <p:cTn id="16" fill="hold">
                            <p:stCondLst>
                              <p:cond delay="5000"/>
                            </p:stCondLst>
                            <p:childTnLst>
                              <p:par>
                                <p:cTn id="17" presetID="22" presetClass="entr" presetSubtype="4"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1000"/>
                                        <p:tgtEl>
                                          <p:spTgt spid="23"/>
                                        </p:tgtEl>
                                      </p:cBhvr>
                                    </p:animEffect>
                                  </p:childTnLst>
                                </p:cTn>
                              </p:par>
                            </p:childTnLst>
                          </p:cTn>
                        </p:par>
                        <p:par>
                          <p:cTn id="20" fill="hold">
                            <p:stCondLst>
                              <p:cond delay="6000"/>
                            </p:stCondLst>
                            <p:childTnLst>
                              <p:par>
                                <p:cTn id="21" presetID="16" presetClass="entr" presetSubtype="21"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1000"/>
                                        <p:tgtEl>
                                          <p:spTgt spid="20"/>
                                        </p:tgtEl>
                                      </p:cBhvr>
                                    </p:animEffect>
                                  </p:childTnLst>
                                </p:cTn>
                              </p:par>
                            </p:childTnLst>
                          </p:cTn>
                        </p:par>
                        <p:par>
                          <p:cTn id="24" fill="hold">
                            <p:stCondLst>
                              <p:cond delay="7000"/>
                            </p:stCondLst>
                            <p:childTnLst>
                              <p:par>
                                <p:cTn id="25" presetID="16" presetClass="entr" presetSubtype="21"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1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Skupina 24">
            <a:extLst>
              <a:ext uri="{FF2B5EF4-FFF2-40B4-BE49-F238E27FC236}">
                <a16:creationId xmlns:a16="http://schemas.microsoft.com/office/drawing/2014/main" id="{3F673F32-C06D-46E2-B6DF-ABA23CE0ACC9}"/>
              </a:ext>
            </a:extLst>
          </p:cNvPr>
          <p:cNvGrpSpPr/>
          <p:nvPr/>
        </p:nvGrpSpPr>
        <p:grpSpPr>
          <a:xfrm>
            <a:off x="3575270" y="1484783"/>
            <a:ext cx="1440609" cy="4383194"/>
            <a:chOff x="3575270" y="1484783"/>
            <a:chExt cx="1440609" cy="3686073"/>
          </a:xfrm>
        </p:grpSpPr>
        <p:sp>
          <p:nvSpPr>
            <p:cNvPr id="2" name="Obdélník 1">
              <a:extLst>
                <a:ext uri="{FF2B5EF4-FFF2-40B4-BE49-F238E27FC236}">
                  <a16:creationId xmlns:a16="http://schemas.microsoft.com/office/drawing/2014/main" id="{305D99BC-D6EB-4483-8B7A-0867E2765E28}"/>
                </a:ext>
              </a:extLst>
            </p:cNvPr>
            <p:cNvSpPr/>
            <p:nvPr/>
          </p:nvSpPr>
          <p:spPr bwMode="auto">
            <a:xfrm>
              <a:off x="3616307" y="1844824"/>
              <a:ext cx="1303535" cy="3326032"/>
            </a:xfrm>
            <a:prstGeom prst="rect">
              <a:avLst/>
            </a:prstGeom>
            <a:solidFill>
              <a:schemeClr val="accent5">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vert="vert"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75" name="TextovéPole 74">
              <a:extLst>
                <a:ext uri="{FF2B5EF4-FFF2-40B4-BE49-F238E27FC236}">
                  <a16:creationId xmlns:a16="http://schemas.microsoft.com/office/drawing/2014/main" id="{B26E66E3-A6FF-46A2-AA21-9A5920D065C8}"/>
                </a:ext>
              </a:extLst>
            </p:cNvPr>
            <p:cNvSpPr txBox="1"/>
            <p:nvPr/>
          </p:nvSpPr>
          <p:spPr bwMode="auto">
            <a:xfrm>
              <a:off x="3739497" y="2092498"/>
              <a:ext cx="1232201" cy="2135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1" i="0" u="none" strike="noStrike" kern="1200" cap="none" spc="0" normalizeH="0" baseline="0" noProof="0" dirty="0">
                  <a:ln>
                    <a:noFill/>
                  </a:ln>
                  <a:solidFill>
                    <a:prstClr val="black"/>
                  </a:solidFill>
                  <a:effectLst/>
                  <a:uLnTx/>
                  <a:uFillTx/>
                  <a:latin typeface="Calibri" panose="020F0502020204030204"/>
                  <a:ea typeface="+mn-ea"/>
                  <a:cs typeface="+mn-cs"/>
                </a:rPr>
                <a:t>Přímé Emise CO</a:t>
              </a:r>
              <a:r>
                <a:rPr kumimoji="0" lang="cs-CZ" sz="1050" b="1" i="0" u="none" strike="noStrike" kern="1200" cap="none" spc="0" normalizeH="0" baseline="-25000" noProof="0" dirty="0">
                  <a:ln>
                    <a:noFill/>
                  </a:ln>
                  <a:solidFill>
                    <a:prstClr val="black"/>
                  </a:solidFill>
                  <a:effectLst/>
                  <a:uLnTx/>
                  <a:uFillTx/>
                  <a:latin typeface="Calibri" panose="020F0502020204030204"/>
                  <a:ea typeface="+mn-ea"/>
                  <a:cs typeface="+mn-cs"/>
                </a:rPr>
                <a:t>2ekv </a:t>
              </a:r>
              <a:endPar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1" name="TextovéPole 90">
              <a:extLst>
                <a:ext uri="{FF2B5EF4-FFF2-40B4-BE49-F238E27FC236}">
                  <a16:creationId xmlns:a16="http://schemas.microsoft.com/office/drawing/2014/main" id="{EE56C4FC-8179-4140-AEF9-5664CB085F9B}"/>
                </a:ext>
              </a:extLst>
            </p:cNvPr>
            <p:cNvSpPr txBox="1"/>
            <p:nvPr/>
          </p:nvSpPr>
          <p:spPr bwMode="auto">
            <a:xfrm>
              <a:off x="3795933" y="2236746"/>
              <a:ext cx="857495" cy="3105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800" b="0" i="0" u="none" strike="noStrike" kern="1200" cap="none" spc="0" normalizeH="0" baseline="0" noProof="0" dirty="0">
                  <a:ln>
                    <a:noFill/>
                  </a:ln>
                  <a:solidFill>
                    <a:prstClr val="black"/>
                  </a:solidFill>
                  <a:effectLst/>
                  <a:uLnTx/>
                  <a:uFillTx/>
                  <a:latin typeface="Calibri" panose="020F0502020204030204"/>
                  <a:ea typeface="+mn-ea"/>
                  <a:cs typeface="+mn-cs"/>
                </a:rPr>
                <a:t>Technologie</a:t>
              </a: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Šipka: doprava 12">
              <a:extLst>
                <a:ext uri="{FF2B5EF4-FFF2-40B4-BE49-F238E27FC236}">
                  <a16:creationId xmlns:a16="http://schemas.microsoft.com/office/drawing/2014/main" id="{568E28B8-B6A4-49CB-8289-BAD372ABAA0D}"/>
                </a:ext>
              </a:extLst>
            </p:cNvPr>
            <p:cNvSpPr/>
            <p:nvPr/>
          </p:nvSpPr>
          <p:spPr bwMode="auto">
            <a:xfrm rot="16200000">
              <a:off x="3980851" y="1079202"/>
              <a:ext cx="629447" cy="1440609"/>
            </a:xfrm>
            <a:prstGeom prst="rightArrow">
              <a:avLst>
                <a:gd name="adj1" fmla="val 50000"/>
                <a:gd name="adj2" fmla="val 50000"/>
              </a:avLst>
            </a:prstGeom>
            <a:solidFill>
              <a:srgbClr val="CCFFCC"/>
            </a:solidFill>
            <a:ln w="6350"/>
          </p:spPr>
          <p:style>
            <a:lnRef idx="2">
              <a:schemeClr val="accent1">
                <a:shade val="50000"/>
              </a:schemeClr>
            </a:lnRef>
            <a:fillRef idx="1">
              <a:schemeClr val="accent1"/>
            </a:fillRef>
            <a:effectRef idx="0">
              <a:schemeClr val="accent1"/>
            </a:effectRef>
            <a:fontRef idx="minor">
              <a:schemeClr val="lt1"/>
            </a:fontRef>
          </p:style>
          <p:txBody>
            <a:bodyPr vert="vert"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panose="020F0502020204030204"/>
                  <a:ea typeface="+mn-ea"/>
                  <a:cs typeface="+mn-cs"/>
                </a:rPr>
                <a:t>Scope 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2060"/>
                  </a:solidFill>
                  <a:effectLst/>
                  <a:uLnTx/>
                  <a:uFillTx/>
                  <a:latin typeface="Calibri" panose="020F0502020204030204"/>
                  <a:ea typeface="+mn-ea"/>
                  <a:cs typeface="+mn-cs"/>
                </a:rPr>
                <a:t>Direct</a:t>
              </a:r>
              <a:endParaRPr kumimoji="0" lang="en-US" sz="9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grpSp>
        <p:nvGrpSpPr>
          <p:cNvPr id="24620" name="Skupina 9">
            <a:extLst>
              <a:ext uri="{FF2B5EF4-FFF2-40B4-BE49-F238E27FC236}">
                <a16:creationId xmlns:a16="http://schemas.microsoft.com/office/drawing/2014/main" id="{C112EBBB-F4C4-46C2-A51C-12278F447ED7}"/>
              </a:ext>
            </a:extLst>
          </p:cNvPr>
          <p:cNvGrpSpPr>
            <a:grpSpLocks/>
          </p:cNvGrpSpPr>
          <p:nvPr/>
        </p:nvGrpSpPr>
        <p:grpSpPr bwMode="auto">
          <a:xfrm>
            <a:off x="263352" y="1424554"/>
            <a:ext cx="11593288" cy="4571432"/>
            <a:chOff x="-2822775" y="1194960"/>
            <a:chExt cx="16646540" cy="9448721"/>
          </a:xfrm>
        </p:grpSpPr>
        <p:cxnSp>
          <p:nvCxnSpPr>
            <p:cNvPr id="54" name="Přímá spojnice 53">
              <a:extLst>
                <a:ext uri="{FF2B5EF4-FFF2-40B4-BE49-F238E27FC236}">
                  <a16:creationId xmlns:a16="http://schemas.microsoft.com/office/drawing/2014/main" id="{040DDCEA-311B-4E68-86C8-91583973527C}"/>
                </a:ext>
              </a:extLst>
            </p:cNvPr>
            <p:cNvCxnSpPr>
              <a:cxnSpLocks/>
            </p:cNvCxnSpPr>
            <p:nvPr/>
          </p:nvCxnSpPr>
          <p:spPr>
            <a:xfrm flipH="1">
              <a:off x="3912868" y="1309803"/>
              <a:ext cx="0" cy="9161146"/>
            </a:xfrm>
            <a:prstGeom prst="line">
              <a:avLst/>
            </a:prstGeom>
            <a:ln w="15875">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65" name="Přímá spojnice 64">
              <a:extLst>
                <a:ext uri="{FF2B5EF4-FFF2-40B4-BE49-F238E27FC236}">
                  <a16:creationId xmlns:a16="http://schemas.microsoft.com/office/drawing/2014/main" id="{5FAE5860-D004-4C6D-9049-DE31CC448428}"/>
                </a:ext>
              </a:extLst>
            </p:cNvPr>
            <p:cNvCxnSpPr>
              <a:cxnSpLocks/>
            </p:cNvCxnSpPr>
            <p:nvPr/>
          </p:nvCxnSpPr>
          <p:spPr>
            <a:xfrm flipH="1">
              <a:off x="13823765" y="1482535"/>
              <a:ext cx="0" cy="9161146"/>
            </a:xfrm>
            <a:prstGeom prst="line">
              <a:avLst/>
            </a:prstGeom>
            <a:ln w="28575">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66" name="Přímá spojnice 65">
              <a:extLst>
                <a:ext uri="{FF2B5EF4-FFF2-40B4-BE49-F238E27FC236}">
                  <a16:creationId xmlns:a16="http://schemas.microsoft.com/office/drawing/2014/main" id="{7FF08C47-1146-468B-83FC-EF5F8B7A1394}"/>
                </a:ext>
              </a:extLst>
            </p:cNvPr>
            <p:cNvCxnSpPr>
              <a:cxnSpLocks/>
            </p:cNvCxnSpPr>
            <p:nvPr/>
          </p:nvCxnSpPr>
          <p:spPr>
            <a:xfrm flipH="1">
              <a:off x="-2822775" y="1194960"/>
              <a:ext cx="0" cy="9161146"/>
            </a:xfrm>
            <a:prstGeom prst="line">
              <a:avLst/>
            </a:prstGeom>
            <a:ln w="28575">
              <a:solidFill>
                <a:srgbClr val="C00000"/>
              </a:solidFill>
              <a:prstDash val="dash"/>
            </a:ln>
          </p:spPr>
          <p:style>
            <a:lnRef idx="1">
              <a:schemeClr val="accent1"/>
            </a:lnRef>
            <a:fillRef idx="0">
              <a:schemeClr val="accent1"/>
            </a:fillRef>
            <a:effectRef idx="0">
              <a:schemeClr val="accent1"/>
            </a:effectRef>
            <a:fontRef idx="minor">
              <a:schemeClr val="tx1"/>
            </a:fontRef>
          </p:style>
        </p:cxnSp>
      </p:grpSp>
      <p:grpSp>
        <p:nvGrpSpPr>
          <p:cNvPr id="31" name="Skupina 30">
            <a:extLst>
              <a:ext uri="{FF2B5EF4-FFF2-40B4-BE49-F238E27FC236}">
                <a16:creationId xmlns:a16="http://schemas.microsoft.com/office/drawing/2014/main" id="{7C469783-1578-4FB9-AB4C-99EB53A82607}"/>
              </a:ext>
            </a:extLst>
          </p:cNvPr>
          <p:cNvGrpSpPr/>
          <p:nvPr/>
        </p:nvGrpSpPr>
        <p:grpSpPr>
          <a:xfrm>
            <a:off x="1271465" y="5186958"/>
            <a:ext cx="1944215" cy="978346"/>
            <a:chOff x="1271465" y="5061904"/>
            <a:chExt cx="1944215" cy="978346"/>
          </a:xfrm>
        </p:grpSpPr>
        <p:sp>
          <p:nvSpPr>
            <p:cNvPr id="38" name="TextovéPole 37">
              <a:extLst>
                <a:ext uri="{FF2B5EF4-FFF2-40B4-BE49-F238E27FC236}">
                  <a16:creationId xmlns:a16="http://schemas.microsoft.com/office/drawing/2014/main" id="{6D9073B4-95C8-47E7-9358-2380334BF6DF}"/>
                </a:ext>
              </a:extLst>
            </p:cNvPr>
            <p:cNvSpPr txBox="1"/>
            <p:nvPr/>
          </p:nvSpPr>
          <p:spPr bwMode="auto">
            <a:xfrm>
              <a:off x="1366917" y="5351398"/>
              <a:ext cx="1848763" cy="246063"/>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Suroviny </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Doprava/Přeprava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5" name="Skupina 14">
              <a:extLst>
                <a:ext uri="{FF2B5EF4-FFF2-40B4-BE49-F238E27FC236}">
                  <a16:creationId xmlns:a16="http://schemas.microsoft.com/office/drawing/2014/main" id="{71FF43B9-50F3-409F-ABA9-813B6A611F7C}"/>
                </a:ext>
              </a:extLst>
            </p:cNvPr>
            <p:cNvGrpSpPr/>
            <p:nvPr/>
          </p:nvGrpSpPr>
          <p:grpSpPr>
            <a:xfrm>
              <a:off x="1461632" y="5061904"/>
              <a:ext cx="1641953" cy="353052"/>
              <a:chOff x="2934739" y="4980073"/>
              <a:chExt cx="1878006" cy="419711"/>
            </a:xfrm>
          </p:grpSpPr>
          <p:pic>
            <p:nvPicPr>
              <p:cNvPr id="24612" name="Obrázek 29">
                <a:extLst>
                  <a:ext uri="{FF2B5EF4-FFF2-40B4-BE49-F238E27FC236}">
                    <a16:creationId xmlns:a16="http://schemas.microsoft.com/office/drawing/2014/main" id="{E4FA078A-067B-4B6D-BDB5-63B79A0B90E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34739" y="4980367"/>
                <a:ext cx="1015050" cy="360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13" name="Obrázek 32">
                <a:extLst>
                  <a:ext uri="{FF2B5EF4-FFF2-40B4-BE49-F238E27FC236}">
                    <a16:creationId xmlns:a16="http://schemas.microsoft.com/office/drawing/2014/main" id="{5737182B-D796-43CC-B910-D5BA0A4198D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95706" y="4980073"/>
                <a:ext cx="817039" cy="419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4582" name="Skupina 66">
              <a:extLst>
                <a:ext uri="{FF2B5EF4-FFF2-40B4-BE49-F238E27FC236}">
                  <a16:creationId xmlns:a16="http://schemas.microsoft.com/office/drawing/2014/main" id="{5956A9C4-A993-4928-95C7-BB8E9B40463F}"/>
                </a:ext>
              </a:extLst>
            </p:cNvPr>
            <p:cNvGrpSpPr>
              <a:grpSpLocks/>
            </p:cNvGrpSpPr>
            <p:nvPr/>
          </p:nvGrpSpPr>
          <p:grpSpPr bwMode="auto">
            <a:xfrm>
              <a:off x="1271465" y="5534944"/>
              <a:ext cx="1011144" cy="505306"/>
              <a:chOff x="1282626" y="5662820"/>
              <a:chExt cx="1314825" cy="844503"/>
            </a:xfrm>
          </p:grpSpPr>
          <p:grpSp>
            <p:nvGrpSpPr>
              <p:cNvPr id="24606" name="Skupina 42">
                <a:extLst>
                  <a:ext uri="{FF2B5EF4-FFF2-40B4-BE49-F238E27FC236}">
                    <a16:creationId xmlns:a16="http://schemas.microsoft.com/office/drawing/2014/main" id="{34D29F34-D8E3-43F2-B0A9-40E7BC01D803}"/>
                  </a:ext>
                </a:extLst>
              </p:cNvPr>
              <p:cNvGrpSpPr>
                <a:grpSpLocks/>
              </p:cNvGrpSpPr>
              <p:nvPr/>
            </p:nvGrpSpPr>
            <p:grpSpPr bwMode="auto">
              <a:xfrm>
                <a:off x="1576638" y="5662820"/>
                <a:ext cx="1020813" cy="602085"/>
                <a:chOff x="3164250" y="6276159"/>
                <a:chExt cx="1020813" cy="602085"/>
              </a:xfrm>
            </p:grpSpPr>
            <p:pic>
              <p:nvPicPr>
                <p:cNvPr id="24" name="Grafický objekt 23" descr="Elektromobil">
                  <a:extLst>
                    <a:ext uri="{FF2B5EF4-FFF2-40B4-BE49-F238E27FC236}">
                      <a16:creationId xmlns:a16="http://schemas.microsoft.com/office/drawing/2014/main" id="{D55C5489-F167-47AD-8856-0B3347F656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2975" y="6276159"/>
                  <a:ext cx="602088" cy="602085"/>
                </a:xfrm>
                <a:prstGeom prst="rect">
                  <a:avLst/>
                </a:prstGeom>
              </p:spPr>
            </p:pic>
            <p:pic>
              <p:nvPicPr>
                <p:cNvPr id="40" name="Grafický objekt 39" descr="Skupina">
                  <a:extLst>
                    <a:ext uri="{FF2B5EF4-FFF2-40B4-BE49-F238E27FC236}">
                      <a16:creationId xmlns:a16="http://schemas.microsoft.com/office/drawing/2014/main" id="{63B3EA43-396A-41CE-A195-27A01619E5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64250" y="6394035"/>
                  <a:ext cx="418725" cy="418725"/>
                </a:xfrm>
                <a:prstGeom prst="rect">
                  <a:avLst/>
                </a:prstGeom>
              </p:spPr>
            </p:pic>
          </p:grpSp>
          <p:sp>
            <p:nvSpPr>
              <p:cNvPr id="44" name="Obdélník 43">
                <a:extLst>
                  <a:ext uri="{FF2B5EF4-FFF2-40B4-BE49-F238E27FC236}">
                    <a16:creationId xmlns:a16="http://schemas.microsoft.com/office/drawing/2014/main" id="{14625530-5D84-4679-9E8F-57918DA46A5E}"/>
                  </a:ext>
                </a:extLst>
              </p:cNvPr>
              <p:cNvSpPr/>
              <p:nvPr/>
            </p:nvSpPr>
            <p:spPr>
              <a:xfrm>
                <a:off x="1282626" y="6095821"/>
                <a:ext cx="600736" cy="41150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Režie</a:t>
                </a:r>
              </a:p>
            </p:txBody>
          </p:sp>
        </p:grpSp>
      </p:grpSp>
      <p:grpSp>
        <p:nvGrpSpPr>
          <p:cNvPr id="24584" name="Skupina 90">
            <a:extLst>
              <a:ext uri="{FF2B5EF4-FFF2-40B4-BE49-F238E27FC236}">
                <a16:creationId xmlns:a16="http://schemas.microsoft.com/office/drawing/2014/main" id="{A2BEE08C-DC70-4D41-91DF-ADB9A5D60797}"/>
              </a:ext>
            </a:extLst>
          </p:cNvPr>
          <p:cNvGrpSpPr>
            <a:grpSpLocks/>
          </p:cNvGrpSpPr>
          <p:nvPr/>
        </p:nvGrpSpPr>
        <p:grpSpPr bwMode="auto">
          <a:xfrm>
            <a:off x="225139" y="5856948"/>
            <a:ext cx="11631501" cy="626448"/>
            <a:chOff x="-1163250" y="6233016"/>
            <a:chExt cx="13778702" cy="720046"/>
          </a:xfrm>
        </p:grpSpPr>
        <p:sp>
          <p:nvSpPr>
            <p:cNvPr id="77" name="TextovéPole 76">
              <a:extLst>
                <a:ext uri="{FF2B5EF4-FFF2-40B4-BE49-F238E27FC236}">
                  <a16:creationId xmlns:a16="http://schemas.microsoft.com/office/drawing/2014/main" id="{CD8FC2D3-302B-44B1-BE40-02CA2FB808FC}"/>
                </a:ext>
              </a:extLst>
            </p:cNvPr>
            <p:cNvSpPr txBox="1"/>
            <p:nvPr/>
          </p:nvSpPr>
          <p:spPr>
            <a:xfrm>
              <a:off x="-1163250" y="6233016"/>
              <a:ext cx="1103652" cy="63677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rPr>
                <a:t>CRADLE</a:t>
              </a:r>
              <a:endParaRPr kumimoji="0" lang="cs-CZ" sz="18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dirty="0">
                  <a:ln>
                    <a:noFill/>
                  </a:ln>
                  <a:solidFill>
                    <a:srgbClr val="002060"/>
                  </a:solidFill>
                  <a:effectLst/>
                  <a:uLnTx/>
                  <a:uFillTx/>
                  <a:latin typeface="Calibri" panose="020F0502020204030204"/>
                  <a:ea typeface="+mn-ea"/>
                  <a:cs typeface="+mn-cs"/>
                </a:rPr>
                <a:t>Kolébka</a:t>
              </a:r>
              <a:endParaRPr kumimoji="0" lang="en-US" sz="11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78" name="TextovéPole 77">
              <a:extLst>
                <a:ext uri="{FF2B5EF4-FFF2-40B4-BE49-F238E27FC236}">
                  <a16:creationId xmlns:a16="http://schemas.microsoft.com/office/drawing/2014/main" id="{D23333DE-3415-4ACB-926D-7F156DB0F13B}"/>
                </a:ext>
              </a:extLst>
            </p:cNvPr>
            <p:cNvSpPr txBox="1"/>
            <p:nvPr/>
          </p:nvSpPr>
          <p:spPr>
            <a:xfrm>
              <a:off x="3410686" y="6421906"/>
              <a:ext cx="1068611" cy="389137"/>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Calibri" panose="020F0502020204030204"/>
                  <a:ea typeface="+mn-ea"/>
                  <a:cs typeface="+mn-cs"/>
                </a:rPr>
                <a:t>GATE </a:t>
              </a:r>
              <a:r>
                <a:rPr kumimoji="0" lang="en-US" sz="1050" b="0" i="0" u="none" strike="noStrike" kern="1200" cap="none" spc="0" normalizeH="0" baseline="0" noProof="0" dirty="0">
                  <a:ln>
                    <a:noFill/>
                  </a:ln>
                  <a:solidFill>
                    <a:srgbClr val="002060"/>
                  </a:solidFill>
                  <a:effectLst/>
                  <a:uLnTx/>
                  <a:uFillTx/>
                  <a:latin typeface="Calibri" panose="020F0502020204030204"/>
                  <a:ea typeface="+mn-ea"/>
                  <a:cs typeface="+mn-cs"/>
                </a:rPr>
                <a:t>alt.1</a:t>
              </a:r>
              <a:endParaRPr kumimoji="0" lang="en-US"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79" name="TextovéPole 78">
              <a:extLst>
                <a:ext uri="{FF2B5EF4-FFF2-40B4-BE49-F238E27FC236}">
                  <a16:creationId xmlns:a16="http://schemas.microsoft.com/office/drawing/2014/main" id="{8EED3C2E-9FD7-4B53-8E91-E21AAB38EBE3}"/>
                </a:ext>
              </a:extLst>
            </p:cNvPr>
            <p:cNvSpPr txBox="1"/>
            <p:nvPr/>
          </p:nvSpPr>
          <p:spPr>
            <a:xfrm>
              <a:off x="6388153" y="6432752"/>
              <a:ext cx="1068611" cy="389137"/>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Calibri" panose="020F0502020204030204"/>
                  <a:ea typeface="+mn-ea"/>
                  <a:cs typeface="+mn-cs"/>
                </a:rPr>
                <a:t>GATE </a:t>
              </a:r>
              <a:r>
                <a:rPr kumimoji="0" lang="en-US" sz="1050" b="0" i="0" u="none" strike="noStrike" kern="1200" cap="none" spc="0" normalizeH="0" baseline="0" noProof="0" dirty="0">
                  <a:ln>
                    <a:noFill/>
                  </a:ln>
                  <a:solidFill>
                    <a:srgbClr val="002060"/>
                  </a:solidFill>
                  <a:effectLst/>
                  <a:uLnTx/>
                  <a:uFillTx/>
                  <a:latin typeface="Calibri" panose="020F0502020204030204"/>
                  <a:ea typeface="+mn-ea"/>
                  <a:cs typeface="+mn-cs"/>
                </a:rPr>
                <a:t>alt.2</a:t>
              </a:r>
              <a:endParaRPr kumimoji="0" lang="en-US"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80" name="TextovéPole 79">
              <a:extLst>
                <a:ext uri="{FF2B5EF4-FFF2-40B4-BE49-F238E27FC236}">
                  <a16:creationId xmlns:a16="http://schemas.microsoft.com/office/drawing/2014/main" id="{2C0A64FB-29AB-4502-99F1-56805F621F5C}"/>
                </a:ext>
              </a:extLst>
            </p:cNvPr>
            <p:cNvSpPr txBox="1"/>
            <p:nvPr/>
          </p:nvSpPr>
          <p:spPr>
            <a:xfrm>
              <a:off x="11622696" y="6316292"/>
              <a:ext cx="992756" cy="63677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rPr>
                <a:t>GRAVE</a:t>
              </a:r>
              <a:endParaRPr kumimoji="0" lang="cs-CZ" sz="18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rgbClr val="002060"/>
                  </a:solidFill>
                  <a:effectLst/>
                  <a:uLnTx/>
                  <a:uFillTx/>
                  <a:latin typeface="Calibri" panose="020F0502020204030204"/>
                  <a:ea typeface="+mn-ea"/>
                  <a:cs typeface="+mn-cs"/>
                </a:rPr>
                <a:t>Hrob</a:t>
              </a:r>
              <a:endParaRPr kumimoji="0" lang="en-US" sz="12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81" name="Šipka: obousměrná vodorovná 80">
            <a:extLst>
              <a:ext uri="{FF2B5EF4-FFF2-40B4-BE49-F238E27FC236}">
                <a16:creationId xmlns:a16="http://schemas.microsoft.com/office/drawing/2014/main" id="{9D026F4B-290C-4294-AAD8-4764771E1FAA}"/>
              </a:ext>
            </a:extLst>
          </p:cNvPr>
          <p:cNvSpPr/>
          <p:nvPr/>
        </p:nvSpPr>
        <p:spPr bwMode="auto">
          <a:xfrm>
            <a:off x="335361" y="6307620"/>
            <a:ext cx="11521270" cy="433748"/>
          </a:xfrm>
          <a:prstGeom prst="leftRightArrow">
            <a:avLst/>
          </a:prstGeom>
          <a:solidFill>
            <a:srgbClr val="CCFFCC"/>
          </a:solid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C00000"/>
                </a:solidFill>
                <a:effectLst/>
                <a:uLnTx/>
                <a:uFillTx/>
                <a:latin typeface="Calibri" panose="020F0502020204030204"/>
                <a:ea typeface="+mn-ea"/>
                <a:cs typeface="+mn-cs"/>
              </a:rPr>
              <a:t>L C A</a:t>
            </a:r>
          </a:p>
        </p:txBody>
      </p:sp>
      <p:grpSp>
        <p:nvGrpSpPr>
          <p:cNvPr id="22" name="Skupina 21">
            <a:extLst>
              <a:ext uri="{FF2B5EF4-FFF2-40B4-BE49-F238E27FC236}">
                <a16:creationId xmlns:a16="http://schemas.microsoft.com/office/drawing/2014/main" id="{3F87C99F-AAE3-471C-9AC1-881F466425CE}"/>
              </a:ext>
            </a:extLst>
          </p:cNvPr>
          <p:cNvGrpSpPr/>
          <p:nvPr/>
        </p:nvGrpSpPr>
        <p:grpSpPr>
          <a:xfrm>
            <a:off x="1819246" y="1196752"/>
            <a:ext cx="4748055" cy="280174"/>
            <a:chOff x="1819246" y="1196752"/>
            <a:chExt cx="4748055" cy="280174"/>
          </a:xfrm>
        </p:grpSpPr>
        <p:sp>
          <p:nvSpPr>
            <p:cNvPr id="89" name="Obdélník 88">
              <a:extLst>
                <a:ext uri="{FF2B5EF4-FFF2-40B4-BE49-F238E27FC236}">
                  <a16:creationId xmlns:a16="http://schemas.microsoft.com/office/drawing/2014/main" id="{D7B0FE40-72BD-4C31-B2B9-D7A7A86CDAFE}"/>
                </a:ext>
              </a:extLst>
            </p:cNvPr>
            <p:cNvSpPr/>
            <p:nvPr/>
          </p:nvSpPr>
          <p:spPr bwMode="auto">
            <a:xfrm>
              <a:off x="3472166" y="1196752"/>
              <a:ext cx="1190728" cy="277000"/>
            </a:xfrm>
            <a:prstGeom prst="rect">
              <a:avLst/>
            </a:prstGeom>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Výroba</a:t>
              </a:r>
              <a:endParaRPr kumimoji="0" lang="en-US" sz="12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90" name="Obdélník 89">
              <a:extLst>
                <a:ext uri="{FF2B5EF4-FFF2-40B4-BE49-F238E27FC236}">
                  <a16:creationId xmlns:a16="http://schemas.microsoft.com/office/drawing/2014/main" id="{4B7EFF7B-9E4F-47CA-877D-CB6C23DA9D0E}"/>
                </a:ext>
              </a:extLst>
            </p:cNvPr>
            <p:cNvSpPr/>
            <p:nvPr/>
          </p:nvSpPr>
          <p:spPr bwMode="auto">
            <a:xfrm>
              <a:off x="5501200" y="1196752"/>
              <a:ext cx="1066101" cy="276999"/>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Distribuce</a:t>
              </a:r>
            </a:p>
          </p:txBody>
        </p:sp>
        <p:sp>
          <p:nvSpPr>
            <p:cNvPr id="95" name="Obdélník 94">
              <a:extLst>
                <a:ext uri="{FF2B5EF4-FFF2-40B4-BE49-F238E27FC236}">
                  <a16:creationId xmlns:a16="http://schemas.microsoft.com/office/drawing/2014/main" id="{05381984-E34D-4761-A6EE-0B2F014A707C}"/>
                </a:ext>
              </a:extLst>
            </p:cNvPr>
            <p:cNvSpPr/>
            <p:nvPr/>
          </p:nvSpPr>
          <p:spPr bwMode="auto">
            <a:xfrm>
              <a:off x="1819246" y="1199927"/>
              <a:ext cx="1190728" cy="276999"/>
            </a:xfrm>
            <a:prstGeom prst="rect">
              <a:avLst/>
            </a:prstGeom>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Nákup</a:t>
              </a:r>
              <a:endParaRPr kumimoji="0" lang="en-US" sz="12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grpSp>
      <p:pic>
        <p:nvPicPr>
          <p:cNvPr id="24588" name="Obrázek 97">
            <a:extLst>
              <a:ext uri="{FF2B5EF4-FFF2-40B4-BE49-F238E27FC236}">
                <a16:creationId xmlns:a16="http://schemas.microsoft.com/office/drawing/2014/main" id="{765EF3D9-21D0-4CDF-B0C0-D3DCC13FAD2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36984" y="2639925"/>
            <a:ext cx="785813" cy="645059"/>
          </a:xfrm>
          <a:prstGeom prst="rect">
            <a:avLst/>
          </a:prstGeom>
          <a:solidFill>
            <a:schemeClr val="accent5">
              <a:lumMod val="20000"/>
              <a:lumOff val="80000"/>
            </a:schemeClr>
          </a:solidFill>
          <a:ln w="6350"/>
          <a:extLst>
            <a:ext uri="{91240B29-F687-4F45-9708-019B960494DF}">
              <a14:hiddenLine xmlns:a14="http://schemas.microsoft.com/office/drawing/2010/main" w="9525">
                <a:solidFill>
                  <a:srgbClr val="000000"/>
                </a:solidFill>
                <a:miter lim="800000"/>
                <a:headEnd/>
                <a:tailEnd/>
              </a14:hiddenLine>
            </a:ext>
          </a:extLst>
        </p:spPr>
      </p:pic>
      <p:sp>
        <p:nvSpPr>
          <p:cNvPr id="55" name="TextovéPole 64">
            <a:extLst>
              <a:ext uri="{FF2B5EF4-FFF2-40B4-BE49-F238E27FC236}">
                <a16:creationId xmlns:a16="http://schemas.microsoft.com/office/drawing/2014/main" id="{A700867A-8A44-4186-8733-8950E2A0B7D9}"/>
              </a:ext>
            </a:extLst>
          </p:cNvPr>
          <p:cNvSpPr txBox="1">
            <a:spLocks noChangeArrowheads="1"/>
          </p:cNvSpPr>
          <p:nvPr/>
        </p:nvSpPr>
        <p:spPr bwMode="auto">
          <a:xfrm>
            <a:off x="8937550" y="840508"/>
            <a:ext cx="2648224" cy="400110"/>
          </a:xfrm>
          <a:prstGeom prst="rect">
            <a:avLst/>
          </a:prstGeom>
          <a:solidFill>
            <a:schemeClr val="bg1">
              <a:lumMod val="85000"/>
            </a:schemeClr>
          </a:solidFill>
          <a:ln>
            <a:solidFill>
              <a:srgbClr val="000000"/>
            </a:solid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altLang="cs-CZ" sz="1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cs-CZ" altLang="cs-CZ" sz="20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Calibri" panose="020F0502020204030204" pitchFamily="34" charset="0"/>
              </a:rPr>
              <a:t>②</a:t>
            </a:r>
            <a:r>
              <a:rPr kumimoji="0" lang="cs-CZ" altLang="cs-CZ" sz="16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Calibri" panose="020F0502020204030204" pitchFamily="34" charset="0"/>
              </a:rPr>
              <a:t>      </a:t>
            </a:r>
            <a:r>
              <a:rPr kumimoji="0" lang="cs-CZ" altLang="cs-CZ" sz="1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Aplikace</a:t>
            </a:r>
          </a:p>
        </p:txBody>
      </p:sp>
      <p:sp>
        <p:nvSpPr>
          <p:cNvPr id="56" name="TextovéPole 64">
            <a:extLst>
              <a:ext uri="{FF2B5EF4-FFF2-40B4-BE49-F238E27FC236}">
                <a16:creationId xmlns:a16="http://schemas.microsoft.com/office/drawing/2014/main" id="{8CEFB6FE-F681-48D4-8BB7-64F4BC8CBE82}"/>
              </a:ext>
            </a:extLst>
          </p:cNvPr>
          <p:cNvSpPr txBox="1">
            <a:spLocks noChangeArrowheads="1"/>
          </p:cNvSpPr>
          <p:nvPr/>
        </p:nvSpPr>
        <p:spPr bwMode="auto">
          <a:xfrm>
            <a:off x="1115211" y="836712"/>
            <a:ext cx="6327574" cy="400110"/>
          </a:xfrm>
          <a:prstGeom prst="rect">
            <a:avLst/>
          </a:prstGeom>
          <a:solidFill>
            <a:schemeClr val="bg1">
              <a:lumMod val="85000"/>
            </a:schemeClr>
          </a:solidFill>
          <a:ln w="9525">
            <a:solidFill>
              <a:srgbClr val="000000"/>
            </a:solidFill>
            <a:miter lim="800000"/>
            <a:headEnd/>
            <a:tailEnd/>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altLang="cs-CZ" sz="20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Calibri" panose="020F0502020204030204" pitchFamily="34" charset="0"/>
              </a:rPr>
              <a:t>①</a:t>
            </a:r>
            <a:r>
              <a:rPr kumimoji="0" lang="cs-CZ" altLang="cs-CZ" sz="16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Calibri" panose="020F0502020204030204" pitchFamily="34" charset="0"/>
              </a:rPr>
              <a:t>       </a:t>
            </a:r>
            <a:r>
              <a:rPr kumimoji="0" lang="cs-CZ" altLang="cs-CZ" sz="1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Nákupy  + Výrobní procesy + Distribuce</a:t>
            </a:r>
          </a:p>
        </p:txBody>
      </p:sp>
      <p:sp>
        <p:nvSpPr>
          <p:cNvPr id="60" name="Obdélník 5">
            <a:extLst>
              <a:ext uri="{FF2B5EF4-FFF2-40B4-BE49-F238E27FC236}">
                <a16:creationId xmlns:a16="http://schemas.microsoft.com/office/drawing/2014/main" id="{5E215151-AE9C-48EE-8A5C-53060A231610}"/>
              </a:ext>
            </a:extLst>
          </p:cNvPr>
          <p:cNvSpPr>
            <a:spLocks noChangeArrowheads="1"/>
          </p:cNvSpPr>
          <p:nvPr/>
        </p:nvSpPr>
        <p:spPr bwMode="auto">
          <a:xfrm>
            <a:off x="134504" y="106363"/>
            <a:ext cx="11722120" cy="338554"/>
          </a:xfrm>
          <a:prstGeom prst="rect">
            <a:avLst/>
          </a:prstGeom>
          <a:noFill/>
          <a:ln w="635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Blip>
                <a:blip r:embed="rId8"/>
              </a:buBlip>
              <a:defRPr sz="2400">
                <a:solidFill>
                  <a:srgbClr val="63666A"/>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rgbClr val="63666A"/>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63666A"/>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63666A"/>
                </a:solidFill>
                <a:latin typeface="Calibri" panose="020F050202020403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cs-CZ" altLang="cs-CZ" sz="1600" b="0"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Dekarboniozace</a:t>
            </a:r>
            <a:r>
              <a:rPr kumimoji="0" lang="cs-CZ" altLang="cs-CZ" sz="16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 Uhlíková stopa při             ① Výrobě       a      ② Aplikaci minerálních hnojiv	     </a:t>
            </a:r>
            <a:r>
              <a:rPr kumimoji="0" lang="cs-CZ" altLang="cs-CZ" sz="16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Mimo technologii Čpavku</a:t>
            </a:r>
            <a:endParaRPr kumimoji="0" lang="en-US" altLang="cs-CZ" sz="16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p:txBody>
      </p:sp>
      <p:cxnSp>
        <p:nvCxnSpPr>
          <p:cNvPr id="11" name="Přímá spojnice 10">
            <a:extLst>
              <a:ext uri="{FF2B5EF4-FFF2-40B4-BE49-F238E27FC236}">
                <a16:creationId xmlns:a16="http://schemas.microsoft.com/office/drawing/2014/main" id="{3DBEDC74-BBD0-4B44-81C3-96F59B3F6AF9}"/>
              </a:ext>
            </a:extLst>
          </p:cNvPr>
          <p:cNvCxnSpPr/>
          <p:nvPr/>
        </p:nvCxnSpPr>
        <p:spPr>
          <a:xfrm>
            <a:off x="1224580" y="3212976"/>
            <a:ext cx="2292504" cy="0"/>
          </a:xfrm>
          <a:prstGeom prst="line">
            <a:avLst/>
          </a:prstGeom>
          <a:ln>
            <a:solidFill>
              <a:schemeClr val="accent1">
                <a:shade val="95000"/>
                <a:satMod val="10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29" name="Skupina 28">
            <a:extLst>
              <a:ext uri="{FF2B5EF4-FFF2-40B4-BE49-F238E27FC236}">
                <a16:creationId xmlns:a16="http://schemas.microsoft.com/office/drawing/2014/main" id="{16C47A27-A343-445F-B5B4-412E56BE8996}"/>
              </a:ext>
            </a:extLst>
          </p:cNvPr>
          <p:cNvGrpSpPr/>
          <p:nvPr/>
        </p:nvGrpSpPr>
        <p:grpSpPr>
          <a:xfrm>
            <a:off x="4537508" y="3361833"/>
            <a:ext cx="3666749" cy="1795359"/>
            <a:chOff x="4537508" y="3077090"/>
            <a:chExt cx="3666749" cy="1795359"/>
          </a:xfrm>
        </p:grpSpPr>
        <p:grpSp>
          <p:nvGrpSpPr>
            <p:cNvPr id="24583" name="Skupina 68">
              <a:extLst>
                <a:ext uri="{FF2B5EF4-FFF2-40B4-BE49-F238E27FC236}">
                  <a16:creationId xmlns:a16="http://schemas.microsoft.com/office/drawing/2014/main" id="{FB78C47A-784B-4856-82B7-8925C92E7DC5}"/>
                </a:ext>
              </a:extLst>
            </p:cNvPr>
            <p:cNvGrpSpPr>
              <a:grpSpLocks/>
            </p:cNvGrpSpPr>
            <p:nvPr/>
          </p:nvGrpSpPr>
          <p:grpSpPr bwMode="auto">
            <a:xfrm>
              <a:off x="5010638" y="3606701"/>
              <a:ext cx="3193619" cy="897390"/>
              <a:chOff x="1518802" y="3682339"/>
              <a:chExt cx="3870768" cy="1031468"/>
            </a:xfrm>
          </p:grpSpPr>
          <p:grpSp>
            <p:nvGrpSpPr>
              <p:cNvPr id="24599" name="Skupina 69">
                <a:extLst>
                  <a:ext uri="{FF2B5EF4-FFF2-40B4-BE49-F238E27FC236}">
                    <a16:creationId xmlns:a16="http://schemas.microsoft.com/office/drawing/2014/main" id="{51E8BB37-BE23-445D-85D7-943414DF073F}"/>
                  </a:ext>
                </a:extLst>
              </p:cNvPr>
              <p:cNvGrpSpPr>
                <a:grpSpLocks/>
              </p:cNvGrpSpPr>
              <p:nvPr/>
            </p:nvGrpSpPr>
            <p:grpSpPr bwMode="auto">
              <a:xfrm>
                <a:off x="1518802" y="4231145"/>
                <a:ext cx="2811839" cy="482662"/>
                <a:chOff x="1559496" y="4204774"/>
                <a:chExt cx="2811839" cy="482662"/>
              </a:xfrm>
            </p:grpSpPr>
            <p:pic>
              <p:nvPicPr>
                <p:cNvPr id="24601" name="Obrázek 71">
                  <a:extLst>
                    <a:ext uri="{FF2B5EF4-FFF2-40B4-BE49-F238E27FC236}">
                      <a16:creationId xmlns:a16="http://schemas.microsoft.com/office/drawing/2014/main" id="{01DE304D-D6EF-4B5F-B354-84679F40B00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42392" y="4204774"/>
                  <a:ext cx="1202431" cy="414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2" name="Obrázek 72">
                  <a:extLst>
                    <a:ext uri="{FF2B5EF4-FFF2-40B4-BE49-F238E27FC236}">
                      <a16:creationId xmlns:a16="http://schemas.microsoft.com/office/drawing/2014/main" id="{B15C41B6-6834-4EB4-8EC3-966E2A831D4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13904" y="4205017"/>
                  <a:ext cx="957431" cy="482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603" name="Skupina 73">
                  <a:extLst>
                    <a:ext uri="{FF2B5EF4-FFF2-40B4-BE49-F238E27FC236}">
                      <a16:creationId xmlns:a16="http://schemas.microsoft.com/office/drawing/2014/main" id="{20DF70FE-8B68-486C-8FBB-3528A1DFA49A}"/>
                    </a:ext>
                  </a:extLst>
                </p:cNvPr>
                <p:cNvGrpSpPr>
                  <a:grpSpLocks/>
                </p:cNvGrpSpPr>
                <p:nvPr/>
              </p:nvGrpSpPr>
              <p:grpSpPr bwMode="auto">
                <a:xfrm>
                  <a:off x="1559496" y="4215816"/>
                  <a:ext cx="696689" cy="422545"/>
                  <a:chOff x="3071934" y="4954655"/>
                  <a:chExt cx="696689" cy="422545"/>
                </a:xfrm>
              </p:grpSpPr>
              <p:pic>
                <p:nvPicPr>
                  <p:cNvPr id="24604" name="Obrázek 74">
                    <a:extLst>
                      <a:ext uri="{FF2B5EF4-FFF2-40B4-BE49-F238E27FC236}">
                        <a16:creationId xmlns:a16="http://schemas.microsoft.com/office/drawing/2014/main" id="{2C8DB58A-E037-4E43-A873-F2F99ACF1BE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071934" y="4954655"/>
                    <a:ext cx="696689" cy="422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 name="Obdélník 75">
                    <a:extLst>
                      <a:ext uri="{FF2B5EF4-FFF2-40B4-BE49-F238E27FC236}">
                        <a16:creationId xmlns:a16="http://schemas.microsoft.com/office/drawing/2014/main" id="{6BD6558F-A72E-4EF5-AEF4-D7780F961DB4}"/>
                      </a:ext>
                    </a:extLst>
                  </p:cNvPr>
                  <p:cNvSpPr/>
                  <p:nvPr/>
                </p:nvSpPr>
                <p:spPr>
                  <a:xfrm>
                    <a:off x="3289592" y="5013162"/>
                    <a:ext cx="214582" cy="1988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71" name="TextovéPole 70">
                <a:extLst>
                  <a:ext uri="{FF2B5EF4-FFF2-40B4-BE49-F238E27FC236}">
                    <a16:creationId xmlns:a16="http://schemas.microsoft.com/office/drawing/2014/main" id="{3F4B86FC-276E-41D0-901B-716017D6F969}"/>
                  </a:ext>
                </a:extLst>
              </p:cNvPr>
              <p:cNvSpPr txBox="1"/>
              <p:nvPr/>
            </p:nvSpPr>
            <p:spPr>
              <a:xfrm>
                <a:off x="2694961" y="3682339"/>
                <a:ext cx="2694609" cy="318385"/>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cs-CZ" sz="1200" b="0" i="0" u="none" strike="noStrike" kern="1200" cap="none" spc="0" normalizeH="0" baseline="0" noProof="0" dirty="0">
                    <a:ln>
                      <a:noFill/>
                    </a:ln>
                    <a:solidFill>
                      <a:prstClr val="black"/>
                    </a:solidFill>
                    <a:effectLst/>
                    <a:uLnTx/>
                    <a:uFillTx/>
                    <a:latin typeface="Calibri" panose="020F0502020204030204"/>
                    <a:ea typeface="+mn-ea"/>
                    <a:cs typeface="+mn-cs"/>
                  </a:rPr>
                  <a:t>Dodáno</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72" name="Šipka: doprava 71">
              <a:extLst>
                <a:ext uri="{FF2B5EF4-FFF2-40B4-BE49-F238E27FC236}">
                  <a16:creationId xmlns:a16="http://schemas.microsoft.com/office/drawing/2014/main" id="{14B6D796-AD11-45FB-8D1D-9551E30B38FA}"/>
                </a:ext>
              </a:extLst>
            </p:cNvPr>
            <p:cNvSpPr/>
            <p:nvPr/>
          </p:nvSpPr>
          <p:spPr bwMode="auto">
            <a:xfrm flipH="1">
              <a:off x="4954312" y="3077090"/>
              <a:ext cx="817038" cy="851695"/>
            </a:xfrm>
            <a:prstGeom prst="rightArrow">
              <a:avLst/>
            </a:prstGeom>
            <a:solidFill>
              <a:schemeClr val="bg1">
                <a:lumMod val="8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2060"/>
                  </a:solidFill>
                  <a:effectLst/>
                  <a:uLnTx/>
                  <a:uFillTx/>
                  <a:latin typeface="Calibri" panose="020F0502020204030204"/>
                  <a:ea typeface="+mn-ea"/>
                  <a:cs typeface="+mn-cs"/>
                </a:rPr>
                <a:t>Scope 3</a:t>
              </a:r>
              <a:br>
                <a:rPr kumimoji="0" lang="en-US" sz="900" b="1" i="0" u="none" strike="noStrike" kern="1200" cap="none" spc="0" normalizeH="0" baseline="0" noProof="0" dirty="0">
                  <a:ln>
                    <a:noFill/>
                  </a:ln>
                  <a:solidFill>
                    <a:srgbClr val="002060"/>
                  </a:solidFill>
                  <a:effectLst/>
                  <a:uLnTx/>
                  <a:uFillTx/>
                  <a:latin typeface="Calibri" panose="020F0502020204030204"/>
                  <a:ea typeface="+mn-ea"/>
                  <a:cs typeface="+mn-cs"/>
                </a:rPr>
              </a:br>
              <a:br>
                <a:rPr kumimoji="0" lang="en-US" sz="400" b="1" i="0" u="none" strike="noStrike" kern="1200" cap="none" spc="0" normalizeH="0" baseline="0" noProof="0" dirty="0">
                  <a:ln>
                    <a:noFill/>
                  </a:ln>
                  <a:solidFill>
                    <a:srgbClr val="002060"/>
                  </a:solidFill>
                  <a:effectLst/>
                  <a:uLnTx/>
                  <a:uFillTx/>
                  <a:latin typeface="Calibri" panose="020F0502020204030204"/>
                  <a:ea typeface="+mn-ea"/>
                  <a:cs typeface="+mn-cs"/>
                </a:rPr>
              </a:br>
              <a:r>
                <a:rPr kumimoji="0" lang="en-US" sz="900" b="0" i="0" u="none" strike="noStrike" kern="1200" cap="none" spc="0" normalizeH="0" baseline="0" noProof="0" dirty="0">
                  <a:ln>
                    <a:noFill/>
                  </a:ln>
                  <a:solidFill>
                    <a:srgbClr val="002060"/>
                  </a:solidFill>
                  <a:effectLst/>
                  <a:uLnTx/>
                  <a:uFillTx/>
                  <a:latin typeface="Calibri" panose="020F0502020204030204"/>
                  <a:ea typeface="+mn-ea"/>
                  <a:cs typeface="+mn-cs"/>
                </a:rPr>
                <a:t>Indirect</a:t>
              </a:r>
            </a:p>
          </p:txBody>
        </p:sp>
        <p:sp>
          <p:nvSpPr>
            <p:cNvPr id="73" name="TextovéPole 72">
              <a:extLst>
                <a:ext uri="{FF2B5EF4-FFF2-40B4-BE49-F238E27FC236}">
                  <a16:creationId xmlns:a16="http://schemas.microsoft.com/office/drawing/2014/main" id="{B0B77EC4-EF18-4E58-AF31-CEEF9E9FD02E}"/>
                </a:ext>
              </a:extLst>
            </p:cNvPr>
            <p:cNvSpPr txBox="1"/>
            <p:nvPr/>
          </p:nvSpPr>
          <p:spPr bwMode="auto">
            <a:xfrm>
              <a:off x="4537508" y="4626386"/>
              <a:ext cx="1848763" cy="246063"/>
            </a:xfrm>
            <a:prstGeom prst="rect">
              <a:avLst/>
            </a:prstGeom>
            <a:noFill/>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Výrobky Doprava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33" name="Skupina 32">
            <a:extLst>
              <a:ext uri="{FF2B5EF4-FFF2-40B4-BE49-F238E27FC236}">
                <a16:creationId xmlns:a16="http://schemas.microsoft.com/office/drawing/2014/main" id="{FE03D458-0EE5-477D-ABE3-3DE3BFE7FC9B}"/>
              </a:ext>
            </a:extLst>
          </p:cNvPr>
          <p:cNvGrpSpPr/>
          <p:nvPr/>
        </p:nvGrpSpPr>
        <p:grpSpPr>
          <a:xfrm>
            <a:off x="1503313" y="1628799"/>
            <a:ext cx="2025867" cy="899661"/>
            <a:chOff x="1503313" y="1628799"/>
            <a:chExt cx="2025867" cy="899661"/>
          </a:xfrm>
        </p:grpSpPr>
        <p:sp>
          <p:nvSpPr>
            <p:cNvPr id="12" name="Šipka: doprava 11">
              <a:extLst>
                <a:ext uri="{FF2B5EF4-FFF2-40B4-BE49-F238E27FC236}">
                  <a16:creationId xmlns:a16="http://schemas.microsoft.com/office/drawing/2014/main" id="{1F3938D1-8176-4751-9851-AF8652322759}"/>
                </a:ext>
              </a:extLst>
            </p:cNvPr>
            <p:cNvSpPr/>
            <p:nvPr/>
          </p:nvSpPr>
          <p:spPr bwMode="auto">
            <a:xfrm>
              <a:off x="2845362" y="1694710"/>
              <a:ext cx="683818" cy="833750"/>
            </a:xfrm>
            <a:prstGeom prst="rightArrow">
              <a:avLst>
                <a:gd name="adj1" fmla="val 50000"/>
                <a:gd name="adj2" fmla="val 50000"/>
              </a:avLst>
            </a:prstGeom>
            <a:solidFill>
              <a:schemeClr val="accent2">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2060"/>
                  </a:solidFill>
                  <a:effectLst/>
                  <a:uLnTx/>
                  <a:uFillTx/>
                  <a:latin typeface="Calibri" panose="020F0502020204030204"/>
                  <a:ea typeface="+mn-ea"/>
                  <a:cs typeface="+mn-cs"/>
                </a:rPr>
                <a:t>Scope 2</a:t>
              </a:r>
              <a:br>
                <a:rPr kumimoji="0" lang="en-US" sz="800" b="1" i="0" u="none" strike="noStrike" kern="1200" cap="none" spc="0" normalizeH="0" baseline="0" noProof="0" dirty="0">
                  <a:ln>
                    <a:noFill/>
                  </a:ln>
                  <a:solidFill>
                    <a:srgbClr val="002060"/>
                  </a:solidFill>
                  <a:effectLst/>
                  <a:uLnTx/>
                  <a:uFillTx/>
                  <a:latin typeface="Calibri" panose="020F0502020204030204"/>
                  <a:ea typeface="+mn-ea"/>
                  <a:cs typeface="+mn-cs"/>
                </a:rPr>
              </a:br>
              <a:r>
                <a:rPr kumimoji="0" lang="en-US" sz="800" b="0" i="0" u="none" strike="noStrike" kern="1200" cap="none" spc="0" normalizeH="0" baseline="0" noProof="0" dirty="0">
                  <a:ln>
                    <a:noFill/>
                  </a:ln>
                  <a:solidFill>
                    <a:srgbClr val="002060"/>
                  </a:solidFill>
                  <a:effectLst/>
                  <a:uLnTx/>
                  <a:uFillTx/>
                  <a:latin typeface="Calibri" panose="020F0502020204030204"/>
                  <a:ea typeface="+mn-ea"/>
                  <a:cs typeface="+mn-cs"/>
                </a:rPr>
                <a:t>Indirect</a:t>
              </a:r>
              <a:endParaRPr kumimoji="0" lang="en-US" sz="8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24617" name="Obrázek 27">
              <a:extLst>
                <a:ext uri="{FF2B5EF4-FFF2-40B4-BE49-F238E27FC236}">
                  <a16:creationId xmlns:a16="http://schemas.microsoft.com/office/drawing/2014/main" id="{C45A0BC5-FAA5-4672-A75A-2C752ED572E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817222" y="1628799"/>
              <a:ext cx="578923" cy="617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ovéPole 36">
              <a:extLst>
                <a:ext uri="{FF2B5EF4-FFF2-40B4-BE49-F238E27FC236}">
                  <a16:creationId xmlns:a16="http://schemas.microsoft.com/office/drawing/2014/main" id="{1D8ED0D3-62F9-474C-B170-063824A0BD08}"/>
                </a:ext>
              </a:extLst>
            </p:cNvPr>
            <p:cNvSpPr txBox="1"/>
            <p:nvPr/>
          </p:nvSpPr>
          <p:spPr bwMode="auto">
            <a:xfrm>
              <a:off x="1503313" y="2200132"/>
              <a:ext cx="1205779" cy="246221"/>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Nakoupené Energie</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45" name="Skupina 44">
            <a:extLst>
              <a:ext uri="{FF2B5EF4-FFF2-40B4-BE49-F238E27FC236}">
                <a16:creationId xmlns:a16="http://schemas.microsoft.com/office/drawing/2014/main" id="{BD094577-7537-40A2-8C1D-3DF06297B513}"/>
              </a:ext>
            </a:extLst>
          </p:cNvPr>
          <p:cNvGrpSpPr/>
          <p:nvPr/>
        </p:nvGrpSpPr>
        <p:grpSpPr>
          <a:xfrm>
            <a:off x="3639663" y="3933056"/>
            <a:ext cx="1232201" cy="1048663"/>
            <a:chOff x="3639663" y="3933056"/>
            <a:chExt cx="1232201" cy="1048663"/>
          </a:xfrm>
        </p:grpSpPr>
        <p:pic>
          <p:nvPicPr>
            <p:cNvPr id="87" name="Obrázek 86">
              <a:extLst>
                <a:ext uri="{FF2B5EF4-FFF2-40B4-BE49-F238E27FC236}">
                  <a16:creationId xmlns:a16="http://schemas.microsoft.com/office/drawing/2014/main" id="{1587AA41-BB21-48C1-B451-B3F40C7C2BB8}"/>
                </a:ext>
              </a:extLst>
            </p:cNvPr>
            <p:cNvPicPr>
              <a:picLocks noChangeAspect="1"/>
            </p:cNvPicPr>
            <p:nvPr/>
          </p:nvPicPr>
          <p:blipFill>
            <a:blip r:embed="rId13"/>
            <a:stretch>
              <a:fillRect/>
            </a:stretch>
          </p:blipFill>
          <p:spPr>
            <a:xfrm>
              <a:off x="3900641" y="4452724"/>
              <a:ext cx="668653" cy="471241"/>
            </a:xfrm>
            <a:prstGeom prst="rect">
              <a:avLst/>
            </a:prstGeom>
          </p:spPr>
        </p:pic>
        <p:sp>
          <p:nvSpPr>
            <p:cNvPr id="88" name="Ovál 87">
              <a:extLst>
                <a:ext uri="{FF2B5EF4-FFF2-40B4-BE49-F238E27FC236}">
                  <a16:creationId xmlns:a16="http://schemas.microsoft.com/office/drawing/2014/main" id="{FB289E0E-C6D7-4DF0-8AC3-E7D241BD2184}"/>
                </a:ext>
              </a:extLst>
            </p:cNvPr>
            <p:cNvSpPr/>
            <p:nvPr/>
          </p:nvSpPr>
          <p:spPr>
            <a:xfrm>
              <a:off x="3883069" y="4421232"/>
              <a:ext cx="693632" cy="560487"/>
            </a:xfrm>
            <a:prstGeom prst="ellipse">
              <a:avLst/>
            </a:prstGeom>
            <a:solidFill>
              <a:srgbClr val="CCFFCC">
                <a:alpha val="54000"/>
              </a:srgbClr>
            </a:solidFill>
            <a:ln w="3175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TextovéPole 92">
              <a:extLst>
                <a:ext uri="{FF2B5EF4-FFF2-40B4-BE49-F238E27FC236}">
                  <a16:creationId xmlns:a16="http://schemas.microsoft.com/office/drawing/2014/main" id="{CECD7AE0-3F0C-48AA-B0B8-F4825E32B4A5}"/>
                </a:ext>
              </a:extLst>
            </p:cNvPr>
            <p:cNvSpPr txBox="1"/>
            <p:nvPr/>
          </p:nvSpPr>
          <p:spPr bwMode="auto">
            <a:xfrm>
              <a:off x="3639663" y="3933056"/>
              <a:ext cx="1232201"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900" b="0" i="0" u="none" strike="noStrike" kern="1200" cap="none" spc="0" normalizeH="0" baseline="0" noProof="0" dirty="0">
                  <a:ln>
                    <a:noFill/>
                  </a:ln>
                  <a:solidFill>
                    <a:srgbClr val="669900"/>
                  </a:solidFill>
                  <a:effectLst/>
                  <a:uLnTx/>
                  <a:uFillTx/>
                  <a:latin typeface="Calibri" panose="020F0502020204030204"/>
                  <a:ea typeface="+mn-ea"/>
                  <a:cs typeface="+mn-cs"/>
                </a:rPr>
                <a:t>Vlastní výroba Zelených  Energií</a:t>
              </a:r>
              <a:endParaRPr kumimoji="0" lang="en-US" sz="900" b="0" i="0" u="none" strike="noStrike" kern="1200" cap="none" spc="0" normalizeH="0" baseline="0" noProof="0" dirty="0">
                <a:ln>
                  <a:noFill/>
                </a:ln>
                <a:solidFill>
                  <a:srgbClr val="669900"/>
                </a:solidFill>
                <a:effectLst/>
                <a:uLnTx/>
                <a:uFillTx/>
                <a:latin typeface="Calibri" panose="020F0502020204030204"/>
                <a:ea typeface="+mn-ea"/>
                <a:cs typeface="+mn-cs"/>
              </a:endParaRPr>
            </a:p>
          </p:txBody>
        </p:sp>
      </p:grpSp>
      <p:grpSp>
        <p:nvGrpSpPr>
          <p:cNvPr id="28" name="Skupina 27">
            <a:extLst>
              <a:ext uri="{FF2B5EF4-FFF2-40B4-BE49-F238E27FC236}">
                <a16:creationId xmlns:a16="http://schemas.microsoft.com/office/drawing/2014/main" id="{A0C826D7-8ACE-48E7-A0F3-F382179750C6}"/>
              </a:ext>
            </a:extLst>
          </p:cNvPr>
          <p:cNvGrpSpPr/>
          <p:nvPr/>
        </p:nvGrpSpPr>
        <p:grpSpPr>
          <a:xfrm>
            <a:off x="1497570" y="3356992"/>
            <a:ext cx="2095644" cy="866738"/>
            <a:chOff x="1497570" y="3356992"/>
            <a:chExt cx="2095644" cy="866738"/>
          </a:xfrm>
        </p:grpSpPr>
        <p:sp>
          <p:nvSpPr>
            <p:cNvPr id="100" name="Šipka: doprava 99">
              <a:extLst>
                <a:ext uri="{FF2B5EF4-FFF2-40B4-BE49-F238E27FC236}">
                  <a16:creationId xmlns:a16="http://schemas.microsoft.com/office/drawing/2014/main" id="{291807FF-D853-4551-BC27-272211DA4C7A}"/>
                </a:ext>
              </a:extLst>
            </p:cNvPr>
            <p:cNvSpPr/>
            <p:nvPr/>
          </p:nvSpPr>
          <p:spPr bwMode="auto">
            <a:xfrm>
              <a:off x="2815851" y="3356992"/>
              <a:ext cx="777363" cy="857750"/>
            </a:xfrm>
            <a:prstGeom prst="rightArrow">
              <a:avLst/>
            </a:prstGeom>
            <a:solidFill>
              <a:schemeClr val="bg1">
                <a:lumMod val="8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2060"/>
                  </a:solidFill>
                  <a:effectLst/>
                  <a:uLnTx/>
                  <a:uFillTx/>
                  <a:latin typeface="Calibri" panose="020F0502020204030204"/>
                  <a:ea typeface="+mn-ea"/>
                  <a:cs typeface="+mn-cs"/>
                </a:rPr>
                <a:t>Scope 3</a:t>
              </a:r>
              <a:br>
                <a:rPr kumimoji="0" lang="en-US" sz="900" b="1" i="0" u="none" strike="noStrike" kern="1200" cap="none" spc="0" normalizeH="0" baseline="0" noProof="0" dirty="0">
                  <a:ln>
                    <a:noFill/>
                  </a:ln>
                  <a:solidFill>
                    <a:srgbClr val="002060"/>
                  </a:solidFill>
                  <a:effectLst/>
                  <a:uLnTx/>
                  <a:uFillTx/>
                  <a:latin typeface="Calibri" panose="020F0502020204030204"/>
                  <a:ea typeface="+mn-ea"/>
                  <a:cs typeface="+mn-cs"/>
                </a:rPr>
              </a:br>
              <a:br>
                <a:rPr kumimoji="0" lang="en-US" sz="400" b="1" i="0" u="none" strike="noStrike" kern="1200" cap="none" spc="0" normalizeH="0" baseline="0" noProof="0" dirty="0">
                  <a:ln>
                    <a:noFill/>
                  </a:ln>
                  <a:solidFill>
                    <a:srgbClr val="002060"/>
                  </a:solidFill>
                  <a:effectLst/>
                  <a:uLnTx/>
                  <a:uFillTx/>
                  <a:latin typeface="Calibri" panose="020F0502020204030204"/>
                  <a:ea typeface="+mn-ea"/>
                  <a:cs typeface="+mn-cs"/>
                </a:rPr>
              </a:br>
              <a:r>
                <a:rPr kumimoji="0" lang="en-US" sz="900" b="0" i="0" u="none" strike="noStrike" kern="1200" cap="none" spc="0" normalizeH="0" baseline="0" noProof="0" dirty="0">
                  <a:ln>
                    <a:noFill/>
                  </a:ln>
                  <a:solidFill>
                    <a:srgbClr val="002060"/>
                  </a:solidFill>
                  <a:effectLst/>
                  <a:uLnTx/>
                  <a:uFillTx/>
                  <a:latin typeface="Calibri" panose="020F0502020204030204"/>
                  <a:ea typeface="+mn-ea"/>
                  <a:cs typeface="+mn-cs"/>
                </a:rPr>
                <a:t>Indirect</a:t>
              </a:r>
            </a:p>
          </p:txBody>
        </p:sp>
        <p:grpSp>
          <p:nvGrpSpPr>
            <p:cNvPr id="8" name="Skupina 7">
              <a:extLst>
                <a:ext uri="{FF2B5EF4-FFF2-40B4-BE49-F238E27FC236}">
                  <a16:creationId xmlns:a16="http://schemas.microsoft.com/office/drawing/2014/main" id="{B5D7551C-DD8C-4D38-9F64-83B2A9ABE370}"/>
                </a:ext>
              </a:extLst>
            </p:cNvPr>
            <p:cNvGrpSpPr/>
            <p:nvPr/>
          </p:nvGrpSpPr>
          <p:grpSpPr>
            <a:xfrm>
              <a:off x="1497570" y="3367312"/>
              <a:ext cx="846135" cy="679090"/>
              <a:chOff x="1289807" y="4045244"/>
              <a:chExt cx="846135" cy="679090"/>
            </a:xfrm>
          </p:grpSpPr>
          <p:pic>
            <p:nvPicPr>
              <p:cNvPr id="67" name="Obrázek 66">
                <a:extLst>
                  <a:ext uri="{FF2B5EF4-FFF2-40B4-BE49-F238E27FC236}">
                    <a16:creationId xmlns:a16="http://schemas.microsoft.com/office/drawing/2014/main" id="{9519E4B2-9F1A-464E-9053-E87B44A7EAEF}"/>
                  </a:ext>
                </a:extLst>
              </p:cNvPr>
              <p:cNvPicPr>
                <a:picLocks noChangeAspect="1"/>
              </p:cNvPicPr>
              <p:nvPr/>
            </p:nvPicPr>
            <p:blipFill>
              <a:blip r:embed="rId14"/>
              <a:stretch>
                <a:fillRect/>
              </a:stretch>
            </p:blipFill>
            <p:spPr>
              <a:xfrm>
                <a:off x="1355531" y="4106932"/>
                <a:ext cx="642862" cy="617402"/>
              </a:xfrm>
              <a:prstGeom prst="rect">
                <a:avLst/>
              </a:prstGeom>
            </p:spPr>
          </p:pic>
          <p:sp>
            <p:nvSpPr>
              <p:cNvPr id="68" name="Obdélník 67">
                <a:extLst>
                  <a:ext uri="{FF2B5EF4-FFF2-40B4-BE49-F238E27FC236}">
                    <a16:creationId xmlns:a16="http://schemas.microsoft.com/office/drawing/2014/main" id="{9F6D30DA-7F38-44E8-B6B4-96F22A680733}"/>
                  </a:ext>
                </a:extLst>
              </p:cNvPr>
              <p:cNvSpPr/>
              <p:nvPr/>
            </p:nvSpPr>
            <p:spPr>
              <a:xfrm>
                <a:off x="1289807" y="4045244"/>
                <a:ext cx="846135" cy="256480"/>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600" b="1" i="0" u="none" strike="noStrike" kern="1200" cap="none" spc="0" normalizeH="0" baseline="-25000" noProof="0" dirty="0">
                    <a:ln>
                      <a:noFill/>
                    </a:ln>
                    <a:solidFill>
                      <a:srgbClr val="0070C0"/>
                    </a:solidFill>
                    <a:effectLst/>
                    <a:uLnTx/>
                    <a:uFillTx/>
                    <a:latin typeface="Calibri" panose="020F0502020204030204" pitchFamily="34" charset="0"/>
                    <a:ea typeface="+mn-ea"/>
                    <a:cs typeface="Calibri" panose="020F0502020204030204" pitchFamily="34" charset="0"/>
                  </a:rPr>
                  <a:t>Zemní plyn  </a:t>
                </a:r>
                <a:endParaRPr kumimoji="0" lang="en-US" sz="1600" b="1" i="0" u="none" strike="noStrike" kern="1200" cap="none" spc="0" normalizeH="0" baseline="-2500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sp>
          <p:nvSpPr>
            <p:cNvPr id="18" name="Obdélník 17">
              <a:extLst>
                <a:ext uri="{FF2B5EF4-FFF2-40B4-BE49-F238E27FC236}">
                  <a16:creationId xmlns:a16="http://schemas.microsoft.com/office/drawing/2014/main" id="{D8A4267F-BC34-4B9F-83AF-3FACDF46CABC}"/>
                </a:ext>
              </a:extLst>
            </p:cNvPr>
            <p:cNvSpPr/>
            <p:nvPr/>
          </p:nvSpPr>
          <p:spPr>
            <a:xfrm>
              <a:off x="2194921" y="4008286"/>
              <a:ext cx="960519" cy="21544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8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rPr>
                <a:t>9 </a:t>
              </a:r>
              <a:r>
                <a:rPr kumimoji="0" lang="cs-CZ" sz="800" b="0"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rPr>
                <a:t>MWh</a:t>
              </a:r>
              <a:r>
                <a:rPr kumimoji="0" lang="cs-CZ" sz="8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rPr>
                <a:t> ZP  / T NH</a:t>
              </a:r>
              <a:r>
                <a:rPr kumimoji="0" lang="cs-CZ" sz="800" b="0" i="0" u="none" strike="noStrike" kern="1200" cap="none" spc="0" normalizeH="0" baseline="-2500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rPr>
                <a:t>3</a:t>
              </a:r>
            </a:p>
          </p:txBody>
        </p:sp>
      </p:grpSp>
      <p:grpSp>
        <p:nvGrpSpPr>
          <p:cNvPr id="39" name="Skupina 38">
            <a:extLst>
              <a:ext uri="{FF2B5EF4-FFF2-40B4-BE49-F238E27FC236}">
                <a16:creationId xmlns:a16="http://schemas.microsoft.com/office/drawing/2014/main" id="{8EE7DAE7-3686-44FB-A49F-500D29833E80}"/>
              </a:ext>
            </a:extLst>
          </p:cNvPr>
          <p:cNvGrpSpPr/>
          <p:nvPr/>
        </p:nvGrpSpPr>
        <p:grpSpPr>
          <a:xfrm>
            <a:off x="3671356" y="2536694"/>
            <a:ext cx="1232773" cy="1112118"/>
            <a:chOff x="3674939" y="2499241"/>
            <a:chExt cx="1232773" cy="1112118"/>
          </a:xfrm>
        </p:grpSpPr>
        <p:sp>
          <p:nvSpPr>
            <p:cNvPr id="85" name="Ovál 84">
              <a:extLst>
                <a:ext uri="{FF2B5EF4-FFF2-40B4-BE49-F238E27FC236}">
                  <a16:creationId xmlns:a16="http://schemas.microsoft.com/office/drawing/2014/main" id="{27D56D6B-FFBA-4B2D-8653-BA7BEBA60004}"/>
                </a:ext>
              </a:extLst>
            </p:cNvPr>
            <p:cNvSpPr/>
            <p:nvPr/>
          </p:nvSpPr>
          <p:spPr>
            <a:xfrm>
              <a:off x="3674939" y="2499241"/>
              <a:ext cx="1124917" cy="857751"/>
            </a:xfrm>
            <a:prstGeom prst="ellipse">
              <a:avLst/>
            </a:prstGeom>
            <a:solidFill>
              <a:srgbClr val="CCFFCC">
                <a:alpha val="54000"/>
              </a:srgbClr>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TextovéPole 33">
              <a:extLst>
                <a:ext uri="{FF2B5EF4-FFF2-40B4-BE49-F238E27FC236}">
                  <a16:creationId xmlns:a16="http://schemas.microsoft.com/office/drawing/2014/main" id="{833BE20B-C498-4A00-B5E2-99031B94CCD9}"/>
                </a:ext>
              </a:extLst>
            </p:cNvPr>
            <p:cNvSpPr txBox="1"/>
            <p:nvPr/>
          </p:nvSpPr>
          <p:spPr>
            <a:xfrm>
              <a:off x="3693918" y="3365138"/>
              <a:ext cx="121379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dirty="0">
                  <a:ln>
                    <a:noFill/>
                  </a:ln>
                  <a:solidFill>
                    <a:srgbClr val="669900"/>
                  </a:solidFill>
                  <a:effectLst/>
                  <a:uLnTx/>
                  <a:uFillTx/>
                  <a:latin typeface="Calibri" panose="020F0502020204030204"/>
                  <a:ea typeface="+mn-ea"/>
                  <a:cs typeface="+mn-cs"/>
                </a:rPr>
                <a:t>Zelené Technologie</a:t>
              </a:r>
            </a:p>
          </p:txBody>
        </p:sp>
      </p:grpSp>
      <p:grpSp>
        <p:nvGrpSpPr>
          <p:cNvPr id="42" name="Skupina 41">
            <a:extLst>
              <a:ext uri="{FF2B5EF4-FFF2-40B4-BE49-F238E27FC236}">
                <a16:creationId xmlns:a16="http://schemas.microsoft.com/office/drawing/2014/main" id="{B61B71FF-EBE3-4F8C-8BDD-FF38EE68812C}"/>
              </a:ext>
            </a:extLst>
          </p:cNvPr>
          <p:cNvGrpSpPr/>
          <p:nvPr/>
        </p:nvGrpSpPr>
        <p:grpSpPr>
          <a:xfrm>
            <a:off x="1528559" y="2419733"/>
            <a:ext cx="1040670" cy="925576"/>
            <a:chOff x="1528559" y="2419733"/>
            <a:chExt cx="1040670" cy="925576"/>
          </a:xfrm>
        </p:grpSpPr>
        <p:pic>
          <p:nvPicPr>
            <p:cNvPr id="17" name="Obrázek 16">
              <a:extLst>
                <a:ext uri="{FF2B5EF4-FFF2-40B4-BE49-F238E27FC236}">
                  <a16:creationId xmlns:a16="http://schemas.microsoft.com/office/drawing/2014/main" id="{53C0AD21-E097-4FA5-A5B4-D0E9F75A852A}"/>
                </a:ext>
              </a:extLst>
            </p:cNvPr>
            <p:cNvPicPr>
              <a:picLocks noChangeAspect="1"/>
            </p:cNvPicPr>
            <p:nvPr/>
          </p:nvPicPr>
          <p:blipFill>
            <a:blip r:embed="rId13"/>
            <a:stretch>
              <a:fillRect/>
            </a:stretch>
          </p:blipFill>
          <p:spPr>
            <a:xfrm>
              <a:off x="1702897" y="2473461"/>
              <a:ext cx="668653" cy="471241"/>
            </a:xfrm>
            <a:prstGeom prst="rect">
              <a:avLst/>
            </a:prstGeom>
          </p:spPr>
        </p:pic>
        <p:sp>
          <p:nvSpPr>
            <p:cNvPr id="103" name="TextovéPole 102">
              <a:extLst>
                <a:ext uri="{FF2B5EF4-FFF2-40B4-BE49-F238E27FC236}">
                  <a16:creationId xmlns:a16="http://schemas.microsoft.com/office/drawing/2014/main" id="{9EC7DA2B-B1A2-43C8-B86E-5677279D9B62}"/>
                </a:ext>
              </a:extLst>
            </p:cNvPr>
            <p:cNvSpPr txBox="1"/>
            <p:nvPr/>
          </p:nvSpPr>
          <p:spPr>
            <a:xfrm>
              <a:off x="1528559" y="2945199"/>
              <a:ext cx="104067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dirty="0">
                  <a:ln>
                    <a:noFill/>
                  </a:ln>
                  <a:solidFill>
                    <a:srgbClr val="669900"/>
                  </a:solidFill>
                  <a:effectLst/>
                  <a:uLnTx/>
                  <a:uFillTx/>
                  <a:latin typeface="Calibri" panose="020F0502020204030204"/>
                  <a:ea typeface="+mn-ea"/>
                  <a:cs typeface="+mn-cs"/>
                </a:rPr>
                <a:t>Zelené Energie   </a:t>
              </a:r>
              <a:endParaRPr kumimoji="0" lang="cs-CZ" sz="800" b="0" i="0" u="none" strike="noStrike" kern="1200" cap="none" spc="0" normalizeH="0" baseline="0" noProof="0" dirty="0">
                <a:ln>
                  <a:noFill/>
                </a:ln>
                <a:solidFill>
                  <a:srgbClr val="6699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000" b="0" i="0" u="none" strike="noStrike" kern="1200" cap="none" spc="0" normalizeH="0" baseline="0" noProof="0" dirty="0">
                <a:ln>
                  <a:noFill/>
                </a:ln>
                <a:solidFill>
                  <a:srgbClr val="669900"/>
                </a:solidFill>
                <a:effectLst/>
                <a:uLnTx/>
                <a:uFillTx/>
                <a:latin typeface="Calibri" panose="020F0502020204030204"/>
                <a:ea typeface="+mn-ea"/>
                <a:cs typeface="+mn-cs"/>
              </a:endParaRPr>
            </a:p>
          </p:txBody>
        </p:sp>
        <p:sp>
          <p:nvSpPr>
            <p:cNvPr id="86" name="Ovál 85">
              <a:extLst>
                <a:ext uri="{FF2B5EF4-FFF2-40B4-BE49-F238E27FC236}">
                  <a16:creationId xmlns:a16="http://schemas.microsoft.com/office/drawing/2014/main" id="{272E0D9A-B2B8-40BC-9B7A-7DA4E2300DB3}"/>
                </a:ext>
              </a:extLst>
            </p:cNvPr>
            <p:cNvSpPr/>
            <p:nvPr/>
          </p:nvSpPr>
          <p:spPr>
            <a:xfrm>
              <a:off x="1622891" y="2419733"/>
              <a:ext cx="693632" cy="560487"/>
            </a:xfrm>
            <a:prstGeom prst="ellipse">
              <a:avLst/>
            </a:prstGeom>
            <a:solidFill>
              <a:srgbClr val="CCFFCC">
                <a:alpha val="54000"/>
              </a:srgbClr>
            </a:solidFill>
            <a:ln w="3175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6" name="Ovál 15">
            <a:extLst>
              <a:ext uri="{FF2B5EF4-FFF2-40B4-BE49-F238E27FC236}">
                <a16:creationId xmlns:a16="http://schemas.microsoft.com/office/drawing/2014/main" id="{751465FD-C6B4-4030-BCD7-3DD70BAD47AB}"/>
              </a:ext>
            </a:extLst>
          </p:cNvPr>
          <p:cNvSpPr/>
          <p:nvPr/>
        </p:nvSpPr>
        <p:spPr>
          <a:xfrm>
            <a:off x="1388659" y="3292697"/>
            <a:ext cx="974258" cy="795400"/>
          </a:xfrm>
          <a:prstGeom prst="ellipse">
            <a:avLst/>
          </a:prstGeom>
          <a:solidFill>
            <a:schemeClr val="accent1">
              <a:lumMod val="20000"/>
              <a:lumOff val="80000"/>
              <a:alpha val="54000"/>
            </a:schemeClr>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3" name="Skupina 22">
            <a:extLst>
              <a:ext uri="{FF2B5EF4-FFF2-40B4-BE49-F238E27FC236}">
                <a16:creationId xmlns:a16="http://schemas.microsoft.com/office/drawing/2014/main" id="{BCEDA48B-0037-42A5-B29A-731D5CBAA42E}"/>
              </a:ext>
            </a:extLst>
          </p:cNvPr>
          <p:cNvGrpSpPr/>
          <p:nvPr/>
        </p:nvGrpSpPr>
        <p:grpSpPr>
          <a:xfrm>
            <a:off x="9022753" y="2066286"/>
            <a:ext cx="2592905" cy="3900856"/>
            <a:chOff x="9022753" y="2066286"/>
            <a:chExt cx="2592905" cy="3900856"/>
          </a:xfrm>
        </p:grpSpPr>
        <p:sp>
          <p:nvSpPr>
            <p:cNvPr id="3" name="Obdélník 2">
              <a:extLst>
                <a:ext uri="{FF2B5EF4-FFF2-40B4-BE49-F238E27FC236}">
                  <a16:creationId xmlns:a16="http://schemas.microsoft.com/office/drawing/2014/main" id="{90866369-16DA-4F9D-83DC-F269A3E87524}"/>
                </a:ext>
              </a:extLst>
            </p:cNvPr>
            <p:cNvSpPr/>
            <p:nvPr/>
          </p:nvSpPr>
          <p:spPr>
            <a:xfrm>
              <a:off x="9022753" y="2066286"/>
              <a:ext cx="2592905" cy="3900856"/>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4586" name="Skupina 87">
              <a:extLst>
                <a:ext uri="{FF2B5EF4-FFF2-40B4-BE49-F238E27FC236}">
                  <a16:creationId xmlns:a16="http://schemas.microsoft.com/office/drawing/2014/main" id="{E7848F52-CF5C-49C4-86FF-BF712143ABB5}"/>
                </a:ext>
              </a:extLst>
            </p:cNvPr>
            <p:cNvGrpSpPr>
              <a:grpSpLocks/>
            </p:cNvGrpSpPr>
            <p:nvPr/>
          </p:nvGrpSpPr>
          <p:grpSpPr bwMode="auto">
            <a:xfrm>
              <a:off x="9496639" y="3302429"/>
              <a:ext cx="1796862" cy="770969"/>
              <a:chOff x="8057064" y="2192014"/>
              <a:chExt cx="2128568" cy="886158"/>
            </a:xfrm>
          </p:grpSpPr>
          <p:pic>
            <p:nvPicPr>
              <p:cNvPr id="24593" name="Obrázek 84">
                <a:extLst>
                  <a:ext uri="{FF2B5EF4-FFF2-40B4-BE49-F238E27FC236}">
                    <a16:creationId xmlns:a16="http://schemas.microsoft.com/office/drawing/2014/main" id="{48E0F8E9-0CB9-4AB3-A962-FA2528ED11E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57064" y="2192014"/>
                <a:ext cx="1030492" cy="80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4" name="Obrázek 86">
                <a:extLst>
                  <a:ext uri="{FF2B5EF4-FFF2-40B4-BE49-F238E27FC236}">
                    <a16:creationId xmlns:a16="http://schemas.microsoft.com/office/drawing/2014/main" id="{1FC605ED-BE8C-47F7-9D91-5236CC12C64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325694" y="2254410"/>
                <a:ext cx="859933" cy="82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20" name="Skupina 19">
            <a:extLst>
              <a:ext uri="{FF2B5EF4-FFF2-40B4-BE49-F238E27FC236}">
                <a16:creationId xmlns:a16="http://schemas.microsoft.com/office/drawing/2014/main" id="{592116C6-7588-40BE-A314-ACEDE395D68C}"/>
              </a:ext>
            </a:extLst>
          </p:cNvPr>
          <p:cNvGrpSpPr/>
          <p:nvPr/>
        </p:nvGrpSpPr>
        <p:grpSpPr>
          <a:xfrm>
            <a:off x="9524749" y="1517461"/>
            <a:ext cx="1611811" cy="1498775"/>
            <a:chOff x="9524749" y="1392883"/>
            <a:chExt cx="1611811" cy="1748085"/>
          </a:xfrm>
        </p:grpSpPr>
        <p:sp>
          <p:nvSpPr>
            <p:cNvPr id="97" name="Ovál 96">
              <a:extLst>
                <a:ext uri="{FF2B5EF4-FFF2-40B4-BE49-F238E27FC236}">
                  <a16:creationId xmlns:a16="http://schemas.microsoft.com/office/drawing/2014/main" id="{9BF11C62-6CAD-4AC7-95A1-AEEFFE000840}"/>
                </a:ext>
              </a:extLst>
            </p:cNvPr>
            <p:cNvSpPr/>
            <p:nvPr/>
          </p:nvSpPr>
          <p:spPr>
            <a:xfrm>
              <a:off x="9524749" y="1392883"/>
              <a:ext cx="1611811" cy="1748085"/>
            </a:xfrm>
            <a:prstGeom prst="ellipse">
              <a:avLst/>
            </a:prstGeom>
            <a:solidFill>
              <a:srgbClr val="FFFFCC"/>
            </a:solidFill>
            <a:ln w="952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Šipka: doprava 83">
              <a:extLst>
                <a:ext uri="{FF2B5EF4-FFF2-40B4-BE49-F238E27FC236}">
                  <a16:creationId xmlns:a16="http://schemas.microsoft.com/office/drawing/2014/main" id="{17CC6100-77E2-4D14-A2A6-8B1C2EDE7D8E}"/>
                </a:ext>
              </a:extLst>
            </p:cNvPr>
            <p:cNvSpPr/>
            <p:nvPr/>
          </p:nvSpPr>
          <p:spPr bwMode="auto">
            <a:xfrm rot="16200000">
              <a:off x="9671487" y="1545719"/>
              <a:ext cx="1309443" cy="1304990"/>
            </a:xfrm>
            <a:prstGeom prst="rightArrow">
              <a:avLst>
                <a:gd name="adj1" fmla="val 50000"/>
                <a:gd name="adj2" fmla="val 48727"/>
              </a:avLst>
            </a:prstGeom>
            <a:solidFill>
              <a:schemeClr val="accent5">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vert="vert"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2060"/>
                  </a:solidFill>
                  <a:effectLst/>
                  <a:uLnTx/>
                  <a:uFillTx/>
                  <a:latin typeface="Calibri" panose="020F0502020204030204"/>
                  <a:ea typeface="+mn-ea"/>
                  <a:cs typeface="+mn-cs"/>
                </a:rPr>
                <a:t>NH</a:t>
              </a:r>
              <a:r>
                <a:rPr kumimoji="0" lang="en-US" sz="900" b="1" i="0" u="none" strike="noStrike" kern="1200" cap="none" spc="0" normalizeH="0" baseline="-25000" noProof="0" dirty="0">
                  <a:ln>
                    <a:noFill/>
                  </a:ln>
                  <a:solidFill>
                    <a:srgbClr val="002060"/>
                  </a:solidFill>
                  <a:effectLst/>
                  <a:uLnTx/>
                  <a:uFillTx/>
                  <a:latin typeface="Calibri" panose="020F0502020204030204"/>
                  <a:ea typeface="+mn-ea"/>
                  <a:cs typeface="+mn-cs"/>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2060"/>
                  </a:solidFill>
                  <a:effectLst/>
                  <a:uLnTx/>
                  <a:uFillTx/>
                  <a:latin typeface="Calibri" panose="020F0502020204030204"/>
                  <a:ea typeface="+mn-ea"/>
                  <a:cs typeface="+mn-cs"/>
                </a:rPr>
                <a:t>N</a:t>
              </a:r>
              <a:r>
                <a:rPr kumimoji="0" lang="en-US" sz="900" b="1" i="0" u="none" strike="noStrike" kern="1200" cap="none" spc="0" normalizeH="0" baseline="-25000" noProof="0" dirty="0">
                  <a:ln>
                    <a:noFill/>
                  </a:ln>
                  <a:solidFill>
                    <a:srgbClr val="002060"/>
                  </a:solidFill>
                  <a:effectLst/>
                  <a:uLnTx/>
                  <a:uFillTx/>
                  <a:latin typeface="Calibri" panose="020F0502020204030204"/>
                  <a:ea typeface="+mn-ea"/>
                  <a:cs typeface="+mn-cs"/>
                </a:rPr>
                <a:t>2</a:t>
              </a:r>
              <a:r>
                <a:rPr kumimoji="0" lang="en-US" sz="900" b="1" i="0" u="none" strike="noStrike" kern="1200" cap="none" spc="0" normalizeH="0" baseline="0" noProof="0" dirty="0">
                  <a:ln>
                    <a:noFill/>
                  </a:ln>
                  <a:solidFill>
                    <a:srgbClr val="002060"/>
                  </a:solidFill>
                  <a:effectLst/>
                  <a:uLnTx/>
                  <a:uFillTx/>
                  <a:latin typeface="Calibri" panose="020F0502020204030204"/>
                  <a:ea typeface="+mn-ea"/>
                  <a:cs typeface="+mn-cs"/>
                </a:rPr>
                <a: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2060"/>
                  </a:solidFill>
                  <a:effectLst/>
                  <a:uLnTx/>
                  <a:uFillTx/>
                  <a:latin typeface="Calibri" panose="020F0502020204030204"/>
                  <a:ea typeface="+mn-ea"/>
                  <a:cs typeface="+mn-cs"/>
                </a:rPr>
                <a:t>NO</a:t>
              </a:r>
              <a:r>
                <a:rPr kumimoji="0" lang="en-US" sz="900" b="1" i="0" u="none" strike="noStrike" kern="1200" cap="none" spc="0" normalizeH="0" baseline="-25000" noProof="0" dirty="0">
                  <a:ln>
                    <a:noFill/>
                  </a:ln>
                  <a:solidFill>
                    <a:srgbClr val="002060"/>
                  </a:solidFill>
                  <a:effectLst/>
                  <a:uLnTx/>
                  <a:uFillTx/>
                  <a:latin typeface="Calibri" panose="020F0502020204030204"/>
                  <a:ea typeface="+mn-ea"/>
                  <a:cs typeface="+mn-cs"/>
                </a:rPr>
                <a:t>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900" b="1" i="0" u="none" strike="noStrike" kern="1200" cap="none" spc="0" normalizeH="0" baseline="0" noProof="0" dirty="0">
                  <a:ln>
                    <a:noFill/>
                  </a:ln>
                  <a:solidFill>
                    <a:srgbClr val="002060"/>
                  </a:solidFill>
                  <a:effectLst/>
                  <a:uLnTx/>
                  <a:uFillTx/>
                  <a:latin typeface="Calibri" panose="020F0502020204030204"/>
                  <a:ea typeface="+mn-ea"/>
                  <a:cs typeface="+mn-cs"/>
                </a:rPr>
                <a:t>Emise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9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dirty="0" err="1">
                  <a:ln>
                    <a:noFill/>
                  </a:ln>
                  <a:solidFill>
                    <a:srgbClr val="002060"/>
                  </a:solidFill>
                  <a:effectLst/>
                  <a:uLnTx/>
                  <a:uFillTx/>
                  <a:latin typeface="Calibri" panose="020F0502020204030204"/>
                  <a:ea typeface="+mn-ea"/>
                  <a:cs typeface="+mn-cs"/>
                </a:rPr>
                <a:t>Scope</a:t>
              </a:r>
              <a:r>
                <a:rPr kumimoji="0" lang="cs-CZ" sz="1200" b="1" i="0" u="none" strike="noStrike" kern="1200" cap="none" spc="0" normalizeH="0" baseline="0" noProof="0" dirty="0">
                  <a:ln>
                    <a:noFill/>
                  </a:ln>
                  <a:solidFill>
                    <a:srgbClr val="002060"/>
                  </a:solidFill>
                  <a:effectLst/>
                  <a:uLnTx/>
                  <a:uFillTx/>
                  <a:latin typeface="Calibri" panose="020F0502020204030204"/>
                  <a:ea typeface="+mn-ea"/>
                  <a:cs typeface="+mn-cs"/>
                </a:rPr>
                <a:t> 1</a:t>
              </a:r>
              <a:endParaRPr kumimoji="0" lang="en-US" sz="1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grpSp>
        <p:nvGrpSpPr>
          <p:cNvPr id="14" name="Skupina 13">
            <a:extLst>
              <a:ext uri="{FF2B5EF4-FFF2-40B4-BE49-F238E27FC236}">
                <a16:creationId xmlns:a16="http://schemas.microsoft.com/office/drawing/2014/main" id="{1D3E5882-267E-493C-A0CC-98842F2DD381}"/>
              </a:ext>
            </a:extLst>
          </p:cNvPr>
          <p:cNvGrpSpPr/>
          <p:nvPr/>
        </p:nvGrpSpPr>
        <p:grpSpPr>
          <a:xfrm>
            <a:off x="7671956" y="2821462"/>
            <a:ext cx="1611811" cy="1638481"/>
            <a:chOff x="7683588" y="2814243"/>
            <a:chExt cx="1611811" cy="1748085"/>
          </a:xfrm>
        </p:grpSpPr>
        <p:sp>
          <p:nvSpPr>
            <p:cNvPr id="4" name="Ovál 3">
              <a:extLst>
                <a:ext uri="{FF2B5EF4-FFF2-40B4-BE49-F238E27FC236}">
                  <a16:creationId xmlns:a16="http://schemas.microsoft.com/office/drawing/2014/main" id="{B58ADA15-2B09-4F14-9992-634CD00B10EC}"/>
                </a:ext>
              </a:extLst>
            </p:cNvPr>
            <p:cNvSpPr/>
            <p:nvPr/>
          </p:nvSpPr>
          <p:spPr>
            <a:xfrm>
              <a:off x="7683588" y="2814243"/>
              <a:ext cx="1611811" cy="1748085"/>
            </a:xfrm>
            <a:prstGeom prst="ellipse">
              <a:avLst/>
            </a:prstGeom>
            <a:solidFill>
              <a:srgbClr val="CCFFFF"/>
            </a:solidFill>
            <a:ln w="952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Šipka: doprava 95">
              <a:extLst>
                <a:ext uri="{FF2B5EF4-FFF2-40B4-BE49-F238E27FC236}">
                  <a16:creationId xmlns:a16="http://schemas.microsoft.com/office/drawing/2014/main" id="{6CE4774A-99D8-4451-AC31-041ACA2C1E8D}"/>
                </a:ext>
              </a:extLst>
            </p:cNvPr>
            <p:cNvSpPr/>
            <p:nvPr/>
          </p:nvSpPr>
          <p:spPr bwMode="auto">
            <a:xfrm>
              <a:off x="8151888" y="3159267"/>
              <a:ext cx="777363" cy="1013683"/>
            </a:xfrm>
            <a:prstGeom prst="rightArrow">
              <a:avLst/>
            </a:prstGeom>
            <a:solidFill>
              <a:schemeClr val="bg1">
                <a:lumMod val="85000"/>
              </a:schemeClr>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2060"/>
                  </a:solidFill>
                  <a:effectLst/>
                  <a:uLnTx/>
                  <a:uFillTx/>
                  <a:latin typeface="Calibri" panose="020F0502020204030204"/>
                  <a:ea typeface="+mn-ea"/>
                  <a:cs typeface="+mn-cs"/>
                </a:rPr>
                <a:t>Scope 3</a:t>
              </a:r>
              <a:br>
                <a:rPr kumimoji="0" lang="en-US" sz="900" b="1" i="0" u="none" strike="noStrike" kern="1200" cap="none" spc="0" normalizeH="0" baseline="0" noProof="0" dirty="0">
                  <a:ln>
                    <a:noFill/>
                  </a:ln>
                  <a:solidFill>
                    <a:srgbClr val="002060"/>
                  </a:solidFill>
                  <a:effectLst/>
                  <a:uLnTx/>
                  <a:uFillTx/>
                  <a:latin typeface="Calibri" panose="020F0502020204030204"/>
                  <a:ea typeface="+mn-ea"/>
                  <a:cs typeface="+mn-cs"/>
                </a:rPr>
              </a:br>
              <a:br>
                <a:rPr kumimoji="0" lang="en-US" sz="400" b="1" i="0" u="none" strike="noStrike" kern="1200" cap="none" spc="0" normalizeH="0" baseline="0" noProof="0" dirty="0">
                  <a:ln>
                    <a:noFill/>
                  </a:ln>
                  <a:solidFill>
                    <a:srgbClr val="002060"/>
                  </a:solidFill>
                  <a:effectLst/>
                  <a:uLnTx/>
                  <a:uFillTx/>
                  <a:latin typeface="Calibri" panose="020F0502020204030204"/>
                  <a:ea typeface="+mn-ea"/>
                  <a:cs typeface="+mn-cs"/>
                </a:rPr>
              </a:br>
              <a:r>
                <a:rPr kumimoji="0" lang="en-US" sz="900" b="0" i="0" u="none" strike="noStrike" kern="1200" cap="none" spc="0" normalizeH="0" baseline="0" noProof="0" dirty="0">
                  <a:ln>
                    <a:noFill/>
                  </a:ln>
                  <a:solidFill>
                    <a:srgbClr val="002060"/>
                  </a:solidFill>
                  <a:effectLst/>
                  <a:uLnTx/>
                  <a:uFillTx/>
                  <a:latin typeface="Calibri" panose="020F0502020204030204"/>
                  <a:ea typeface="+mn-ea"/>
                  <a:cs typeface="+mn-cs"/>
                </a:rPr>
                <a:t>Indirect</a:t>
              </a:r>
            </a:p>
          </p:txBody>
        </p:sp>
      </p:grpSp>
      <p:grpSp>
        <p:nvGrpSpPr>
          <p:cNvPr id="21" name="Skupina 20">
            <a:extLst>
              <a:ext uri="{FF2B5EF4-FFF2-40B4-BE49-F238E27FC236}">
                <a16:creationId xmlns:a16="http://schemas.microsoft.com/office/drawing/2014/main" id="{5BC83BEE-83A5-4DDE-BBF6-8DDB46B836D4}"/>
              </a:ext>
            </a:extLst>
          </p:cNvPr>
          <p:cNvGrpSpPr/>
          <p:nvPr/>
        </p:nvGrpSpPr>
        <p:grpSpPr>
          <a:xfrm>
            <a:off x="9457886" y="4588683"/>
            <a:ext cx="1611811" cy="1601878"/>
            <a:chOff x="8605495" y="4560932"/>
            <a:chExt cx="1611811" cy="1748085"/>
          </a:xfrm>
        </p:grpSpPr>
        <p:sp>
          <p:nvSpPr>
            <p:cNvPr id="98" name="Ovál 97">
              <a:extLst>
                <a:ext uri="{FF2B5EF4-FFF2-40B4-BE49-F238E27FC236}">
                  <a16:creationId xmlns:a16="http://schemas.microsoft.com/office/drawing/2014/main" id="{CE6DF67D-A098-4F95-A41F-E69DCE5117FB}"/>
                </a:ext>
              </a:extLst>
            </p:cNvPr>
            <p:cNvSpPr/>
            <p:nvPr/>
          </p:nvSpPr>
          <p:spPr>
            <a:xfrm>
              <a:off x="8605495" y="4560932"/>
              <a:ext cx="1611811" cy="1748085"/>
            </a:xfrm>
            <a:prstGeom prst="ellipse">
              <a:avLst/>
            </a:prstGeom>
            <a:solidFill>
              <a:srgbClr val="FFFFCC"/>
            </a:solidFill>
            <a:ln w="952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Šipka: doprava 91">
              <a:extLst>
                <a:ext uri="{FF2B5EF4-FFF2-40B4-BE49-F238E27FC236}">
                  <a16:creationId xmlns:a16="http://schemas.microsoft.com/office/drawing/2014/main" id="{C6C7AB9D-26ED-46B3-A423-64E34999269C}"/>
                </a:ext>
              </a:extLst>
            </p:cNvPr>
            <p:cNvSpPr/>
            <p:nvPr/>
          </p:nvSpPr>
          <p:spPr bwMode="auto">
            <a:xfrm rot="5400000">
              <a:off x="8928067" y="4797041"/>
              <a:ext cx="1020857" cy="1295754"/>
            </a:xfrm>
            <a:prstGeom prst="rightArrow">
              <a:avLst>
                <a:gd name="adj1" fmla="val 50000"/>
                <a:gd name="adj2" fmla="val 48727"/>
              </a:avLst>
            </a:prstGeom>
            <a:solidFill>
              <a:schemeClr val="accent2">
                <a:lumMod val="20000"/>
                <a:lumOff val="80000"/>
              </a:schemeClr>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900" b="1" i="0" u="none" strike="noStrike" kern="1200" cap="none" spc="0" normalizeH="0" baseline="0" noProof="0" dirty="0">
                  <a:ln>
                    <a:noFill/>
                  </a:ln>
                  <a:solidFill>
                    <a:srgbClr val="002060"/>
                  </a:solidFill>
                  <a:effectLst/>
                  <a:uLnTx/>
                  <a:uFillTx/>
                  <a:latin typeface="Calibri" panose="020F0502020204030204"/>
                  <a:ea typeface="+mn-ea"/>
                  <a:cs typeface="+mn-cs"/>
                </a:rPr>
                <a:t>Ztráty</a:t>
              </a:r>
              <a:endParaRPr kumimoji="0" lang="en-US" sz="9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2060"/>
                  </a:solidFill>
                  <a:effectLst/>
                  <a:uLnTx/>
                  <a:uFillTx/>
                  <a:latin typeface="Calibri" panose="020F0502020204030204"/>
                  <a:ea typeface="+mn-ea"/>
                  <a:cs typeface="+mn-cs"/>
                </a:rPr>
                <a:t>NH</a:t>
              </a:r>
              <a:r>
                <a:rPr kumimoji="0" lang="en-US" sz="900" b="0" i="0" u="none" strike="noStrike" kern="1200" cap="none" spc="0" normalizeH="0" baseline="30000" noProof="0" dirty="0">
                  <a:ln>
                    <a:noFill/>
                  </a:ln>
                  <a:solidFill>
                    <a:srgbClr val="002060"/>
                  </a:solidFill>
                  <a:effectLst/>
                  <a:uLnTx/>
                  <a:uFillTx/>
                  <a:latin typeface="Calibri" panose="020F0502020204030204"/>
                  <a:ea typeface="+mn-ea"/>
                  <a:cs typeface="+mn-cs"/>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2060"/>
                  </a:solidFill>
                  <a:effectLst/>
                  <a:uLnTx/>
                  <a:uFillTx/>
                  <a:latin typeface="Calibri" panose="020F0502020204030204"/>
                  <a:ea typeface="+mn-ea"/>
                  <a:cs typeface="+mn-cs"/>
                </a:rPr>
                <a:t>NO</a:t>
              </a:r>
              <a:r>
                <a:rPr kumimoji="0" lang="en-US" sz="900" b="0" i="0" u="none" strike="noStrike" kern="1200" cap="none" spc="0" normalizeH="0" baseline="30000" noProof="0" dirty="0">
                  <a:ln>
                    <a:noFill/>
                  </a:ln>
                  <a:solidFill>
                    <a:srgbClr val="002060"/>
                  </a:solidFill>
                  <a:effectLst/>
                  <a:uLnTx/>
                  <a:uFillTx/>
                  <a:latin typeface="Calibri" panose="020F0502020204030204"/>
                  <a:ea typeface="+mn-ea"/>
                  <a:cs typeface="+mn-cs"/>
                </a:rPr>
                <a:t>3-</a:t>
              </a:r>
              <a:endParaRPr kumimoji="0" lang="en-US" sz="900" b="1" i="0" u="none" strike="noStrike" kern="1200" cap="none" spc="0" normalizeH="0" baseline="30000" noProof="0" dirty="0">
                <a:ln>
                  <a:noFill/>
                </a:ln>
                <a:solidFill>
                  <a:srgbClr val="002060"/>
                </a:solidFill>
                <a:effectLst/>
                <a:uLnTx/>
                <a:uFillTx/>
                <a:latin typeface="Calibri" panose="020F0502020204030204"/>
                <a:ea typeface="+mn-ea"/>
                <a:cs typeface="+mn-cs"/>
              </a:endParaRPr>
            </a:p>
          </p:txBody>
        </p:sp>
      </p:grpSp>
      <p:sp>
        <p:nvSpPr>
          <p:cNvPr id="99" name="Pravá složená závorka 98">
            <a:extLst>
              <a:ext uri="{FF2B5EF4-FFF2-40B4-BE49-F238E27FC236}">
                <a16:creationId xmlns:a16="http://schemas.microsoft.com/office/drawing/2014/main" id="{7CB802F9-CC22-4CC3-BD85-ECBD1D143C5F}"/>
              </a:ext>
            </a:extLst>
          </p:cNvPr>
          <p:cNvSpPr/>
          <p:nvPr/>
        </p:nvSpPr>
        <p:spPr>
          <a:xfrm>
            <a:off x="7479479" y="1106501"/>
            <a:ext cx="134500" cy="5201119"/>
          </a:xfrm>
          <a:prstGeom prst="rightBrace">
            <a:avLst/>
          </a:prstGeom>
          <a:ln w="19050">
            <a:solidFill>
              <a:srgbClr val="C0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Obdélník 100">
            <a:extLst>
              <a:ext uri="{FF2B5EF4-FFF2-40B4-BE49-F238E27FC236}">
                <a16:creationId xmlns:a16="http://schemas.microsoft.com/office/drawing/2014/main" id="{0973686C-35BE-4EF2-9960-7115968A81A1}"/>
              </a:ext>
            </a:extLst>
          </p:cNvPr>
          <p:cNvSpPr/>
          <p:nvPr/>
        </p:nvSpPr>
        <p:spPr>
          <a:xfrm>
            <a:off x="1826952" y="5726522"/>
            <a:ext cx="61381" cy="192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Ovál 101">
            <a:extLst>
              <a:ext uri="{FF2B5EF4-FFF2-40B4-BE49-F238E27FC236}">
                <a16:creationId xmlns:a16="http://schemas.microsoft.com/office/drawing/2014/main" id="{BDFE0999-8A10-46F6-AB5D-22DEA4933C73}"/>
              </a:ext>
            </a:extLst>
          </p:cNvPr>
          <p:cNvSpPr/>
          <p:nvPr/>
        </p:nvSpPr>
        <p:spPr>
          <a:xfrm>
            <a:off x="1793036" y="5652237"/>
            <a:ext cx="557293" cy="378540"/>
          </a:xfrm>
          <a:prstGeom prst="ellipse">
            <a:avLst/>
          </a:prstGeom>
          <a:solidFill>
            <a:srgbClr val="CCFFCC">
              <a:alpha val="54000"/>
            </a:srgbClr>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2195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2000"/>
                                        <p:tgtEl>
                                          <p:spTgt spid="14"/>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wipe(left)">
                                      <p:cBhvr>
                                        <p:cTn id="11" dur="2000"/>
                                        <p:tgtEl>
                                          <p:spTgt spid="55"/>
                                        </p:tgtEl>
                                      </p:cBhvr>
                                    </p:animEffect>
                                  </p:childTnLst>
                                </p:cTn>
                              </p:par>
                            </p:childTnLst>
                          </p:cTn>
                        </p:par>
                        <p:par>
                          <p:cTn id="12" fill="hold">
                            <p:stCondLst>
                              <p:cond delay="4000"/>
                            </p:stCondLst>
                            <p:childTnLst>
                              <p:par>
                                <p:cTn id="13" presetID="22" presetClass="entr" presetSubtype="4"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2000"/>
                                        <p:tgtEl>
                                          <p:spTgt spid="23"/>
                                        </p:tgtEl>
                                      </p:cBhvr>
                                    </p:animEffect>
                                  </p:childTnLst>
                                </p:cTn>
                              </p:par>
                            </p:childTnLst>
                          </p:cTn>
                        </p:par>
                        <p:par>
                          <p:cTn id="16" fill="hold">
                            <p:stCondLst>
                              <p:cond delay="6000"/>
                            </p:stCondLst>
                            <p:childTnLst>
                              <p:par>
                                <p:cTn id="17" presetID="16" presetClass="entr" presetSubtype="21"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1000"/>
                                        <p:tgtEl>
                                          <p:spTgt spid="20"/>
                                        </p:tgtEl>
                                      </p:cBhvr>
                                    </p:animEffect>
                                  </p:childTnLst>
                                </p:cTn>
                              </p:par>
                            </p:childTnLst>
                          </p:cTn>
                        </p:par>
                        <p:par>
                          <p:cTn id="20" fill="hold">
                            <p:stCondLst>
                              <p:cond delay="7000"/>
                            </p:stCondLst>
                            <p:childTnLst>
                              <p:par>
                                <p:cTn id="21" presetID="16" presetClass="entr" presetSubtype="21"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Zástupný symbol pro obsah 6">
            <a:extLst>
              <a:ext uri="{FF2B5EF4-FFF2-40B4-BE49-F238E27FC236}">
                <a16:creationId xmlns:a16="http://schemas.microsoft.com/office/drawing/2014/main" id="{00000000-0008-0000-1200-000085000000}"/>
              </a:ext>
            </a:extLst>
          </p:cNvPr>
          <p:cNvGraphicFramePr>
            <a:graphicFrameLocks noGrp="1"/>
          </p:cNvGraphicFramePr>
          <p:nvPr>
            <p:ph sz="half" idx="2"/>
            <p:extLst/>
          </p:nvPr>
        </p:nvGraphicFramePr>
        <p:xfrm>
          <a:off x="839788" y="3035271"/>
          <a:ext cx="5157787" cy="368458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Zástupný symbol pro obsah 7">
            <a:extLst>
              <a:ext uri="{FF2B5EF4-FFF2-40B4-BE49-F238E27FC236}">
                <a16:creationId xmlns:a16="http://schemas.microsoft.com/office/drawing/2014/main" id="{00000000-0008-0000-1200-000085000000}"/>
              </a:ext>
            </a:extLst>
          </p:cNvPr>
          <p:cNvGraphicFramePr>
            <a:graphicFrameLocks noGrp="1"/>
          </p:cNvGraphicFramePr>
          <p:nvPr>
            <p:ph sz="quarter" idx="4"/>
            <p:extLst/>
          </p:nvPr>
        </p:nvGraphicFramePr>
        <p:xfrm>
          <a:off x="6172200" y="3035271"/>
          <a:ext cx="5183188" cy="3684588"/>
        </p:xfrm>
        <a:graphic>
          <a:graphicData uri="http://schemas.openxmlformats.org/drawingml/2006/chart">
            <c:chart xmlns:c="http://schemas.openxmlformats.org/drawingml/2006/chart" xmlns:r="http://schemas.openxmlformats.org/officeDocument/2006/relationships" r:id="rId3"/>
          </a:graphicData>
        </a:graphic>
      </p:graphicFrame>
      <p:sp>
        <p:nvSpPr>
          <p:cNvPr id="9" name="Nadpis 1">
            <a:extLst>
              <a:ext uri="{FF2B5EF4-FFF2-40B4-BE49-F238E27FC236}">
                <a16:creationId xmlns:a16="http://schemas.microsoft.com/office/drawing/2014/main" id="{CD697A30-FE12-4AF2-8024-481BA4A62088}"/>
              </a:ext>
            </a:extLst>
          </p:cNvPr>
          <p:cNvSpPr>
            <a:spLocks noGrp="1"/>
          </p:cNvSpPr>
          <p:nvPr>
            <p:ph type="title"/>
          </p:nvPr>
        </p:nvSpPr>
        <p:spPr>
          <a:xfrm>
            <a:off x="738187" y="250929"/>
            <a:ext cx="10515600" cy="369332"/>
          </a:xfrm>
          <a:noFill/>
          <a:ln w="635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ctr"/>
            <a:r>
              <a:rPr lang="cs-CZ" sz="2000" dirty="0">
                <a:solidFill>
                  <a:srgbClr val="0070C0"/>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Porovnání Uhlíkové Stopy výrobku LAD</a:t>
            </a:r>
          </a:p>
        </p:txBody>
      </p:sp>
      <p:sp>
        <p:nvSpPr>
          <p:cNvPr id="10" name="Zástupný symbol pro text 2">
            <a:extLst>
              <a:ext uri="{FF2B5EF4-FFF2-40B4-BE49-F238E27FC236}">
                <a16:creationId xmlns:a16="http://schemas.microsoft.com/office/drawing/2014/main" id="{4BD96F29-EDFB-421C-9E2B-471EEE866667}"/>
              </a:ext>
            </a:extLst>
          </p:cNvPr>
          <p:cNvSpPr txBox="1">
            <a:spLocks/>
          </p:cNvSpPr>
          <p:nvPr/>
        </p:nvSpPr>
        <p:spPr>
          <a:xfrm>
            <a:off x="838200" y="1809872"/>
            <a:ext cx="5157787" cy="788421"/>
          </a:xfrm>
          <a:prstGeom prst="rect">
            <a:avLst/>
          </a:prstGeom>
        </p:spPr>
        <p:txBody>
          <a:bodyPr vert="horz" lIns="91440" tIns="45720" rIns="91440" bIns="45720" rtlCol="0" anchor="b">
            <a:sp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cs-CZ" sz="1600" b="0" i="0" u="sng" strike="noStrike" kern="1200" cap="none" spc="0" normalizeH="0" baseline="0" noProof="0" dirty="0">
                <a:ln>
                  <a:noFill/>
                </a:ln>
                <a:solidFill>
                  <a:srgbClr val="0070C0"/>
                </a:solidFill>
                <a:effectLst/>
                <a:uLnTx/>
                <a:uFillTx/>
                <a:latin typeface="Calibri" panose="020F0502020204030204"/>
                <a:ea typeface="+mn-ea"/>
                <a:cs typeface="+mn-cs"/>
              </a:rPr>
              <a:t>Technologie současná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br>
              <a:rPr kumimoji="0" lang="cs-CZ" sz="8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cs-CZ" sz="1600" b="0" i="0" u="none" strike="noStrike" kern="1200" cap="none" spc="0" normalizeH="0" baseline="0" noProof="0" dirty="0">
                <a:ln>
                  <a:noFill/>
                </a:ln>
                <a:solidFill>
                  <a:prstClr val="black"/>
                </a:solidFill>
                <a:effectLst/>
                <a:uLnTx/>
                <a:uFillTx/>
                <a:latin typeface="Calibri" panose="020F0502020204030204"/>
                <a:ea typeface="+mn-ea"/>
                <a:cs typeface="+mn-cs"/>
              </a:rPr>
              <a:t>LAD	           1 100 kg eCO2/t Produktu</a:t>
            </a:r>
          </a:p>
        </p:txBody>
      </p:sp>
      <p:sp>
        <p:nvSpPr>
          <p:cNvPr id="11" name="Zástupný symbol pro text 4">
            <a:extLst>
              <a:ext uri="{FF2B5EF4-FFF2-40B4-BE49-F238E27FC236}">
                <a16:creationId xmlns:a16="http://schemas.microsoft.com/office/drawing/2014/main" id="{7A1F8E3D-D7AA-478B-85FD-68FFC0892775}"/>
              </a:ext>
            </a:extLst>
          </p:cNvPr>
          <p:cNvSpPr txBox="1">
            <a:spLocks/>
          </p:cNvSpPr>
          <p:nvPr/>
        </p:nvSpPr>
        <p:spPr>
          <a:xfrm>
            <a:off x="6170612" y="1809872"/>
            <a:ext cx="5183188" cy="788421"/>
          </a:xfrm>
          <a:prstGeom prst="rect">
            <a:avLst/>
          </a:prstGeom>
        </p:spPr>
        <p:txBody>
          <a:bodyPr vert="horz" lIns="91440" tIns="45720" rIns="91440" bIns="45720" rtlCol="0" anchor="b">
            <a:sp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cs-CZ" sz="1600" b="0" i="0" u="sng" strike="noStrike" kern="1200" cap="none" spc="0" normalizeH="0" baseline="0" noProof="0" dirty="0">
                <a:ln>
                  <a:noFill/>
                </a:ln>
                <a:solidFill>
                  <a:srgbClr val="0070C0"/>
                </a:solidFill>
                <a:effectLst/>
                <a:uLnTx/>
                <a:uFillTx/>
                <a:latin typeface="Calibri" panose="020F0502020204030204"/>
                <a:ea typeface="+mn-ea"/>
                <a:cs typeface="+mn-cs"/>
              </a:rPr>
              <a:t>Technologie po realizaci Dekarbonizačního plánu LOVO</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br>
              <a:rPr kumimoji="0" lang="cs-CZ" sz="900" b="0" i="0" u="sng" strike="noStrike" kern="1200" cap="none" spc="0" normalizeH="0" baseline="0" noProof="0" dirty="0">
                <a:ln>
                  <a:noFill/>
                </a:ln>
                <a:solidFill>
                  <a:prstClr val="black"/>
                </a:solidFill>
                <a:effectLst/>
                <a:uLnTx/>
                <a:uFillTx/>
                <a:latin typeface="Calibri" panose="020F0502020204030204"/>
                <a:ea typeface="+mn-ea"/>
                <a:cs typeface="+mn-cs"/>
              </a:rPr>
            </a:br>
            <a:r>
              <a:rPr kumimoji="0" lang="cs-CZ" sz="1600" b="0" i="0" u="none" strike="noStrike" kern="1200" cap="none" spc="0" normalizeH="0" baseline="0" noProof="0" dirty="0">
                <a:ln>
                  <a:noFill/>
                </a:ln>
                <a:solidFill>
                  <a:prstClr val="black"/>
                </a:solidFill>
                <a:effectLst/>
                <a:uLnTx/>
                <a:uFillTx/>
                <a:latin typeface="Calibri" panose="020F0502020204030204"/>
                <a:ea typeface="+mn-ea"/>
                <a:cs typeface="+mn-cs"/>
              </a:rPr>
              <a:t>LAD	           800 kg eCO2/t Produktu</a:t>
            </a:r>
          </a:p>
        </p:txBody>
      </p:sp>
      <p:cxnSp>
        <p:nvCxnSpPr>
          <p:cNvPr id="12" name="Spojnice: pravoúhlá 11">
            <a:extLst>
              <a:ext uri="{FF2B5EF4-FFF2-40B4-BE49-F238E27FC236}">
                <a16:creationId xmlns:a16="http://schemas.microsoft.com/office/drawing/2014/main" id="{33C62041-CD7B-4EA5-974E-8CAAE40C1149}"/>
              </a:ext>
            </a:extLst>
          </p:cNvPr>
          <p:cNvCxnSpPr>
            <a:stCxn id="10" idx="2"/>
            <a:endCxn id="11" idx="2"/>
          </p:cNvCxnSpPr>
          <p:nvPr/>
        </p:nvCxnSpPr>
        <p:spPr>
          <a:xfrm rot="16200000" flipH="1">
            <a:off x="6089650" y="-74263"/>
            <a:ext cx="12700" cy="5345112"/>
          </a:xfrm>
          <a:prstGeom prst="bentConnector3">
            <a:avLst>
              <a:gd name="adj1" fmla="val 1800000"/>
            </a:avLst>
          </a:prstGeom>
          <a:ln>
            <a:headEnd type="triangle" w="lg" len="lg"/>
            <a:tailEnd type="triangle"/>
          </a:ln>
        </p:spPr>
        <p:style>
          <a:lnRef idx="1">
            <a:schemeClr val="accent1"/>
          </a:lnRef>
          <a:fillRef idx="0">
            <a:schemeClr val="accent1"/>
          </a:fillRef>
          <a:effectRef idx="0">
            <a:schemeClr val="accent1"/>
          </a:effectRef>
          <a:fontRef idx="minor">
            <a:schemeClr val="tx1"/>
          </a:fontRef>
        </p:style>
      </p:cxnSp>
      <p:sp>
        <p:nvSpPr>
          <p:cNvPr id="18" name="Ovál 17">
            <a:extLst>
              <a:ext uri="{FF2B5EF4-FFF2-40B4-BE49-F238E27FC236}">
                <a16:creationId xmlns:a16="http://schemas.microsoft.com/office/drawing/2014/main" id="{D080D5C7-7818-4B77-8C4F-04F847780F51}"/>
              </a:ext>
            </a:extLst>
          </p:cNvPr>
          <p:cNvSpPr/>
          <p:nvPr/>
        </p:nvSpPr>
        <p:spPr>
          <a:xfrm>
            <a:off x="4940832" y="3782463"/>
            <a:ext cx="537883" cy="430306"/>
          </a:xfrm>
          <a:prstGeom prst="ellipse">
            <a:avLst/>
          </a:prstGeom>
          <a:solidFill>
            <a:srgbClr val="FF99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ál 18">
            <a:extLst>
              <a:ext uri="{FF2B5EF4-FFF2-40B4-BE49-F238E27FC236}">
                <a16:creationId xmlns:a16="http://schemas.microsoft.com/office/drawing/2014/main" id="{4D0876DF-C843-4E36-9A7D-D1361A22706E}"/>
              </a:ext>
            </a:extLst>
          </p:cNvPr>
          <p:cNvSpPr/>
          <p:nvPr/>
        </p:nvSpPr>
        <p:spPr>
          <a:xfrm>
            <a:off x="10310693" y="3782463"/>
            <a:ext cx="537883" cy="430306"/>
          </a:xfrm>
          <a:prstGeom prst="ellipse">
            <a:avLst/>
          </a:prstGeom>
          <a:solidFill>
            <a:srgbClr val="FF99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0" name="Přímá spojnice se šipkou 19">
            <a:extLst>
              <a:ext uri="{FF2B5EF4-FFF2-40B4-BE49-F238E27FC236}">
                <a16:creationId xmlns:a16="http://schemas.microsoft.com/office/drawing/2014/main" id="{D6CA0A6F-2A6F-4674-81E1-F826D4B6636B}"/>
              </a:ext>
            </a:extLst>
          </p:cNvPr>
          <p:cNvCxnSpPr/>
          <p:nvPr/>
        </p:nvCxnSpPr>
        <p:spPr>
          <a:xfrm flipH="1">
            <a:off x="9501081" y="4057168"/>
            <a:ext cx="722299" cy="5609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Přímá spojnice se šipkou 20">
            <a:extLst>
              <a:ext uri="{FF2B5EF4-FFF2-40B4-BE49-F238E27FC236}">
                <a16:creationId xmlns:a16="http://schemas.microsoft.com/office/drawing/2014/main" id="{9E21575D-04FB-4835-9162-73CF60A841FA}"/>
              </a:ext>
            </a:extLst>
          </p:cNvPr>
          <p:cNvCxnSpPr/>
          <p:nvPr/>
        </p:nvCxnSpPr>
        <p:spPr>
          <a:xfrm flipH="1">
            <a:off x="4131220" y="3997616"/>
            <a:ext cx="722299" cy="5609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30" name="Skupina 29">
            <a:extLst>
              <a:ext uri="{FF2B5EF4-FFF2-40B4-BE49-F238E27FC236}">
                <a16:creationId xmlns:a16="http://schemas.microsoft.com/office/drawing/2014/main" id="{DF98279B-1BD1-4291-A997-730D9356059E}"/>
              </a:ext>
            </a:extLst>
          </p:cNvPr>
          <p:cNvGrpSpPr/>
          <p:nvPr/>
        </p:nvGrpSpPr>
        <p:grpSpPr>
          <a:xfrm>
            <a:off x="8030544" y="881548"/>
            <a:ext cx="1124917" cy="857751"/>
            <a:chOff x="10865952" y="730150"/>
            <a:chExt cx="1124917" cy="857751"/>
          </a:xfrm>
        </p:grpSpPr>
        <p:pic>
          <p:nvPicPr>
            <p:cNvPr id="29" name="Obrázek 97">
              <a:extLst>
                <a:ext uri="{FF2B5EF4-FFF2-40B4-BE49-F238E27FC236}">
                  <a16:creationId xmlns:a16="http://schemas.microsoft.com/office/drawing/2014/main" id="{40F38B08-AEFA-4217-B68D-B854DDF47A1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35505" y="840186"/>
              <a:ext cx="785813" cy="645059"/>
            </a:xfrm>
            <a:prstGeom prst="rect">
              <a:avLst/>
            </a:prstGeom>
            <a:solidFill>
              <a:schemeClr val="accent5">
                <a:lumMod val="20000"/>
                <a:lumOff val="80000"/>
              </a:schemeClr>
            </a:solidFill>
            <a:ln w="6350"/>
            <a:extLst>
              <a:ext uri="{91240B29-F687-4F45-9708-019B960494DF}">
                <a14:hiddenLine xmlns:a14="http://schemas.microsoft.com/office/drawing/2010/main" w="9525">
                  <a:solidFill>
                    <a:srgbClr val="000000"/>
                  </a:solidFill>
                  <a:miter lim="800000"/>
                  <a:headEnd/>
                  <a:tailEnd/>
                </a14:hiddenLine>
              </a:ext>
            </a:extLst>
          </p:spPr>
        </p:pic>
        <p:sp>
          <p:nvSpPr>
            <p:cNvPr id="23" name="Ovál 22">
              <a:extLst>
                <a:ext uri="{FF2B5EF4-FFF2-40B4-BE49-F238E27FC236}">
                  <a16:creationId xmlns:a16="http://schemas.microsoft.com/office/drawing/2014/main" id="{911F4D28-842C-462F-87E7-DD27DFD226EB}"/>
                </a:ext>
              </a:extLst>
            </p:cNvPr>
            <p:cNvSpPr/>
            <p:nvPr/>
          </p:nvSpPr>
          <p:spPr>
            <a:xfrm>
              <a:off x="10865952" y="730150"/>
              <a:ext cx="1124917" cy="857751"/>
            </a:xfrm>
            <a:prstGeom prst="ellipse">
              <a:avLst/>
            </a:prstGeom>
            <a:solidFill>
              <a:srgbClr val="CCFFCC">
                <a:alpha val="54000"/>
              </a:srgbClr>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4" name="TextovéPole 23">
            <a:extLst>
              <a:ext uri="{FF2B5EF4-FFF2-40B4-BE49-F238E27FC236}">
                <a16:creationId xmlns:a16="http://schemas.microsoft.com/office/drawing/2014/main" id="{9256690E-EEE4-4406-B676-A6218A8E69C4}"/>
              </a:ext>
            </a:extLst>
          </p:cNvPr>
          <p:cNvSpPr txBox="1"/>
          <p:nvPr/>
        </p:nvSpPr>
        <p:spPr>
          <a:xfrm>
            <a:off x="3690335" y="3932787"/>
            <a:ext cx="121379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dirty="0">
                <a:ln>
                  <a:noFill/>
                </a:ln>
                <a:solidFill>
                  <a:srgbClr val="669900"/>
                </a:solidFill>
                <a:effectLst/>
                <a:uLnTx/>
                <a:uFillTx/>
                <a:latin typeface="Calibri" panose="020F0502020204030204"/>
                <a:ea typeface="+mn-ea"/>
                <a:cs typeface="+mn-cs"/>
              </a:rPr>
              <a:t>Zelené Technologie</a:t>
            </a:r>
          </a:p>
        </p:txBody>
      </p:sp>
      <p:pic>
        <p:nvPicPr>
          <p:cNvPr id="28" name="Obrázek 97">
            <a:extLst>
              <a:ext uri="{FF2B5EF4-FFF2-40B4-BE49-F238E27FC236}">
                <a16:creationId xmlns:a16="http://schemas.microsoft.com/office/drawing/2014/main" id="{096DE15C-6E93-4DF0-8D48-3F806EA936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04522" y="987894"/>
            <a:ext cx="785813" cy="645059"/>
          </a:xfrm>
          <a:prstGeom prst="rect">
            <a:avLst/>
          </a:prstGeom>
          <a:solidFill>
            <a:schemeClr val="accent5">
              <a:lumMod val="20000"/>
              <a:lumOff val="80000"/>
            </a:schemeClr>
          </a:solidFill>
          <a:ln w="6350"/>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3854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outVertical)">
                                      <p:cBhvr>
                                        <p:cTn id="7" dur="2000"/>
                                        <p:tgtEl>
                                          <p:spTgt spid="28"/>
                                        </p:tgtEl>
                                      </p:cBhvr>
                                    </p:animEffect>
                                  </p:childTnLst>
                                </p:cTn>
                              </p:par>
                            </p:childTnLst>
                          </p:cTn>
                        </p:par>
                        <p:par>
                          <p:cTn id="8" fill="hold">
                            <p:stCondLst>
                              <p:cond delay="2000"/>
                            </p:stCondLst>
                            <p:childTnLst>
                              <p:par>
                                <p:cTn id="9" presetID="16" presetClass="entr" presetSubtype="37"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barn(outVertical)">
                                      <p:cBhvr>
                                        <p:cTn id="11"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6.png"/></Relationships>
</file>

<file path=ppt/theme/theme1.xml><?xml version="1.0" encoding="utf-8"?>
<a:theme xmlns:a="http://schemas.openxmlformats.org/drawingml/2006/main" name="Prezentace Lovochemi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Prezentace Lovochemi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White">
  <a:themeElements>
    <a:clrScheme name="White">
      <a:dk1>
        <a:srgbClr val="B08605"/>
      </a:dk1>
      <a:lt1>
        <a:srgbClr val="ABADB0"/>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Poppins"/>
        <a:ea typeface="Poppins"/>
        <a:cs typeface="Poppins"/>
      </a:majorFont>
      <a:minorFont>
        <a:latin typeface="Poppins"/>
        <a:ea typeface="Poppins"/>
        <a:cs typeface="Poppi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25400" rotWithShape="0">
              <a:srgbClr val="000000">
                <a:alpha val="50000"/>
              </a:srgbClr>
            </a:outerShdw>
          </a:effectLst>
        </a:effectStyle>
        <a:effectStyle>
          <a:effectLst>
            <a:outerShdw blurRad="12700" dist="12700" dir="5400000" rotWithShape="0">
              <a:srgbClr val="000000">
                <a:alpha val="50000"/>
              </a:srgbClr>
            </a:outerShdw>
          </a:effectLst>
        </a:effectStyle>
        <a:effectStyle>
          <a:effectLst>
            <a:outerShdw blurRad="12700" dist="127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3175" cap="flat">
          <a:noFill/>
          <a:miter lim="400000"/>
        </a:ln>
        <a:effectLst>
          <a:outerShdw blurRad="25400" rotWithShape="0">
            <a:srgbClr val="000000">
              <a:alpha val="50000"/>
            </a:srgbClr>
          </a:outerShdw>
        </a:effectLst>
        <a:sp3d/>
      </a:spPr>
      <a:bodyPr rot="0" spcFirstLastPara="1" vertOverflow="overflow" horzOverflow="overflow" vert="horz" wrap="square" lIns="38100" tIns="38100" rIns="38100" bIns="381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8100" tIns="38100" rIns="38100" bIns="38100" numCol="1" spcCol="38100" rtlCol="0" anchor="ctr">
        <a:spAutoFit/>
      </a:bodyPr>
      <a:lstStyle>
        <a:defPPr marL="0" marR="0" indent="0" algn="just"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ABADB0"/>
            </a:solidFill>
            <a:effectLst/>
            <a:uFillTx/>
            <a:latin typeface="+mn-lt"/>
            <a:ea typeface="+mn-ea"/>
            <a:cs typeface="+mn-cs"/>
            <a:sym typeface="Poppi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Prezentace Lovochemi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White">
    <a:dk1>
      <a:srgbClr val="B08605"/>
    </a:dk1>
    <a:lt1>
      <a:srgbClr val="ABADB0"/>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themeOverride>
</file>

<file path=docProps/app.xml><?xml version="1.0" encoding="utf-8"?>
<Properties xmlns="http://schemas.openxmlformats.org/officeDocument/2006/extended-properties" xmlns:vt="http://schemas.openxmlformats.org/officeDocument/2006/docPropsVTypes">
  <Template>Prezentace Lovochemie</Template>
  <TotalTime>31306</TotalTime>
  <Words>3236</Words>
  <Application>Microsoft Office PowerPoint</Application>
  <PresentationFormat>Širokoúhlá obrazovka</PresentationFormat>
  <Paragraphs>703</Paragraphs>
  <Slides>24</Slides>
  <Notes>14</Notes>
  <HiddenSlides>0</HiddenSlides>
  <MMClips>0</MMClips>
  <ScaleCrop>false</ScaleCrop>
  <HeadingPairs>
    <vt:vector size="6" baseType="variant">
      <vt:variant>
        <vt:lpstr>Použitá písma</vt:lpstr>
      </vt:variant>
      <vt:variant>
        <vt:i4>9</vt:i4>
      </vt:variant>
      <vt:variant>
        <vt:lpstr>Motiv</vt:lpstr>
      </vt:variant>
      <vt:variant>
        <vt:i4>5</vt:i4>
      </vt:variant>
      <vt:variant>
        <vt:lpstr>Nadpisy snímků</vt:lpstr>
      </vt:variant>
      <vt:variant>
        <vt:i4>24</vt:i4>
      </vt:variant>
    </vt:vector>
  </HeadingPairs>
  <TitlesOfParts>
    <vt:vector size="38" baseType="lpstr">
      <vt:lpstr>Arial</vt:lpstr>
      <vt:lpstr>Arial</vt:lpstr>
      <vt:lpstr>Calibri</vt:lpstr>
      <vt:lpstr>Calibri Light</vt:lpstr>
      <vt:lpstr>Courier New</vt:lpstr>
      <vt:lpstr>Helvetica Light</vt:lpstr>
      <vt:lpstr>Open Sans</vt:lpstr>
      <vt:lpstr>Poppins</vt:lpstr>
      <vt:lpstr>Times New Roman</vt:lpstr>
      <vt:lpstr>Prezentace Lovochemie</vt:lpstr>
      <vt:lpstr>1_Prezentace Lovochemie</vt:lpstr>
      <vt:lpstr>1_White</vt:lpstr>
      <vt:lpstr>Motiv Office</vt:lpstr>
      <vt:lpstr>2_Prezentace Lovochemie</vt:lpstr>
      <vt:lpstr>Prezentace aplikace PowerPoint</vt:lpstr>
      <vt:lpstr>Prezentace aplikace PowerPoint</vt:lpstr>
      <vt:lpstr>LOVO  CO2  Emise  1990    -    2030+ </vt:lpstr>
      <vt:lpstr>LOVO  CO2  Emise  1990    -    2030+ </vt:lpstr>
      <vt:lpstr>Prezentace aplikace PowerPoint</vt:lpstr>
      <vt:lpstr>Prezentace aplikace PowerPoint</vt:lpstr>
      <vt:lpstr>Prezentace aplikace PowerPoint</vt:lpstr>
      <vt:lpstr>Prezentace aplikace PowerPoint</vt:lpstr>
      <vt:lpstr>Porovnání Uhlíkové Stopy výrobku LAD</vt:lpstr>
      <vt:lpstr>Porovnání Uhlíkové Stopy výrobku ZENFERT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Rynek nawozów azotowych w EU27 (2023/2024)</vt:lpstr>
      <vt:lpstr>Prezentace aplikace PowerPoint</vt:lpstr>
      <vt:lpstr>Potřebujeme minerální hnojiva ?   Proč vyrábět hnojiva v Evropě ? </vt:lpstr>
      <vt:lpstr>Potřebujeme minerální hnojiva ?   Proč vyrábět hnojiva v Evropě ? </vt:lpstr>
      <vt:lpstr>Prezentace aplikace PowerPoint</vt:lpstr>
    </vt:vector>
  </TitlesOfParts>
  <Company>Lovochemie, 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FPR implementace</dc:title>
  <dc:creator>bajimo</dc:creator>
  <cp:lastModifiedBy>Věk Radomír</cp:lastModifiedBy>
  <cp:revision>388</cp:revision>
  <cp:lastPrinted>2023-04-12T11:14:39Z</cp:lastPrinted>
  <dcterms:created xsi:type="dcterms:W3CDTF">2020-12-11T06:16:42Z</dcterms:created>
  <dcterms:modified xsi:type="dcterms:W3CDTF">2025-09-19T11:52:53Z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923355084</vt:i4>
  </property>
  <property fmtid="{D5CDD505-2E9C-101B-9397-08002B2CF9AE}" pid="3" name="_NewReviewCycle">
    <vt:lpwstr/>
  </property>
  <property fmtid="{D5CDD505-2E9C-101B-9397-08002B2CF9AE}" pid="4" name="_EmailSubject">
    <vt:lpwstr/>
  </property>
  <property fmtid="{D5CDD505-2E9C-101B-9397-08002B2CF9AE}" pid="5" name="_AuthorEmail">
    <vt:lpwstr>Radomir.Vek@lovochemie.cz</vt:lpwstr>
  </property>
  <property fmtid="{D5CDD505-2E9C-101B-9397-08002B2CF9AE}" pid="6" name="_AuthorEmailDisplayName">
    <vt:lpwstr>Věk Radomír</vt:lpwstr>
  </property>
</Properties>
</file>