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81" r:id="rId5"/>
    <p:sldMasterId id="2147483665" r:id="rId6"/>
    <p:sldMasterId id="2147483707" r:id="rId7"/>
    <p:sldMasterId id="2147483790" r:id="rId8"/>
    <p:sldMasterId id="2147483795" r:id="rId9"/>
    <p:sldMasterId id="2147483748" r:id="rId10"/>
    <p:sldMasterId id="2147483800" r:id="rId11"/>
  </p:sldMasterIdLst>
  <p:notesMasterIdLst>
    <p:notesMasterId r:id="rId26"/>
  </p:notesMasterIdLst>
  <p:sldIdLst>
    <p:sldId id="256" r:id="rId12"/>
    <p:sldId id="267" r:id="rId13"/>
    <p:sldId id="277" r:id="rId14"/>
    <p:sldId id="288" r:id="rId15"/>
    <p:sldId id="283" r:id="rId16"/>
    <p:sldId id="261" r:id="rId17"/>
    <p:sldId id="280" r:id="rId18"/>
    <p:sldId id="290" r:id="rId19"/>
    <p:sldId id="291" r:id="rId20"/>
    <p:sldId id="292" r:id="rId21"/>
    <p:sldId id="293" r:id="rId22"/>
    <p:sldId id="294" r:id="rId23"/>
    <p:sldId id="295" r:id="rId24"/>
    <p:sldId id="289" r:id="rId25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903" userDrawn="1">
          <p15:clr>
            <a:srgbClr val="A4A3A4"/>
          </p15:clr>
        </p15:guide>
        <p15:guide id="6" pos="25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Židová Marie (UNP-RPA)" initials="ŽM(" lastIdx="2" clrIdx="0">
    <p:extLst>
      <p:ext uri="{19B8F6BF-5375-455C-9EA6-DF929625EA0E}">
        <p15:presenceInfo xmlns:p15="http://schemas.microsoft.com/office/powerpoint/2012/main" userId="S-1-5-21-796845957-1979792683-725345543-130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F0F0F0"/>
    <a:srgbClr val="FFFFFF"/>
    <a:srgbClr val="F3F3F3"/>
    <a:srgbClr val="AEAFAB"/>
    <a:srgbClr val="EAEAEA"/>
    <a:srgbClr val="E01212"/>
    <a:srgbClr val="EE4C1A"/>
    <a:srgbClr val="F29D91"/>
    <a:srgbClr val="E10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89" autoAdjust="0"/>
  </p:normalViewPr>
  <p:slideViewPr>
    <p:cSldViewPr snapToGrid="0" snapToObjects="1" showGuides="1">
      <p:cViewPr varScale="1">
        <p:scale>
          <a:sx n="97" d="100"/>
          <a:sy n="97" d="100"/>
        </p:scale>
        <p:origin x="420" y="96"/>
      </p:cViewPr>
      <p:guideLst>
        <p:guide orient="horz" pos="2160"/>
        <p:guide pos="2887"/>
        <p:guide pos="7401"/>
        <p:guide pos="3840"/>
        <p:guide pos="6903"/>
        <p:guide pos="257"/>
        <p:guide orient="horz"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704C-4B67-4D47-88D9-E7FCAD46476E}" type="datetimeFigureOut">
              <a:rPr lang="en-PL" smtClean="0"/>
              <a:t>09/22/2025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24953-4E8A-254C-97C4-9F6ED375EDD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8284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4953-4E8A-254C-97C4-9F6ED375EDD6}" type="slidenum">
              <a:rPr lang="en-PL" smtClean="0"/>
              <a:t>2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0574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4953-4E8A-254C-97C4-9F6ED375EDD6}" type="slidenum">
              <a:rPr lang="en-PL" smtClean="0"/>
              <a:t>3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2663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4953-4E8A-254C-97C4-9F6ED375EDD6}" type="slidenum">
              <a:rPr lang="en-PL" smtClean="0"/>
              <a:t>4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5023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4953-4E8A-254C-97C4-9F6ED375EDD6}" type="slidenum">
              <a:rPr lang="en-PL" smtClean="0"/>
              <a:t>5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5231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4953-4E8A-254C-97C4-9F6ED375EDD6}" type="slidenum">
              <a:rPr lang="en-PL" smtClean="0"/>
              <a:t>6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73893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4953-4E8A-254C-97C4-9F6ED375EDD6}" type="slidenum">
              <a:rPr lang="en-PL" smtClean="0"/>
              <a:t>11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3545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jp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jp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jp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nímek na šíř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7DC75BCD-E5C3-0041-A9FC-F5F0E0928771}"/>
              </a:ext>
            </a:extLst>
          </p:cNvPr>
          <p:cNvSpPr/>
          <p:nvPr userDrawn="1"/>
        </p:nvSpPr>
        <p:spPr>
          <a:xfrm>
            <a:off x="1114833" y="3201798"/>
            <a:ext cx="9767876" cy="257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C3B220E0-5FFD-BA41-A183-4F2D26C1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91" y="3363839"/>
            <a:ext cx="935870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pl-PL" dirty="0"/>
          </a:p>
        </p:txBody>
      </p:sp>
      <p:sp>
        <p:nvSpPr>
          <p:cNvPr id="14" name="Symbol zastępczy daty 2">
            <a:extLst>
              <a:ext uri="{FF2B5EF4-FFF2-40B4-BE49-F238E27FC236}">
                <a16:creationId xmlns:a16="http://schemas.microsoft.com/office/drawing/2014/main" id="{2F8259C5-A9CD-7241-9145-76F1E17B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270877"/>
            <a:ext cx="2743200" cy="192927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64E232-420F-AA4D-B8D8-49B024EF624A}" type="datetime1">
              <a:rPr lang="pl-PL" smtClean="0"/>
              <a:t>22.09.2025</a:t>
            </a:fld>
            <a:endParaRPr lang="pl-PL" dirty="0"/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715E58CB-43F0-2742-A872-D13A81BB06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9291" y="5270877"/>
            <a:ext cx="3063207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 smtClean="0"/>
              <a:t>Praha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82C2C3B-6597-DBB7-A3F1-0EEBC5AD7C3C}"/>
              </a:ext>
            </a:extLst>
          </p:cNvPr>
          <p:cNvSpPr/>
          <p:nvPr userDrawn="1"/>
        </p:nvSpPr>
        <p:spPr>
          <a:xfrm>
            <a:off x="1114833" y="4969498"/>
            <a:ext cx="6391285" cy="49870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B572E5-D8D6-2E66-12E1-EC585F5C0063}"/>
              </a:ext>
            </a:extLst>
          </p:cNvPr>
          <p:cNvSpPr/>
          <p:nvPr userDrawn="1"/>
        </p:nvSpPr>
        <p:spPr>
          <a:xfrm>
            <a:off x="4491424" y="4969498"/>
            <a:ext cx="6391285" cy="49870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341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3250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10" name="Symbol zastępczy wykresu 2">
            <a:extLst>
              <a:ext uri="{FF2B5EF4-FFF2-40B4-BE49-F238E27FC236}">
                <a16:creationId xmlns:a16="http://schemas.microsoft.com/office/drawing/2014/main" id="{51A47223-2161-B54D-912A-02784FAD6FE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6266" y="1676218"/>
            <a:ext cx="4860767" cy="457835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75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; Obrázek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2E2C23D-F77E-EA40-88E3-B528BEECF9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33092" y="1676400"/>
            <a:ext cx="4860925" cy="458787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74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3250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E93BAF83-1735-FF4B-B075-32DD81D63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266" y="1676400"/>
            <a:ext cx="4860925" cy="458787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125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00D0DEC-ECA8-CA4B-AD68-B9D6833D5E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312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E7BDF1D-B0A1-BA46-94D8-B1524B85B604}"/>
              </a:ext>
            </a:extLst>
          </p:cNvPr>
          <p:cNvSpPr txBox="1"/>
          <p:nvPr userDrawn="1"/>
        </p:nvSpPr>
        <p:spPr>
          <a:xfrm>
            <a:off x="11570797" y="6313594"/>
            <a:ext cx="480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800" smtClean="0">
                <a:solidFill>
                  <a:schemeClr val="bg1"/>
                </a:solidFill>
              </a:rPr>
              <a:pPr algn="ctr"/>
              <a:t>‹#›</a:t>
            </a:fld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2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E7BDF1D-B0A1-BA46-94D8-B1524B85B604}"/>
              </a:ext>
            </a:extLst>
          </p:cNvPr>
          <p:cNvSpPr txBox="1"/>
          <p:nvPr userDrawn="1"/>
        </p:nvSpPr>
        <p:spPr>
          <a:xfrm>
            <a:off x="11570797" y="6313594"/>
            <a:ext cx="480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800" smtClean="0">
                <a:solidFill>
                  <a:schemeClr val="bg1"/>
                </a:solidFill>
              </a:rPr>
              <a:pPr algn="ctr"/>
              <a:t>‹#›</a:t>
            </a:fld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0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; Vizuál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2CACCBE-A304-5144-90F3-FD9555C3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 err="1" smtClean="0"/>
              <a:t>Vizuál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59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zuál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2CACCBE-A304-5144-90F3-FD9555C3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 err="1" smtClean="0"/>
              <a:t>Vizuál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2C2438F-B7ED-A84D-9583-0BFAAF9EFE86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FAA313-C94F-D64C-9047-694EBC30D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610734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497DD58-4708-DA4A-9923-A1F71D7F79D9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21DC70-E0F5-6B47-825E-8D74D3039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AE9738C2-A01F-1841-9708-01EA5C5782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C3DCBF8-2C48-874F-AF3E-171D1B62AF7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663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C3DCBF8-2C48-874F-AF3E-171D1B62AF7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"/>
            <a:ext cx="5741581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Fotografie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57BEEE3-083F-0D49-A8DA-001149D1C7E6}"/>
              </a:ext>
            </a:extLst>
          </p:cNvPr>
          <p:cNvSpPr/>
          <p:nvPr userDrawn="1"/>
        </p:nvSpPr>
        <p:spPr>
          <a:xfrm>
            <a:off x="6096000" y="1290096"/>
            <a:ext cx="4860767" cy="45719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4A5884-FF99-B941-832E-F78EE7A3D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F2DF3E88-91E1-D544-8534-FE1D16D984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3890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; Vizuál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2CACCBE-A304-5144-90F3-FD9555C3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/>
              <a:t>Wykres</a:t>
            </a:r>
          </a:p>
        </p:txBody>
      </p:sp>
    </p:spTree>
    <p:extLst>
      <p:ext uri="{BB962C8B-B14F-4D97-AF65-F5344CB8AC3E}">
        <p14:creationId xmlns:p14="http://schemas.microsoft.com/office/powerpoint/2010/main" val="74079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AA9D7-9CF3-9146-A77E-3E377ABB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91" y="2260567"/>
            <a:ext cx="6002399" cy="4951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90174FC-DF49-CD41-A2C2-5D9A65A9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68490" y="5270877"/>
            <a:ext cx="2743200" cy="192927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04DDAA-017C-5C48-80C3-EE8FCD9E2E1D}" type="datetime1">
              <a:rPr lang="pl-PL" smtClean="0"/>
              <a:t>22.09.2025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86EB863-29A7-B540-9F44-061AFE307D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9291" y="5270877"/>
            <a:ext cx="3063207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 smtClean="0"/>
              <a:t>Praha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ABF6B72-0553-9294-20CE-68E1FF8EDA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688" y="2911475"/>
            <a:ext cx="6002337" cy="18415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 err="1" smtClean="0"/>
              <a:t>Kliknutím</a:t>
            </a:r>
            <a:r>
              <a:rPr lang="pl-PL" dirty="0" smtClean="0"/>
              <a:t> </a:t>
            </a:r>
            <a:r>
              <a:rPr lang="pl-PL" dirty="0" err="1" smtClean="0"/>
              <a:t>upravíte</a:t>
            </a:r>
            <a:r>
              <a:rPr lang="pl-PL" dirty="0" smtClean="0"/>
              <a:t> </a:t>
            </a:r>
            <a:r>
              <a:rPr lang="pl-PL" dirty="0" err="1" smtClean="0"/>
              <a:t>styly</a:t>
            </a:r>
            <a:r>
              <a:rPr lang="pl-PL" dirty="0" smtClean="0"/>
              <a:t> </a:t>
            </a:r>
            <a:r>
              <a:rPr lang="pl-PL" dirty="0" err="1" smtClean="0"/>
              <a:t>textového</a:t>
            </a:r>
            <a:r>
              <a:rPr lang="pl-PL" dirty="0" smtClean="0"/>
              <a:t> </a:t>
            </a:r>
            <a:r>
              <a:rPr lang="pl-PL" dirty="0" err="1" smtClean="0"/>
              <a:t>vzoru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648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zuál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2CACCBE-A304-5144-90F3-FD9555C3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 err="1" smtClean="0"/>
              <a:t>Vizuál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F10340-DAE3-234A-A0EC-43910B7E23A2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F6E4D8-9B18-F648-B68D-0E602FF19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039250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F897D2-FFCF-9744-BA4D-9C9DA537EE1F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D9D5CF-F85F-BB45-8706-645C39F24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1B4E1664-0E5C-1E47-95E1-4FB03267BF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1591870-F98C-594A-93E7-F08EB98E1DD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1472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3EE66C9-4DCB-D944-8499-ECB6F3541D72}"/>
              </a:ext>
            </a:extLst>
          </p:cNvPr>
          <p:cNvSpPr/>
          <p:nvPr userDrawn="1"/>
        </p:nvSpPr>
        <p:spPr>
          <a:xfrm>
            <a:off x="6096000" y="1290096"/>
            <a:ext cx="486076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7D2C81E-EF34-EE45-8EE3-76D1FE35E2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4E0AAE96-5C45-DE43-849B-487EEF4EC5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0" y="-4256"/>
            <a:ext cx="5741581" cy="68165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Fotografie</a:t>
            </a:r>
            <a:endParaRPr 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5AA1D9-C903-194A-9795-58C006495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rgbClr val="F29D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141969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BEF2409-B65B-38C0-00B4-CAB84A5A6A71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rgbClr val="E1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202440-C376-EEE6-B08B-73878E17E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62DF5A54-D7A2-05AA-71AB-7E2E43B923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FEE47C01-B5A4-06FA-FAF3-4681CF70237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 err="1" smtClean="0"/>
              <a:t>Vizuál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3388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23E811C-ADB3-93D7-F5B0-FF049568F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6342EF6-5890-3DCF-2977-8E8FA0825F7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 err="1" smtClean="0"/>
              <a:t>Vizuál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2A1E396-AFA5-55DB-B79F-1FC14428F815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rgbClr val="E1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1B578C-DC7E-9C7E-EB34-7F1F9C146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538633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76AABCE9-B201-0FF3-470D-E323D1B78B6C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rgbClr val="E1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94743E-EEAD-184D-F502-5F4335940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BFA0A84-0391-EB7F-7345-C78AF17F64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B634FB30-993B-7DB3-B29C-81F4AD305C8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6744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zuál a text (pravá stra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E48A57DB-949A-12DE-18ED-8128C41E4ECA}"/>
              </a:ext>
            </a:extLst>
          </p:cNvPr>
          <p:cNvSpPr/>
          <p:nvPr userDrawn="1"/>
        </p:nvSpPr>
        <p:spPr>
          <a:xfrm>
            <a:off x="6096000" y="1290096"/>
            <a:ext cx="486076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488E4B-A199-63C1-4AD9-DB101C66F0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E30C6985-B2AC-48FD-5227-13B95839307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0" y="-4256"/>
            <a:ext cx="5741581" cy="68165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Fotografie</a:t>
            </a:r>
            <a:endParaRPr lang="pl-P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961437-A338-7F6C-5402-199AF9D16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rgbClr val="F29D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465251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; Vizuál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7" y="1879592"/>
            <a:ext cx="278537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7" y="396617"/>
            <a:ext cx="2805024" cy="1202419"/>
          </a:xfrm>
          <a:prstGeom prst="rect">
            <a:avLst/>
          </a:prstGeom>
        </p:spPr>
        <p:txBody>
          <a:bodyPr anchor="t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7" y="2227782"/>
            <a:ext cx="2805024" cy="40365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2CACCBE-A304-5144-90F3-FD9555C3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67200" y="396618"/>
            <a:ext cx="6811926" cy="58677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 err="1" smtClean="0"/>
              <a:t>Vizuál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3739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;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5187" y="396618"/>
            <a:ext cx="6693939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360112F-1A65-6147-87E2-E2A17FA0AFC5}"/>
              </a:ext>
            </a:extLst>
          </p:cNvPr>
          <p:cNvSpPr/>
          <p:nvPr userDrawn="1"/>
        </p:nvSpPr>
        <p:spPr>
          <a:xfrm>
            <a:off x="636267" y="1879592"/>
            <a:ext cx="278537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9F6856-B5A8-7D4B-AA7C-A7945A02F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7" y="396617"/>
            <a:ext cx="2805024" cy="1202419"/>
          </a:xfrm>
          <a:prstGeom prst="rect">
            <a:avLst/>
          </a:prstGeom>
        </p:spPr>
        <p:txBody>
          <a:bodyPr anchor="t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9C1F758D-895E-0048-8823-0CCC9A795B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6267" y="2227782"/>
            <a:ext cx="2805024" cy="40365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9035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1/3;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86E411A-4214-2F46-8BC0-8CF8AB7971C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3923071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Fotografie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F416B7E-E922-7D4F-A328-BDEEE672E890}"/>
              </a:ext>
            </a:extLst>
          </p:cNvPr>
          <p:cNvSpPr/>
          <p:nvPr userDrawn="1"/>
        </p:nvSpPr>
        <p:spPr>
          <a:xfrm>
            <a:off x="4375356" y="1290096"/>
            <a:ext cx="6581411" cy="45719"/>
          </a:xfrm>
          <a:prstGeom prst="rect">
            <a:avLst/>
          </a:prstGeom>
          <a:solidFill>
            <a:srgbClr val="E1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71772B-AC35-3F48-A171-9C51480B6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356" y="396618"/>
            <a:ext cx="658141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F8151E35-F532-1E49-9435-E8685AB7D1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75356" y="1686546"/>
            <a:ext cx="6581412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029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-širok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7DC75BCD-E5C3-0041-A9FC-F5F0E0928771}"/>
              </a:ext>
            </a:extLst>
          </p:cNvPr>
          <p:cNvSpPr/>
          <p:nvPr userDrawn="1"/>
        </p:nvSpPr>
        <p:spPr>
          <a:xfrm>
            <a:off x="1114833" y="1938372"/>
            <a:ext cx="9767876" cy="3836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C3B220E0-5FFD-BA41-A183-4F2D26C1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91" y="2243764"/>
            <a:ext cx="9358709" cy="46458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pl-PL" dirty="0"/>
          </a:p>
        </p:txBody>
      </p:sp>
      <p:sp>
        <p:nvSpPr>
          <p:cNvPr id="14" name="Symbol zastępczy daty 2">
            <a:extLst>
              <a:ext uri="{FF2B5EF4-FFF2-40B4-BE49-F238E27FC236}">
                <a16:creationId xmlns:a16="http://schemas.microsoft.com/office/drawing/2014/main" id="{2F8259C5-A9CD-7241-9145-76F1E17B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270877"/>
            <a:ext cx="2743200" cy="192927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6BF3BB-7306-FA48-9E6A-25042A3B3973}" type="datetime1">
              <a:rPr lang="pl-PL" smtClean="0"/>
              <a:t>22.09.2025</a:t>
            </a:fld>
            <a:endParaRPr lang="pl-PL" dirty="0"/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715E58CB-43F0-2742-A872-D13A81BB06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9291" y="5270877"/>
            <a:ext cx="3063207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 smtClean="0"/>
              <a:t>Praha</a:t>
            </a:r>
            <a:endParaRPr lang="pl-PL" dirty="0"/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38469E27-F98E-B3D8-348E-5B78F88E68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688" y="2911475"/>
            <a:ext cx="9358312" cy="18415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 err="1" smtClean="0"/>
              <a:t>Kliknutím</a:t>
            </a:r>
            <a:r>
              <a:rPr lang="pl-PL" dirty="0" smtClean="0"/>
              <a:t> </a:t>
            </a:r>
            <a:r>
              <a:rPr lang="pl-PL" dirty="0" err="1" smtClean="0"/>
              <a:t>upravíte</a:t>
            </a:r>
            <a:r>
              <a:rPr lang="pl-PL" dirty="0" smtClean="0"/>
              <a:t> </a:t>
            </a:r>
            <a:r>
              <a:rPr lang="pl-PL" dirty="0" err="1" smtClean="0"/>
              <a:t>styly</a:t>
            </a:r>
            <a:r>
              <a:rPr lang="pl-PL" dirty="0" smtClean="0"/>
              <a:t> </a:t>
            </a:r>
            <a:r>
              <a:rPr lang="pl-PL" dirty="0" err="1" smtClean="0"/>
              <a:t>textového</a:t>
            </a:r>
            <a:r>
              <a:rPr lang="pl-PL" dirty="0" smtClean="0"/>
              <a:t> </a:t>
            </a:r>
            <a:r>
              <a:rPr lang="pl-PL" dirty="0" err="1" smtClean="0"/>
              <a:t>vzoru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2CADA0A-08CE-6585-D225-181DA3433209}"/>
              </a:ext>
            </a:extLst>
          </p:cNvPr>
          <p:cNvSpPr/>
          <p:nvPr userDrawn="1"/>
        </p:nvSpPr>
        <p:spPr>
          <a:xfrm>
            <a:off x="1114833" y="4969498"/>
            <a:ext cx="6391285" cy="4987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1C4F359-EF32-ECE0-4FB9-01D799988147}"/>
              </a:ext>
            </a:extLst>
          </p:cNvPr>
          <p:cNvSpPr/>
          <p:nvPr userDrawn="1"/>
        </p:nvSpPr>
        <p:spPr>
          <a:xfrm>
            <a:off x="4491424" y="4969498"/>
            <a:ext cx="6391285" cy="4987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230744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8B33A99-7856-F744-8A4A-4AEFC5660507}"/>
              </a:ext>
            </a:extLst>
          </p:cNvPr>
          <p:cNvSpPr/>
          <p:nvPr userDrawn="1"/>
        </p:nvSpPr>
        <p:spPr>
          <a:xfrm>
            <a:off x="636267" y="1879592"/>
            <a:ext cx="278537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4C2002-9DB9-C144-B19A-E72021E43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7" y="396617"/>
            <a:ext cx="2805024" cy="1202419"/>
          </a:xfrm>
          <a:prstGeom prst="rect">
            <a:avLst/>
          </a:prstGeom>
        </p:spPr>
        <p:txBody>
          <a:bodyPr anchor="t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E9C92BA-762E-7C44-B633-C691FE2230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7" y="2227782"/>
            <a:ext cx="2805024" cy="40365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5613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soba s fotografi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AA9D7-9CF3-9146-A77E-3E377ABB6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6675" y="3585550"/>
            <a:ext cx="3645568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A00D2DFA-23E8-024D-814A-708EA8B7D122}"/>
              </a:ext>
            </a:extLst>
          </p:cNvPr>
          <p:cNvSpPr txBox="1">
            <a:spLocks/>
          </p:cNvSpPr>
          <p:nvPr userDrawn="1"/>
        </p:nvSpPr>
        <p:spPr>
          <a:xfrm>
            <a:off x="5480243" y="5291647"/>
            <a:ext cx="2267196" cy="3995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D590E34F-DEF7-554B-9DE9-2CCC498815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768" y="4859372"/>
            <a:ext cx="283125" cy="212344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9BA25F20-1EE0-594D-B8B6-4D6DDAD873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768" y="4432237"/>
            <a:ext cx="283125" cy="212344"/>
          </a:xfrm>
          <a:prstGeom prst="rect">
            <a:avLst/>
          </a:prstGeom>
        </p:spPr>
      </p:pic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0711B926-1313-7B43-BDFB-E160EA336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4876" y="3200400"/>
            <a:ext cx="2550693" cy="249078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69AA055D-2BC7-F84C-A01B-5030BEC31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6063" y="4014790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16" name="Symbol zastępczy tekstu 14">
            <a:extLst>
              <a:ext uri="{FF2B5EF4-FFF2-40B4-BE49-F238E27FC236}">
                <a16:creationId xmlns:a16="http://schemas.microsoft.com/office/drawing/2014/main" id="{AFDC3CC4-B764-724D-A34E-DE8BD3CF63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1222" y="4463929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17" name="Symbol zastępczy tekstu 14">
            <a:extLst>
              <a:ext uri="{FF2B5EF4-FFF2-40B4-BE49-F238E27FC236}">
                <a16:creationId xmlns:a16="http://schemas.microsoft.com/office/drawing/2014/main" id="{11048B57-5B8B-1C46-856A-D841A94C3D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1222" y="4895576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3085117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soby s fotografi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6DBF703-B219-99E8-4E2B-DEC1AE6CD190}"/>
              </a:ext>
            </a:extLst>
          </p:cNvPr>
          <p:cNvSpPr/>
          <p:nvPr userDrawn="1"/>
        </p:nvSpPr>
        <p:spPr>
          <a:xfrm>
            <a:off x="1114834" y="971802"/>
            <a:ext cx="4411151" cy="738838"/>
          </a:xfrm>
          <a:prstGeom prst="rect">
            <a:avLst/>
          </a:prstGeom>
          <a:solidFill>
            <a:srgbClr val="DE0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A1418B35-9B78-8EEA-162F-10FED4ABFB14}"/>
              </a:ext>
            </a:extLst>
          </p:cNvPr>
          <p:cNvCxnSpPr>
            <a:cxnSpLocks/>
          </p:cNvCxnSpPr>
          <p:nvPr userDrawn="1"/>
        </p:nvCxnSpPr>
        <p:spPr>
          <a:xfrm>
            <a:off x="3341807" y="1080651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65362969-698E-0F4B-99DF-07432042B54A}"/>
              </a:ext>
            </a:extLst>
          </p:cNvPr>
          <p:cNvSpPr/>
          <p:nvPr userDrawn="1"/>
        </p:nvSpPr>
        <p:spPr>
          <a:xfrm>
            <a:off x="1114834" y="1697987"/>
            <a:ext cx="6922111" cy="399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0711B926-1313-7B43-BDFB-E160EA336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2848" y="3905142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6" name="Symbol zastępczy obrazu 11">
            <a:extLst>
              <a:ext uri="{FF2B5EF4-FFF2-40B4-BE49-F238E27FC236}">
                <a16:creationId xmlns:a16="http://schemas.microsoft.com/office/drawing/2014/main" id="{2A078B1C-D77F-BA45-AE96-3516041870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72848" y="2182798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7" name="Tytuł 1">
            <a:extLst>
              <a:ext uri="{FF2B5EF4-FFF2-40B4-BE49-F238E27FC236}">
                <a16:creationId xmlns:a16="http://schemas.microsoft.com/office/drawing/2014/main" id="{64473050-89B8-1541-9F87-82A2E0258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4835" y="2151268"/>
            <a:ext cx="3645568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07CCA530-1059-4C4F-9684-6593BCBF029E}"/>
              </a:ext>
            </a:extLst>
          </p:cNvPr>
          <p:cNvSpPr txBox="1">
            <a:spLocks/>
          </p:cNvSpPr>
          <p:nvPr userDrawn="1"/>
        </p:nvSpPr>
        <p:spPr>
          <a:xfrm>
            <a:off x="5525985" y="5312780"/>
            <a:ext cx="2303600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pic>
        <p:nvPicPr>
          <p:cNvPr id="29" name="Picture 20">
            <a:extLst>
              <a:ext uri="{FF2B5EF4-FFF2-40B4-BE49-F238E27FC236}">
                <a16:creationId xmlns:a16="http://schemas.microsoft.com/office/drawing/2014/main" id="{B8D41D00-C1E5-3448-A672-86524922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28" y="3232315"/>
            <a:ext cx="283125" cy="212344"/>
          </a:xfrm>
          <a:prstGeom prst="rect">
            <a:avLst/>
          </a:prstGeom>
        </p:spPr>
      </p:pic>
      <p:pic>
        <p:nvPicPr>
          <p:cNvPr id="30" name="Picture 22">
            <a:extLst>
              <a:ext uri="{FF2B5EF4-FFF2-40B4-BE49-F238E27FC236}">
                <a16:creationId xmlns:a16="http://schemas.microsoft.com/office/drawing/2014/main" id="{8E3105B3-DCED-BC48-A429-331C7EA5D0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28" y="2883823"/>
            <a:ext cx="283125" cy="212344"/>
          </a:xfrm>
          <a:prstGeom prst="rect">
            <a:avLst/>
          </a:prstGeom>
        </p:spPr>
      </p:pic>
      <p:sp>
        <p:nvSpPr>
          <p:cNvPr id="31" name="Symbol zastępczy tekstu 14">
            <a:extLst>
              <a:ext uri="{FF2B5EF4-FFF2-40B4-BE49-F238E27FC236}">
                <a16:creationId xmlns:a16="http://schemas.microsoft.com/office/drawing/2014/main" id="{C1C484AC-B43E-F446-A627-91ACEA508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4223" y="255857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32" name="Symbol zastępczy tekstu 14">
            <a:extLst>
              <a:ext uri="{FF2B5EF4-FFF2-40B4-BE49-F238E27FC236}">
                <a16:creationId xmlns:a16="http://schemas.microsoft.com/office/drawing/2014/main" id="{AFAFFB6A-3AB5-0946-AAB0-8C708F806F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59382" y="289293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33" name="Symbol zastępczy tekstu 14">
            <a:extLst>
              <a:ext uri="{FF2B5EF4-FFF2-40B4-BE49-F238E27FC236}">
                <a16:creationId xmlns:a16="http://schemas.microsoft.com/office/drawing/2014/main" id="{1341771F-E8F9-8443-9349-E02F57A061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9382" y="324594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pic>
        <p:nvPicPr>
          <p:cNvPr id="41" name="Picture 20">
            <a:extLst>
              <a:ext uri="{FF2B5EF4-FFF2-40B4-BE49-F238E27FC236}">
                <a16:creationId xmlns:a16="http://schemas.microsoft.com/office/drawing/2014/main" id="{5D533070-E3D4-6241-90FD-927F1C790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28" y="4976245"/>
            <a:ext cx="283125" cy="212344"/>
          </a:xfrm>
          <a:prstGeom prst="rect">
            <a:avLst/>
          </a:prstGeom>
        </p:spPr>
      </p:pic>
      <p:pic>
        <p:nvPicPr>
          <p:cNvPr id="42" name="Picture 22">
            <a:extLst>
              <a:ext uri="{FF2B5EF4-FFF2-40B4-BE49-F238E27FC236}">
                <a16:creationId xmlns:a16="http://schemas.microsoft.com/office/drawing/2014/main" id="{F6A00633-7A61-9B44-BE29-5EC83C6C2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28" y="4627753"/>
            <a:ext cx="283125" cy="212344"/>
          </a:xfrm>
          <a:prstGeom prst="rect">
            <a:avLst/>
          </a:prstGeom>
        </p:spPr>
      </p:pic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BFE842CC-B869-134C-9E0E-74EE2AE545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4223" y="430250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44" name="Symbol zastępczy tekstu 14">
            <a:extLst>
              <a:ext uri="{FF2B5EF4-FFF2-40B4-BE49-F238E27FC236}">
                <a16:creationId xmlns:a16="http://schemas.microsoft.com/office/drawing/2014/main" id="{822753E6-CD0E-8841-A55F-CE3844AA6A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59382" y="463686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45" name="Symbol zastępczy tekstu 14">
            <a:extLst>
              <a:ext uri="{FF2B5EF4-FFF2-40B4-BE49-F238E27FC236}">
                <a16:creationId xmlns:a16="http://schemas.microsoft.com/office/drawing/2014/main" id="{C5F340B9-434C-604C-8CA5-2888D9B0DB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59382" y="498987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FE08B9-D047-B54C-B3B6-EF14609D0E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44223" y="3841284"/>
            <a:ext cx="3656691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24" name="Obraz 6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1742" y="1049580"/>
            <a:ext cx="2210065" cy="5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87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soby s fotografi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A576824-0775-AA9D-7942-727F8C4892A8}"/>
              </a:ext>
            </a:extLst>
          </p:cNvPr>
          <p:cNvSpPr/>
          <p:nvPr userDrawn="1"/>
        </p:nvSpPr>
        <p:spPr>
          <a:xfrm>
            <a:off x="1114834" y="948537"/>
            <a:ext cx="4411151" cy="738838"/>
          </a:xfrm>
          <a:prstGeom prst="rect">
            <a:avLst/>
          </a:prstGeom>
          <a:solidFill>
            <a:srgbClr val="DE0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F0714BD-482D-4700-B3B6-1647904E0F64}"/>
              </a:ext>
            </a:extLst>
          </p:cNvPr>
          <p:cNvCxnSpPr>
            <a:cxnSpLocks/>
          </p:cNvCxnSpPr>
          <p:nvPr userDrawn="1"/>
        </p:nvCxnSpPr>
        <p:spPr>
          <a:xfrm>
            <a:off x="3381701" y="1057386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65362969-698E-0F4B-99DF-07432042B54A}"/>
              </a:ext>
            </a:extLst>
          </p:cNvPr>
          <p:cNvSpPr/>
          <p:nvPr userDrawn="1"/>
        </p:nvSpPr>
        <p:spPr>
          <a:xfrm>
            <a:off x="1114832" y="1698100"/>
            <a:ext cx="9677493" cy="399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0711B926-1313-7B43-BDFB-E160EA336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2848" y="3905142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6" name="Symbol zastępczy obrazu 11">
            <a:extLst>
              <a:ext uri="{FF2B5EF4-FFF2-40B4-BE49-F238E27FC236}">
                <a16:creationId xmlns:a16="http://schemas.microsoft.com/office/drawing/2014/main" id="{2A078B1C-D77F-BA45-AE96-3516041870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72848" y="2182798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8" name="Symbol zastępczy obrazu 11">
            <a:extLst>
              <a:ext uri="{FF2B5EF4-FFF2-40B4-BE49-F238E27FC236}">
                <a16:creationId xmlns:a16="http://schemas.microsoft.com/office/drawing/2014/main" id="{F509A2E1-460B-024D-9298-92156A2677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8648" y="3924064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4" name="Symbol zastępczy obrazu 11">
            <a:extLst>
              <a:ext uri="{FF2B5EF4-FFF2-40B4-BE49-F238E27FC236}">
                <a16:creationId xmlns:a16="http://schemas.microsoft.com/office/drawing/2014/main" id="{69DB0742-71B0-244C-A36F-857D5A6FB6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648" y="2201720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35" name="Picture 20">
            <a:extLst>
              <a:ext uri="{FF2B5EF4-FFF2-40B4-BE49-F238E27FC236}">
                <a16:creationId xmlns:a16="http://schemas.microsoft.com/office/drawing/2014/main" id="{FA79E6D2-D1CF-504D-BC25-95902AEF7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39" y="4953667"/>
            <a:ext cx="283125" cy="212344"/>
          </a:xfrm>
          <a:prstGeom prst="rect">
            <a:avLst/>
          </a:prstGeom>
        </p:spPr>
      </p:pic>
      <p:pic>
        <p:nvPicPr>
          <p:cNvPr id="36" name="Picture 22">
            <a:extLst>
              <a:ext uri="{FF2B5EF4-FFF2-40B4-BE49-F238E27FC236}">
                <a16:creationId xmlns:a16="http://schemas.microsoft.com/office/drawing/2014/main" id="{9CB311B0-FA41-A746-B9CA-145317F4B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39" y="4605175"/>
            <a:ext cx="283125" cy="212344"/>
          </a:xfrm>
          <a:prstGeom prst="rect">
            <a:avLst/>
          </a:prstGeom>
        </p:spPr>
      </p:pic>
      <p:sp>
        <p:nvSpPr>
          <p:cNvPr id="37" name="Symbol zastępczy tekstu 14">
            <a:extLst>
              <a:ext uri="{FF2B5EF4-FFF2-40B4-BE49-F238E27FC236}">
                <a16:creationId xmlns:a16="http://schemas.microsoft.com/office/drawing/2014/main" id="{0465EC65-5E12-434C-BFE9-CE4189427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9434" y="430250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38" name="Symbol zastępczy tekstu 14">
            <a:extLst>
              <a:ext uri="{FF2B5EF4-FFF2-40B4-BE49-F238E27FC236}">
                <a16:creationId xmlns:a16="http://schemas.microsoft.com/office/drawing/2014/main" id="{4AD7AA8A-B447-6548-81E0-7CC39FD98A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54594" y="463686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39" name="Symbol zastępczy tekstu 14">
            <a:extLst>
              <a:ext uri="{FF2B5EF4-FFF2-40B4-BE49-F238E27FC236}">
                <a16:creationId xmlns:a16="http://schemas.microsoft.com/office/drawing/2014/main" id="{E043A482-04C4-944B-B807-24ED85DC4C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4594" y="498987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40" name="Symbol zastępczy tekstu 3">
            <a:extLst>
              <a:ext uri="{FF2B5EF4-FFF2-40B4-BE49-F238E27FC236}">
                <a16:creationId xmlns:a16="http://schemas.microsoft.com/office/drawing/2014/main" id="{43CAB2B4-A039-0B42-B70A-36395DB691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9435" y="3841284"/>
            <a:ext cx="2783920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41" name="Picture 20">
            <a:extLst>
              <a:ext uri="{FF2B5EF4-FFF2-40B4-BE49-F238E27FC236}">
                <a16:creationId xmlns:a16="http://schemas.microsoft.com/office/drawing/2014/main" id="{4C78DC39-5F7E-EF41-B4F8-1C68E20BD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39" y="3243009"/>
            <a:ext cx="283125" cy="212344"/>
          </a:xfrm>
          <a:prstGeom prst="rect">
            <a:avLst/>
          </a:prstGeom>
        </p:spPr>
      </p:pic>
      <p:pic>
        <p:nvPicPr>
          <p:cNvPr id="42" name="Picture 22">
            <a:extLst>
              <a:ext uri="{FF2B5EF4-FFF2-40B4-BE49-F238E27FC236}">
                <a16:creationId xmlns:a16="http://schemas.microsoft.com/office/drawing/2014/main" id="{F80B83C7-8F18-BC41-9E53-49B2F3D3E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39" y="2894517"/>
            <a:ext cx="283125" cy="212344"/>
          </a:xfrm>
          <a:prstGeom prst="rect">
            <a:avLst/>
          </a:prstGeom>
        </p:spPr>
      </p:pic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73E14C0F-C23F-3F43-A66E-34D63905FB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9434" y="2591847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44" name="Symbol zastępczy tekstu 14">
            <a:extLst>
              <a:ext uri="{FF2B5EF4-FFF2-40B4-BE49-F238E27FC236}">
                <a16:creationId xmlns:a16="http://schemas.microsoft.com/office/drawing/2014/main" id="{42E308F3-25C5-ED4E-9B75-0F8C71A1C4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54594" y="2926209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45" name="Symbol zastępczy tekstu 14">
            <a:extLst>
              <a:ext uri="{FF2B5EF4-FFF2-40B4-BE49-F238E27FC236}">
                <a16:creationId xmlns:a16="http://schemas.microsoft.com/office/drawing/2014/main" id="{D70D4ED0-0609-4F43-9723-8F71FC6D6D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4594" y="3279213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46" name="Symbol zastępczy tekstu 3">
            <a:extLst>
              <a:ext uri="{FF2B5EF4-FFF2-40B4-BE49-F238E27FC236}">
                <a16:creationId xmlns:a16="http://schemas.microsoft.com/office/drawing/2014/main" id="{BD3A5E84-38FC-CC4D-8BDD-A2787F38F1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9435" y="2130626"/>
            <a:ext cx="2783920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4B208BF1-9045-2041-8208-E99629E4C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938" y="4953667"/>
            <a:ext cx="283125" cy="212344"/>
          </a:xfrm>
          <a:prstGeom prst="rect">
            <a:avLst/>
          </a:prstGeom>
        </p:spPr>
      </p:pic>
      <p:pic>
        <p:nvPicPr>
          <p:cNvPr id="48" name="Picture 22">
            <a:extLst>
              <a:ext uri="{FF2B5EF4-FFF2-40B4-BE49-F238E27FC236}">
                <a16:creationId xmlns:a16="http://schemas.microsoft.com/office/drawing/2014/main" id="{8EA8A637-4A6E-0E46-8D03-A147E1271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938" y="4605175"/>
            <a:ext cx="283125" cy="212344"/>
          </a:xfrm>
          <a:prstGeom prst="rect">
            <a:avLst/>
          </a:prstGeom>
        </p:spPr>
      </p:pic>
      <p:sp>
        <p:nvSpPr>
          <p:cNvPr id="49" name="Symbol zastępczy tekstu 14">
            <a:extLst>
              <a:ext uri="{FF2B5EF4-FFF2-40B4-BE49-F238E27FC236}">
                <a16:creationId xmlns:a16="http://schemas.microsoft.com/office/drawing/2014/main" id="{EE4F912F-C7CF-6543-AB76-C0F84CF188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35234" y="430250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50" name="Symbol zastępczy tekstu 14">
            <a:extLst>
              <a:ext uri="{FF2B5EF4-FFF2-40B4-BE49-F238E27FC236}">
                <a16:creationId xmlns:a16="http://schemas.microsoft.com/office/drawing/2014/main" id="{52EEB6D2-09AA-A941-8282-7C5F04BAF2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0393" y="463686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51" name="Symbol zastępczy tekstu 14">
            <a:extLst>
              <a:ext uri="{FF2B5EF4-FFF2-40B4-BE49-F238E27FC236}">
                <a16:creationId xmlns:a16="http://schemas.microsoft.com/office/drawing/2014/main" id="{4E849C4F-5E13-0E40-9C1C-3DC19C7F8B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50393" y="498987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52" name="Symbol zastępczy tekstu 3">
            <a:extLst>
              <a:ext uri="{FF2B5EF4-FFF2-40B4-BE49-F238E27FC236}">
                <a16:creationId xmlns:a16="http://schemas.microsoft.com/office/drawing/2014/main" id="{F3DB6F24-BE96-3F41-9D62-CBE6E1A8C9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5233" y="3841284"/>
            <a:ext cx="2783920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9BC5F81C-3223-4E4A-A0A0-7B8019B171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938" y="3243009"/>
            <a:ext cx="283125" cy="212344"/>
          </a:xfrm>
          <a:prstGeom prst="rect">
            <a:avLst/>
          </a:prstGeom>
        </p:spPr>
      </p:pic>
      <p:pic>
        <p:nvPicPr>
          <p:cNvPr id="54" name="Picture 22">
            <a:extLst>
              <a:ext uri="{FF2B5EF4-FFF2-40B4-BE49-F238E27FC236}">
                <a16:creationId xmlns:a16="http://schemas.microsoft.com/office/drawing/2014/main" id="{370961F3-0131-AF4E-BE8B-29C7B903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938" y="2894517"/>
            <a:ext cx="283125" cy="212344"/>
          </a:xfrm>
          <a:prstGeom prst="rect">
            <a:avLst/>
          </a:prstGeom>
        </p:spPr>
      </p:pic>
      <p:sp>
        <p:nvSpPr>
          <p:cNvPr id="55" name="Symbol zastępczy tekstu 14">
            <a:extLst>
              <a:ext uri="{FF2B5EF4-FFF2-40B4-BE49-F238E27FC236}">
                <a16:creationId xmlns:a16="http://schemas.microsoft.com/office/drawing/2014/main" id="{47EB2C78-2EDE-F04E-8F73-F8FBE89172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35234" y="2591847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56" name="Symbol zastępczy tekstu 14">
            <a:extLst>
              <a:ext uri="{FF2B5EF4-FFF2-40B4-BE49-F238E27FC236}">
                <a16:creationId xmlns:a16="http://schemas.microsoft.com/office/drawing/2014/main" id="{850E4655-F365-5244-9365-D561FFDB2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50393" y="2926209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57" name="Symbol zastępczy tekstu 14">
            <a:extLst>
              <a:ext uri="{FF2B5EF4-FFF2-40B4-BE49-F238E27FC236}">
                <a16:creationId xmlns:a16="http://schemas.microsoft.com/office/drawing/2014/main" id="{6C680B25-53EF-D14B-BB84-A666F718F8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0393" y="3279213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58" name="Symbol zastępczy tekstu 3">
            <a:extLst>
              <a:ext uri="{FF2B5EF4-FFF2-40B4-BE49-F238E27FC236}">
                <a16:creationId xmlns:a16="http://schemas.microsoft.com/office/drawing/2014/main" id="{DDDBF0C7-39A9-4844-8146-2874930DA1E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35233" y="2130626"/>
            <a:ext cx="2783920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sp>
        <p:nvSpPr>
          <p:cNvPr id="59" name="Tytuł 1">
            <a:extLst>
              <a:ext uri="{FF2B5EF4-FFF2-40B4-BE49-F238E27FC236}">
                <a16:creationId xmlns:a16="http://schemas.microsoft.com/office/drawing/2014/main" id="{AFFB37C9-E9FA-2E49-AAC6-FBE98200C2F7}"/>
              </a:ext>
            </a:extLst>
          </p:cNvPr>
          <p:cNvSpPr txBox="1">
            <a:spLocks/>
          </p:cNvSpPr>
          <p:nvPr userDrawn="1"/>
        </p:nvSpPr>
        <p:spPr>
          <a:xfrm>
            <a:off x="8150393" y="5312780"/>
            <a:ext cx="2368761" cy="378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pic>
        <p:nvPicPr>
          <p:cNvPr id="61" name="Obraz 6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8801" y="1018364"/>
            <a:ext cx="2210065" cy="5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so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A1BFAB25-3A2A-304D-9A31-D701BC84E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005" y="3585550"/>
            <a:ext cx="6392433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9EA78BD8-4B1C-7C4B-A45A-038E539F27D6}"/>
              </a:ext>
            </a:extLst>
          </p:cNvPr>
          <p:cNvSpPr txBox="1">
            <a:spLocks/>
          </p:cNvSpPr>
          <p:nvPr userDrawn="1"/>
        </p:nvSpPr>
        <p:spPr>
          <a:xfrm>
            <a:off x="5517189" y="5291647"/>
            <a:ext cx="2230251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pic>
        <p:nvPicPr>
          <p:cNvPr id="15" name="Picture 20">
            <a:extLst>
              <a:ext uri="{FF2B5EF4-FFF2-40B4-BE49-F238E27FC236}">
                <a16:creationId xmlns:a16="http://schemas.microsoft.com/office/drawing/2014/main" id="{6F3379B9-6A9B-F145-A358-CA48499C1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099" y="4893239"/>
            <a:ext cx="283125" cy="212344"/>
          </a:xfrm>
          <a:prstGeom prst="rect">
            <a:avLst/>
          </a:prstGeom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id="{508A27BA-0DD1-114B-B925-B78D4EE5B7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099" y="4466104"/>
            <a:ext cx="283125" cy="212344"/>
          </a:xfrm>
          <a:prstGeom prst="rect">
            <a:avLst/>
          </a:prstGeom>
        </p:spPr>
      </p:pic>
      <p:sp>
        <p:nvSpPr>
          <p:cNvPr id="17" name="Symbol zastępczy tekstu 14">
            <a:extLst>
              <a:ext uri="{FF2B5EF4-FFF2-40B4-BE49-F238E27FC236}">
                <a16:creationId xmlns:a16="http://schemas.microsoft.com/office/drawing/2014/main" id="{CE761AD9-3CFA-2F48-9123-D510CB904E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4394" y="4014790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18" name="Symbol zastępczy tekstu 14">
            <a:extLst>
              <a:ext uri="{FF2B5EF4-FFF2-40B4-BE49-F238E27FC236}">
                <a16:creationId xmlns:a16="http://schemas.microsoft.com/office/drawing/2014/main" id="{19B6514D-9E6B-A048-8667-ECC6CF9EFF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59554" y="4463929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19" name="Symbol zastępczy tekstu 14">
            <a:extLst>
              <a:ext uri="{FF2B5EF4-FFF2-40B4-BE49-F238E27FC236}">
                <a16:creationId xmlns:a16="http://schemas.microsoft.com/office/drawing/2014/main" id="{A80CB5BB-FF0F-9D4E-BE4D-2AD1B1A6B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9554" y="4895576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1798678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7D3382B-2785-C300-BD99-83A64EE83D0B}"/>
              </a:ext>
            </a:extLst>
          </p:cNvPr>
          <p:cNvSpPr/>
          <p:nvPr userDrawn="1"/>
        </p:nvSpPr>
        <p:spPr>
          <a:xfrm>
            <a:off x="1114834" y="955793"/>
            <a:ext cx="4411151" cy="738838"/>
          </a:xfrm>
          <a:prstGeom prst="rect">
            <a:avLst/>
          </a:prstGeom>
          <a:solidFill>
            <a:srgbClr val="DE0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2976EAF-B582-1A95-49DF-0BE471C41F5C}"/>
              </a:ext>
            </a:extLst>
          </p:cNvPr>
          <p:cNvCxnSpPr>
            <a:cxnSpLocks/>
          </p:cNvCxnSpPr>
          <p:nvPr userDrawn="1"/>
        </p:nvCxnSpPr>
        <p:spPr>
          <a:xfrm>
            <a:off x="3621960" y="1052223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65362969-698E-0F4B-99DF-07432042B54A}"/>
              </a:ext>
            </a:extLst>
          </p:cNvPr>
          <p:cNvSpPr/>
          <p:nvPr userDrawn="1"/>
        </p:nvSpPr>
        <p:spPr>
          <a:xfrm>
            <a:off x="1114834" y="1698100"/>
            <a:ext cx="6922111" cy="399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AADFC119-817A-9C44-B5F9-2240A73CD3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827" y="2151268"/>
            <a:ext cx="3645568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FCAEC6FB-DC83-604F-A4A8-162754FB16AB}"/>
              </a:ext>
            </a:extLst>
          </p:cNvPr>
          <p:cNvSpPr txBox="1">
            <a:spLocks/>
          </p:cNvSpPr>
          <p:nvPr userDrawn="1"/>
        </p:nvSpPr>
        <p:spPr>
          <a:xfrm>
            <a:off x="5525986" y="5312780"/>
            <a:ext cx="2219517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pic>
        <p:nvPicPr>
          <p:cNvPr id="19" name="Picture 20">
            <a:extLst>
              <a:ext uri="{FF2B5EF4-FFF2-40B4-BE49-F238E27FC236}">
                <a16:creationId xmlns:a16="http://schemas.microsoft.com/office/drawing/2014/main" id="{34E433D6-74D8-8C4C-9019-BCF33B990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920" y="3243604"/>
            <a:ext cx="283125" cy="212344"/>
          </a:xfrm>
          <a:prstGeom prst="rect">
            <a:avLst/>
          </a:prstGeom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165B4425-6030-C345-9064-88270B9EB0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920" y="2895112"/>
            <a:ext cx="283125" cy="212344"/>
          </a:xfrm>
          <a:prstGeom prst="rect">
            <a:avLst/>
          </a:prstGeom>
        </p:spPr>
      </p:pic>
      <p:sp>
        <p:nvSpPr>
          <p:cNvPr id="27" name="Symbol zastępczy tekstu 14">
            <a:extLst>
              <a:ext uri="{FF2B5EF4-FFF2-40B4-BE49-F238E27FC236}">
                <a16:creationId xmlns:a16="http://schemas.microsoft.com/office/drawing/2014/main" id="{AFAEF9DD-165C-D84A-95A1-C0888E6A2B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5217" y="255857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28" name="Symbol zastępczy tekstu 14">
            <a:extLst>
              <a:ext uri="{FF2B5EF4-FFF2-40B4-BE49-F238E27FC236}">
                <a16:creationId xmlns:a16="http://schemas.microsoft.com/office/drawing/2014/main" id="{EB465F5F-4F47-824C-8DDD-6F44E68FC2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0375" y="289293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29" name="Symbol zastępczy tekstu 14">
            <a:extLst>
              <a:ext uri="{FF2B5EF4-FFF2-40B4-BE49-F238E27FC236}">
                <a16:creationId xmlns:a16="http://schemas.microsoft.com/office/drawing/2014/main" id="{B15B932D-9A79-564A-91D7-DE756AB4B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0375" y="324594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pic>
        <p:nvPicPr>
          <p:cNvPr id="30" name="Picture 20">
            <a:extLst>
              <a:ext uri="{FF2B5EF4-FFF2-40B4-BE49-F238E27FC236}">
                <a16:creationId xmlns:a16="http://schemas.microsoft.com/office/drawing/2014/main" id="{2337385A-C529-DB4C-A2B6-CF5A48094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920" y="4987534"/>
            <a:ext cx="283125" cy="212344"/>
          </a:xfrm>
          <a:prstGeom prst="rect">
            <a:avLst/>
          </a:prstGeom>
        </p:spPr>
      </p:pic>
      <p:pic>
        <p:nvPicPr>
          <p:cNvPr id="31" name="Picture 22">
            <a:extLst>
              <a:ext uri="{FF2B5EF4-FFF2-40B4-BE49-F238E27FC236}">
                <a16:creationId xmlns:a16="http://schemas.microsoft.com/office/drawing/2014/main" id="{2867E916-D116-8644-AAD8-E3B4E075AB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920" y="4639042"/>
            <a:ext cx="283125" cy="212344"/>
          </a:xfrm>
          <a:prstGeom prst="rect">
            <a:avLst/>
          </a:prstGeom>
        </p:spPr>
      </p:pic>
      <p:sp>
        <p:nvSpPr>
          <p:cNvPr id="32" name="Symbol zastępczy tekstu 14">
            <a:extLst>
              <a:ext uri="{FF2B5EF4-FFF2-40B4-BE49-F238E27FC236}">
                <a16:creationId xmlns:a16="http://schemas.microsoft.com/office/drawing/2014/main" id="{D3253565-730F-184B-99EF-A506DF3E7C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05217" y="430250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33" name="Symbol zastępczy tekstu 14">
            <a:extLst>
              <a:ext uri="{FF2B5EF4-FFF2-40B4-BE49-F238E27FC236}">
                <a16:creationId xmlns:a16="http://schemas.microsoft.com/office/drawing/2014/main" id="{29471C65-7248-014D-B73A-71905C1C3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0375" y="463686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34" name="Symbol zastępczy tekstu 14">
            <a:extLst>
              <a:ext uri="{FF2B5EF4-FFF2-40B4-BE49-F238E27FC236}">
                <a16:creationId xmlns:a16="http://schemas.microsoft.com/office/drawing/2014/main" id="{F115D1F6-DF27-6C49-B7BE-35912C7003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0375" y="498987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35" name="Symbol zastępczy tekstu 3">
            <a:extLst>
              <a:ext uri="{FF2B5EF4-FFF2-40B4-BE49-F238E27FC236}">
                <a16:creationId xmlns:a16="http://schemas.microsoft.com/office/drawing/2014/main" id="{98D61762-F224-F940-9FA7-DFFA2C8A4F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5216" y="3841284"/>
            <a:ext cx="3656691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21" name="Obraz 6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344" y="1022023"/>
            <a:ext cx="2210065" cy="5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52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162FBAE-ECF2-63D9-15BF-7F715BB39F4F}"/>
              </a:ext>
            </a:extLst>
          </p:cNvPr>
          <p:cNvSpPr/>
          <p:nvPr userDrawn="1"/>
        </p:nvSpPr>
        <p:spPr>
          <a:xfrm>
            <a:off x="1114834" y="959923"/>
            <a:ext cx="4411151" cy="738838"/>
          </a:xfrm>
          <a:prstGeom prst="rect">
            <a:avLst/>
          </a:prstGeom>
          <a:solidFill>
            <a:srgbClr val="DE0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5362969-698E-0F4B-99DF-07432042B54A}"/>
              </a:ext>
            </a:extLst>
          </p:cNvPr>
          <p:cNvSpPr/>
          <p:nvPr userDrawn="1"/>
        </p:nvSpPr>
        <p:spPr>
          <a:xfrm>
            <a:off x="1114832" y="1698100"/>
            <a:ext cx="9677493" cy="399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pic>
        <p:nvPicPr>
          <p:cNvPr id="39" name="Picture 20">
            <a:extLst>
              <a:ext uri="{FF2B5EF4-FFF2-40B4-BE49-F238E27FC236}">
                <a16:creationId xmlns:a16="http://schemas.microsoft.com/office/drawing/2014/main" id="{BCC1AD7B-B37D-7243-93D5-B80988FDF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380" y="4987534"/>
            <a:ext cx="283125" cy="212344"/>
          </a:xfrm>
          <a:prstGeom prst="rect">
            <a:avLst/>
          </a:prstGeom>
        </p:spPr>
      </p:pic>
      <p:pic>
        <p:nvPicPr>
          <p:cNvPr id="40" name="Picture 22">
            <a:extLst>
              <a:ext uri="{FF2B5EF4-FFF2-40B4-BE49-F238E27FC236}">
                <a16:creationId xmlns:a16="http://schemas.microsoft.com/office/drawing/2014/main" id="{5027B045-2967-3148-8761-0BA177A27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380" y="4639042"/>
            <a:ext cx="283125" cy="212344"/>
          </a:xfrm>
          <a:prstGeom prst="rect">
            <a:avLst/>
          </a:prstGeom>
        </p:spPr>
      </p:pic>
      <p:sp>
        <p:nvSpPr>
          <p:cNvPr id="41" name="Symbol zastępczy tekstu 14">
            <a:extLst>
              <a:ext uri="{FF2B5EF4-FFF2-40B4-BE49-F238E27FC236}">
                <a16:creationId xmlns:a16="http://schemas.microsoft.com/office/drawing/2014/main" id="{035E2823-F264-C54D-BFC8-9DAA321290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99676" y="4302505"/>
            <a:ext cx="328743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42" name="Symbol zastępczy tekstu 14">
            <a:extLst>
              <a:ext uri="{FF2B5EF4-FFF2-40B4-BE49-F238E27FC236}">
                <a16:creationId xmlns:a16="http://schemas.microsoft.com/office/drawing/2014/main" id="{586E636C-F890-3D48-B2C6-DF69EC2A5D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4834" y="4636867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60191B87-9386-1647-99AD-B9D0A85561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14834" y="4989871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44" name="Symbol zastępczy tekstu 3">
            <a:extLst>
              <a:ext uri="{FF2B5EF4-FFF2-40B4-BE49-F238E27FC236}">
                <a16:creationId xmlns:a16="http://schemas.microsoft.com/office/drawing/2014/main" id="{E5B3E16D-18C2-724E-B940-6CD69F73F5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9675" y="3841284"/>
            <a:ext cx="4204967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60A4677B-7C38-2C4C-8339-C22F5191B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380" y="3276876"/>
            <a:ext cx="283125" cy="212344"/>
          </a:xfrm>
          <a:prstGeom prst="rect">
            <a:avLst/>
          </a:prstGeom>
        </p:spPr>
      </p:pic>
      <p:pic>
        <p:nvPicPr>
          <p:cNvPr id="46" name="Picture 22">
            <a:extLst>
              <a:ext uri="{FF2B5EF4-FFF2-40B4-BE49-F238E27FC236}">
                <a16:creationId xmlns:a16="http://schemas.microsoft.com/office/drawing/2014/main" id="{ED0E7CB7-240A-C14E-9CD4-CF4ACDA879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380" y="2928384"/>
            <a:ext cx="283125" cy="212344"/>
          </a:xfrm>
          <a:prstGeom prst="rect">
            <a:avLst/>
          </a:prstGeom>
        </p:spPr>
      </p:pic>
      <p:sp>
        <p:nvSpPr>
          <p:cNvPr id="47" name="Symbol zastępczy tekstu 14">
            <a:extLst>
              <a:ext uri="{FF2B5EF4-FFF2-40B4-BE49-F238E27FC236}">
                <a16:creationId xmlns:a16="http://schemas.microsoft.com/office/drawing/2014/main" id="{9B4D2C2D-F59C-1746-A0F5-8F29B5B2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9676" y="2591847"/>
            <a:ext cx="328743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48" name="Symbol zastępczy tekstu 14">
            <a:extLst>
              <a:ext uri="{FF2B5EF4-FFF2-40B4-BE49-F238E27FC236}">
                <a16:creationId xmlns:a16="http://schemas.microsoft.com/office/drawing/2014/main" id="{2D34E607-D0CF-1345-9EDB-4D7B89E010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14834" y="2926209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49" name="Symbol zastępczy tekstu 14">
            <a:extLst>
              <a:ext uri="{FF2B5EF4-FFF2-40B4-BE49-F238E27FC236}">
                <a16:creationId xmlns:a16="http://schemas.microsoft.com/office/drawing/2014/main" id="{76C27650-DABB-7940-9618-40E6D9A6BA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14834" y="3279213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50" name="Symbol zastępczy tekstu 3">
            <a:extLst>
              <a:ext uri="{FF2B5EF4-FFF2-40B4-BE49-F238E27FC236}">
                <a16:creationId xmlns:a16="http://schemas.microsoft.com/office/drawing/2014/main" id="{E7C669C2-A06F-B54F-A86B-574AF6FB51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99675" y="2130626"/>
            <a:ext cx="4204967" cy="374726"/>
          </a:xfrm>
          <a:prstGeom prst="rect">
            <a:avLst/>
          </a:prstGeom>
        </p:spPr>
        <p:txBody>
          <a:bodyPr/>
          <a:lstStyle>
            <a:lvl1pPr>
              <a:defRPr sz="1800" spc="0" baseline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9E7E590E-F349-174C-8126-0FD3EEA0BD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79" y="4987534"/>
            <a:ext cx="283125" cy="212344"/>
          </a:xfrm>
          <a:prstGeom prst="rect">
            <a:avLst/>
          </a:prstGeom>
        </p:spPr>
      </p:pic>
      <p:pic>
        <p:nvPicPr>
          <p:cNvPr id="52" name="Picture 22">
            <a:extLst>
              <a:ext uri="{FF2B5EF4-FFF2-40B4-BE49-F238E27FC236}">
                <a16:creationId xmlns:a16="http://schemas.microsoft.com/office/drawing/2014/main" id="{D6BC7018-0DED-7443-BA58-9B6E13C4FF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79" y="4639042"/>
            <a:ext cx="283125" cy="212344"/>
          </a:xfrm>
          <a:prstGeom prst="rect">
            <a:avLst/>
          </a:prstGeom>
        </p:spPr>
      </p:pic>
      <p:sp>
        <p:nvSpPr>
          <p:cNvPr id="53" name="Symbol zastępczy tekstu 14">
            <a:extLst>
              <a:ext uri="{FF2B5EF4-FFF2-40B4-BE49-F238E27FC236}">
                <a16:creationId xmlns:a16="http://schemas.microsoft.com/office/drawing/2014/main" id="{7AAA8981-72D7-7E4F-B91E-162C163E82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95474" y="4302505"/>
            <a:ext cx="328743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54" name="Symbol zastępczy tekstu 14">
            <a:extLst>
              <a:ext uri="{FF2B5EF4-FFF2-40B4-BE49-F238E27FC236}">
                <a16:creationId xmlns:a16="http://schemas.microsoft.com/office/drawing/2014/main" id="{46ADC2CE-0946-4C42-89DF-104A983EC0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0633" y="4636867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55" name="Symbol zastępczy tekstu 14">
            <a:extLst>
              <a:ext uri="{FF2B5EF4-FFF2-40B4-BE49-F238E27FC236}">
                <a16:creationId xmlns:a16="http://schemas.microsoft.com/office/drawing/2014/main" id="{DC0E0222-23A9-2842-A6C1-2F6B364A282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10633" y="4989871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56" name="Symbol zastępczy tekstu 3">
            <a:extLst>
              <a:ext uri="{FF2B5EF4-FFF2-40B4-BE49-F238E27FC236}">
                <a16:creationId xmlns:a16="http://schemas.microsoft.com/office/drawing/2014/main" id="{3140DE3F-E9BC-3F4F-8130-44A57E3D3D8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95474" y="3841284"/>
            <a:ext cx="4204967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C54620F9-8564-1C42-BC68-8F5448214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79" y="3276876"/>
            <a:ext cx="283125" cy="212344"/>
          </a:xfrm>
          <a:prstGeom prst="rect">
            <a:avLst/>
          </a:prstGeom>
        </p:spPr>
      </p:pic>
      <p:pic>
        <p:nvPicPr>
          <p:cNvPr id="58" name="Picture 22">
            <a:extLst>
              <a:ext uri="{FF2B5EF4-FFF2-40B4-BE49-F238E27FC236}">
                <a16:creationId xmlns:a16="http://schemas.microsoft.com/office/drawing/2014/main" id="{63BE3737-8EAB-9C4E-9F55-839B322DA0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79" y="2928384"/>
            <a:ext cx="283125" cy="212344"/>
          </a:xfrm>
          <a:prstGeom prst="rect">
            <a:avLst/>
          </a:prstGeom>
        </p:spPr>
      </p:pic>
      <p:sp>
        <p:nvSpPr>
          <p:cNvPr id="59" name="Symbol zastępczy tekstu 14">
            <a:extLst>
              <a:ext uri="{FF2B5EF4-FFF2-40B4-BE49-F238E27FC236}">
                <a16:creationId xmlns:a16="http://schemas.microsoft.com/office/drawing/2014/main" id="{8B718655-87B7-CD41-A91B-9CD194673E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5474" y="2591847"/>
            <a:ext cx="328743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60" name="Symbol zastępczy tekstu 14">
            <a:extLst>
              <a:ext uri="{FF2B5EF4-FFF2-40B4-BE49-F238E27FC236}">
                <a16:creationId xmlns:a16="http://schemas.microsoft.com/office/drawing/2014/main" id="{659637D2-2BE4-194B-B448-BE648D28872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0633" y="2926209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61" name="Symbol zastępczy tekstu 14">
            <a:extLst>
              <a:ext uri="{FF2B5EF4-FFF2-40B4-BE49-F238E27FC236}">
                <a16:creationId xmlns:a16="http://schemas.microsoft.com/office/drawing/2014/main" id="{71A49FB1-9C6F-DD47-8A44-52DE5E9798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10633" y="3279213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62" name="Symbol zastępczy tekstu 3">
            <a:extLst>
              <a:ext uri="{FF2B5EF4-FFF2-40B4-BE49-F238E27FC236}">
                <a16:creationId xmlns:a16="http://schemas.microsoft.com/office/drawing/2014/main" id="{BE0C5F33-4388-E44F-AA89-D9A3A59FDD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95474" y="2130626"/>
            <a:ext cx="4204967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4E04163-B35D-3003-AE50-D85077023B9B}"/>
              </a:ext>
            </a:extLst>
          </p:cNvPr>
          <p:cNvCxnSpPr>
            <a:cxnSpLocks/>
          </p:cNvCxnSpPr>
          <p:nvPr userDrawn="1"/>
        </p:nvCxnSpPr>
        <p:spPr>
          <a:xfrm>
            <a:off x="3320408" y="1068772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az 6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344" y="1051181"/>
            <a:ext cx="2210065" cy="531482"/>
          </a:xfrm>
          <a:prstGeom prst="rect">
            <a:avLst/>
          </a:prstGeom>
        </p:spPr>
      </p:pic>
      <p:sp>
        <p:nvSpPr>
          <p:cNvPr id="34" name="Tytuł 1">
            <a:extLst>
              <a:ext uri="{FF2B5EF4-FFF2-40B4-BE49-F238E27FC236}">
                <a16:creationId xmlns:a16="http://schemas.microsoft.com/office/drawing/2014/main" id="{92F36894-22FD-9348-BEF7-07A2AB57371A}"/>
              </a:ext>
            </a:extLst>
          </p:cNvPr>
          <p:cNvSpPr txBox="1">
            <a:spLocks/>
          </p:cNvSpPr>
          <p:nvPr userDrawn="1"/>
        </p:nvSpPr>
        <p:spPr>
          <a:xfrm>
            <a:off x="8498230" y="5378366"/>
            <a:ext cx="2199671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</p:spTree>
    <p:extLst>
      <p:ext uri="{BB962C8B-B14F-4D97-AF65-F5344CB8AC3E}">
        <p14:creationId xmlns:p14="http://schemas.microsoft.com/office/powerpoint/2010/main" val="745801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-firem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AA9D7-9CF3-9146-A77E-3E377ABB6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1602" y="3444430"/>
            <a:ext cx="5698903" cy="102754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pl-PL" b="0" i="0" smtClean="0">
                <a:effectLst/>
                <a:latin typeface="+mn-lt"/>
              </a:defRPr>
            </a:lvl1pPr>
          </a:lstStyle>
          <a:p>
            <a:r>
              <a:rPr lang="pl-PL" dirty="0"/>
              <a:t>ORLEN</a:t>
            </a:r>
            <a:r>
              <a:rPr lang="pl-PL"/>
              <a:t/>
            </a:r>
            <a:br>
              <a:rPr lang="pl-PL"/>
            </a:br>
            <a:endParaRPr lang="pl-PL" dirty="0"/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D590E34F-DEF7-554B-9DE9-2CCC498815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02" y="5056386"/>
            <a:ext cx="283125" cy="212344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9BA25F20-1EE0-594D-B8B6-4D6DDAD873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02" y="4624739"/>
            <a:ext cx="283125" cy="212344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92F36894-22FD-9348-BEF7-07A2AB57371A}"/>
              </a:ext>
            </a:extLst>
          </p:cNvPr>
          <p:cNvSpPr txBox="1">
            <a:spLocks/>
          </p:cNvSpPr>
          <p:nvPr userDrawn="1"/>
        </p:nvSpPr>
        <p:spPr>
          <a:xfrm>
            <a:off x="5300255" y="5301918"/>
            <a:ext cx="2199671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sp>
        <p:nvSpPr>
          <p:cNvPr id="13" name="Symbol zastępczy tekstu 14">
            <a:extLst>
              <a:ext uri="{FF2B5EF4-FFF2-40B4-BE49-F238E27FC236}">
                <a16:creationId xmlns:a16="http://schemas.microsoft.com/office/drawing/2014/main" id="{3BE7A160-A5EE-E248-8F11-C103A8E29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486" y="4624740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14" name="Symbol zastępczy tekstu 14">
            <a:extLst>
              <a:ext uri="{FF2B5EF4-FFF2-40B4-BE49-F238E27FC236}">
                <a16:creationId xmlns:a16="http://schemas.microsoft.com/office/drawing/2014/main" id="{C7C04DF9-0F30-EA4D-B3D6-B65A51B7F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9486" y="505638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111579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DCE749-6D23-EE4E-A002-5E4DB306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86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9BF232-9D58-AF4D-89A7-292EE2CB52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186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err="1" smtClean="0"/>
              <a:t>Kliknutím</a:t>
            </a:r>
            <a:r>
              <a:rPr lang="pl-PL" dirty="0" smtClean="0"/>
              <a:t> </a:t>
            </a:r>
            <a:r>
              <a:rPr lang="pl-PL" dirty="0" err="1" smtClean="0"/>
              <a:t>upravíte</a:t>
            </a:r>
            <a:r>
              <a:rPr lang="pl-PL" dirty="0" smtClean="0"/>
              <a:t> </a:t>
            </a:r>
            <a:r>
              <a:rPr lang="pl-PL" dirty="0" err="1" smtClean="0"/>
              <a:t>styly</a:t>
            </a:r>
            <a:r>
              <a:rPr lang="pl-PL" dirty="0" smtClean="0"/>
              <a:t> </a:t>
            </a:r>
            <a:r>
              <a:rPr lang="pl-PL" dirty="0" err="1" smtClean="0"/>
              <a:t>textového</a:t>
            </a:r>
            <a:r>
              <a:rPr lang="pl-PL" dirty="0" smtClean="0"/>
              <a:t> </a:t>
            </a:r>
            <a:r>
              <a:rPr lang="pl-PL" dirty="0" err="1" smtClean="0"/>
              <a:t>vzoru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380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D06D2FF-169E-BD46-B5AF-0BB6A2CBB438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0EE97A-6BD4-BD47-828C-77AC6C8D3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B6A48BC-AF4D-504A-83F3-AFE449905B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10157751" cy="4577807"/>
          </a:xfrm>
          <a:prstGeom prst="rect">
            <a:avLst/>
          </a:prstGeom>
        </p:spPr>
        <p:txBody>
          <a:bodyPr numCol="1" spcCol="36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10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97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D444AD-3060-7340-A5E6-CFB01AA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16C8812-B786-CD44-8295-633B1A6ECA08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5C0C0EC-FB6A-8D43-87F3-9024AAF47A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10157751" cy="4577807"/>
          </a:xfrm>
          <a:prstGeom prst="rect">
            <a:avLst/>
          </a:prstGeom>
        </p:spPr>
        <p:txBody>
          <a:bodyPr numCol="2" spcCol="36000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10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49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CD6495A-3C9A-0542-B4E8-F9A2B13F3E6E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15A02C-1A47-5344-AAB7-8C23CE44E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55ADC60-99ED-2C4F-B0BD-1771017BE3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10157751" cy="4577807"/>
          </a:xfrm>
          <a:prstGeom prst="rect">
            <a:avLst/>
          </a:prstGeom>
        </p:spPr>
        <p:txBody>
          <a:bodyPr numCol="3" spcCol="36000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10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3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D06D2FF-169E-BD46-B5AF-0BB6A2CBB438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0EE97A-6BD4-BD47-828C-77AC6C8D3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</a:t>
            </a:r>
            <a:r>
              <a:rPr lang="en-GB" smtClean="0"/>
              <a:t>upravíte </a:t>
            </a:r>
            <a:r>
              <a:rPr lang="cs-CZ" smtClean="0"/>
              <a:t>nadpis</a:t>
            </a:r>
            <a:endParaRPr lang="en-PL" dirty="0"/>
          </a:p>
        </p:txBody>
      </p:sp>
      <p:sp>
        <p:nvSpPr>
          <p:cNvPr id="3" name="Symbol zastępczy wykresu 2">
            <a:extLst>
              <a:ext uri="{FF2B5EF4-FFF2-40B4-BE49-F238E27FC236}">
                <a16:creationId xmlns:a16="http://schemas.microsoft.com/office/drawing/2014/main" id="{27E936B8-2EA2-F341-A204-C3FFD9276B7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37192" y="1685925"/>
            <a:ext cx="10156825" cy="457835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59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; Graf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10" name="Symbol zastępczy wykresu 2">
            <a:extLst>
              <a:ext uri="{FF2B5EF4-FFF2-40B4-BE49-F238E27FC236}">
                <a16:creationId xmlns:a16="http://schemas.microsoft.com/office/drawing/2014/main" id="{5803261F-AF89-C44A-B0E1-3B6ECFB5B20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933250" y="1676218"/>
            <a:ext cx="4860767" cy="457835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935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jpg"/><Relationship Id="rId5" Type="http://schemas.openxmlformats.org/officeDocument/2006/relationships/theme" Target="../theme/theme7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C252644-33FE-3919-8438-CCB484E357D2}"/>
              </a:ext>
            </a:extLst>
          </p:cNvPr>
          <p:cNvSpPr/>
          <p:nvPr userDrawn="1"/>
        </p:nvSpPr>
        <p:spPr>
          <a:xfrm>
            <a:off x="1114833" y="3201798"/>
            <a:ext cx="6391285" cy="257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EE8214C-5F9B-5652-4AED-0DDBAE44FE58}"/>
              </a:ext>
            </a:extLst>
          </p:cNvPr>
          <p:cNvSpPr/>
          <p:nvPr userDrawn="1"/>
        </p:nvSpPr>
        <p:spPr>
          <a:xfrm>
            <a:off x="1114833" y="4969498"/>
            <a:ext cx="6391285" cy="4987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152F91F-C484-0945-0881-040A5ADDA052}"/>
              </a:ext>
            </a:extLst>
          </p:cNvPr>
          <p:cNvSpPr/>
          <p:nvPr userDrawn="1"/>
        </p:nvSpPr>
        <p:spPr>
          <a:xfrm>
            <a:off x="1114833" y="2440955"/>
            <a:ext cx="3718815" cy="7388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        </a:t>
            </a:r>
          </a:p>
        </p:txBody>
      </p:sp>
      <p:pic>
        <p:nvPicPr>
          <p:cNvPr id="8" name="Obraz 7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E41D6F1-0D3C-4C5D-9FC7-33AF3A555F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646" y="2533011"/>
            <a:ext cx="1657549" cy="531482"/>
          </a:xfrm>
          <a:prstGeom prst="rect">
            <a:avLst/>
          </a:prstGeom>
        </p:spPr>
      </p:pic>
      <p:cxnSp>
        <p:nvCxnSpPr>
          <p:cNvPr id="9" name="Łącznik prosty 9">
            <a:extLst>
              <a:ext uri="{FF2B5EF4-FFF2-40B4-BE49-F238E27FC236}">
                <a16:creationId xmlns:a16="http://schemas.microsoft.com/office/drawing/2014/main" id="{ABEA2661-9383-C3B4-8B0E-C0C84B0D4FE9}"/>
              </a:ext>
            </a:extLst>
          </p:cNvPr>
          <p:cNvCxnSpPr>
            <a:cxnSpLocks/>
          </p:cNvCxnSpPr>
          <p:nvPr userDrawn="1"/>
        </p:nvCxnSpPr>
        <p:spPr>
          <a:xfrm>
            <a:off x="2980007" y="2559388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3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sldNum="0" hdr="0" ftr="0"/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+mj-lt"/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4524E29-9B1A-DB4C-BDCE-8FAF3F33F731}"/>
              </a:ext>
            </a:extLst>
          </p:cNvPr>
          <p:cNvSpPr/>
          <p:nvPr userDrawn="1"/>
        </p:nvSpPr>
        <p:spPr>
          <a:xfrm>
            <a:off x="1114833" y="1948529"/>
            <a:ext cx="6391285" cy="382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98F1226-B5E6-86AA-ABAA-E40FD34E8D47}"/>
              </a:ext>
            </a:extLst>
          </p:cNvPr>
          <p:cNvSpPr/>
          <p:nvPr userDrawn="1"/>
        </p:nvSpPr>
        <p:spPr>
          <a:xfrm>
            <a:off x="1114832" y="1209691"/>
            <a:ext cx="3718815" cy="7388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3AE34BD-A8AB-DCCC-C4D8-EB44AFDB203D}"/>
              </a:ext>
            </a:extLst>
          </p:cNvPr>
          <p:cNvSpPr/>
          <p:nvPr userDrawn="1"/>
        </p:nvSpPr>
        <p:spPr>
          <a:xfrm>
            <a:off x="1114833" y="4969498"/>
            <a:ext cx="6391285" cy="4987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pic>
        <p:nvPicPr>
          <p:cNvPr id="8" name="Obraz 10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646" y="1296827"/>
            <a:ext cx="1657549" cy="531482"/>
          </a:xfrm>
          <a:prstGeom prst="rect">
            <a:avLst/>
          </a:prstGeo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F83BC72-06F1-4445-BE1F-90704C68AD96}"/>
              </a:ext>
            </a:extLst>
          </p:cNvPr>
          <p:cNvCxnSpPr>
            <a:cxnSpLocks/>
          </p:cNvCxnSpPr>
          <p:nvPr userDrawn="1"/>
        </p:nvCxnSpPr>
        <p:spPr>
          <a:xfrm>
            <a:off x="2980007" y="1311582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7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</p:sldLayoutIdLst>
  <p:hf sldNum="0" hdr="0" ftr="0"/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+mj-lt"/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46F53D4D-B6C8-A448-8F2D-6DF909E427E9}"/>
              </a:ext>
            </a:extLst>
          </p:cNvPr>
          <p:cNvSpPr txBox="1"/>
          <p:nvPr userDrawn="1"/>
        </p:nvSpPr>
        <p:spPr>
          <a:xfrm>
            <a:off x="11570797" y="6313594"/>
            <a:ext cx="480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800" smtClean="0">
                <a:solidFill>
                  <a:schemeClr val="bg1"/>
                </a:solidFill>
              </a:rPr>
              <a:pPr algn="ctr"/>
              <a:t>‹#›</a:t>
            </a:fld>
            <a:endParaRPr lang="pl-PL" sz="1800" dirty="0">
              <a:solidFill>
                <a:schemeClr val="bg1"/>
              </a:solidFill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77F9E9F-E308-B4EE-E592-9AD8F667C3BB}"/>
              </a:ext>
            </a:extLst>
          </p:cNvPr>
          <p:cNvGrpSpPr/>
          <p:nvPr userDrawn="1"/>
        </p:nvGrpSpPr>
        <p:grpSpPr>
          <a:xfrm>
            <a:off x="11429810" y="0"/>
            <a:ext cx="762190" cy="6864020"/>
            <a:chOff x="11429810" y="0"/>
            <a:chExt cx="762190" cy="6864020"/>
          </a:xfrm>
          <a:solidFill>
            <a:srgbClr val="E30613"/>
          </a:solidFill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877FA693-AA7B-FD4D-98B3-407F11143F26}"/>
                </a:ext>
              </a:extLst>
            </p:cNvPr>
            <p:cNvSpPr/>
            <p:nvPr userDrawn="1"/>
          </p:nvSpPr>
          <p:spPr>
            <a:xfrm>
              <a:off x="11430000" y="6096000"/>
              <a:ext cx="762000" cy="768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969ADE9B-59DC-9044-883C-AF3D1536E491}"/>
                </a:ext>
              </a:extLst>
            </p:cNvPr>
            <p:cNvSpPr/>
            <p:nvPr userDrawn="1"/>
          </p:nvSpPr>
          <p:spPr>
            <a:xfrm>
              <a:off x="11430000" y="0"/>
              <a:ext cx="762000" cy="73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AF6BE159-965F-017E-78E0-5CA5B5136F49}"/>
                </a:ext>
              </a:extLst>
            </p:cNvPr>
            <p:cNvSpPr/>
            <p:nvPr userDrawn="1"/>
          </p:nvSpPr>
          <p:spPr>
            <a:xfrm>
              <a:off x="11429810" y="731520"/>
              <a:ext cx="762000" cy="29768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53652D5B-0AB6-41E0-B8DC-6CAAF99543A7}"/>
              </a:ext>
            </a:extLst>
          </p:cNvPr>
          <p:cNvCxnSpPr>
            <a:cxnSpLocks/>
          </p:cNvCxnSpPr>
          <p:nvPr userDrawn="1"/>
        </p:nvCxnSpPr>
        <p:spPr>
          <a:xfrm>
            <a:off x="11560691" y="717512"/>
            <a:ext cx="521140" cy="0"/>
          </a:xfrm>
          <a:prstGeom prst="line">
            <a:avLst/>
          </a:prstGeom>
          <a:ln w="127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BCB18F9-28DD-4898-B6B0-0CD0158750DF}"/>
              </a:ext>
            </a:extLst>
          </p:cNvPr>
          <p:cNvSpPr txBox="1"/>
          <p:nvPr userDrawn="1"/>
        </p:nvSpPr>
        <p:spPr>
          <a:xfrm>
            <a:off x="11570797" y="6359760"/>
            <a:ext cx="4804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200" smtClean="0">
                <a:solidFill>
                  <a:schemeClr val="bg1"/>
                </a:solidFill>
              </a:rPr>
              <a:pPr algn="ctr"/>
              <a:t>‹#›</a:t>
            </a:fld>
            <a:endParaRPr lang="pl-PL" sz="1200" dirty="0">
              <a:solidFill>
                <a:schemeClr val="bg1"/>
              </a:solidFill>
            </a:endParaRP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3B8BBE35-A79E-7C11-D5D7-63B501CA64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589443" y="138881"/>
            <a:ext cx="463637" cy="417711"/>
          </a:xfrm>
          <a:prstGeom prst="rect">
            <a:avLst/>
          </a:prstGeom>
        </p:spPr>
      </p:pic>
      <p:sp>
        <p:nvSpPr>
          <p:cNvPr id="14" name="Symbol zastępczy tytułu pionowego 9">
            <a:extLst>
              <a:ext uri="{FF2B5EF4-FFF2-40B4-BE49-F238E27FC236}">
                <a16:creationId xmlns:a16="http://schemas.microsoft.com/office/drawing/2014/main" id="{4B11797E-3700-EE0A-2420-F03B8F827C11}"/>
              </a:ext>
            </a:extLst>
          </p:cNvPr>
          <p:cNvSpPr txBox="1">
            <a:spLocks/>
          </p:cNvSpPr>
          <p:nvPr userDrawn="1"/>
        </p:nvSpPr>
        <p:spPr>
          <a:xfrm>
            <a:off x="11560691" y="895312"/>
            <a:ext cx="521140" cy="2533688"/>
          </a:xfrm>
          <a:prstGeom prst="rect">
            <a:avLst/>
          </a:prstGeom>
        </p:spPr>
        <p:txBody>
          <a:bodyPr vert="eaVert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300">
                <a:solidFill>
                  <a:srgbClr val="AEAF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FFFF"/>
                </a:solidFill>
              </a:rPr>
              <a:t>ORLEN Unipetrol</a:t>
            </a:r>
          </a:p>
        </p:txBody>
      </p:sp>
    </p:spTree>
    <p:extLst>
      <p:ext uri="{BB962C8B-B14F-4D97-AF65-F5344CB8AC3E}">
        <p14:creationId xmlns:p14="http://schemas.microsoft.com/office/powerpoint/2010/main" val="375141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7" r:id="rId3"/>
    <p:sldLayoutId id="2147483678" r:id="rId4"/>
    <p:sldLayoutId id="2147483694" r:id="rId5"/>
    <p:sldLayoutId id="2147483693" r:id="rId6"/>
    <p:sldLayoutId id="2147483692" r:id="rId7"/>
    <p:sldLayoutId id="2147483695" r:id="rId8"/>
    <p:sldLayoutId id="2147483760" r:id="rId9"/>
    <p:sldLayoutId id="2147483679" r:id="rId10"/>
    <p:sldLayoutId id="214748378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4B455F63-7C94-D04D-8634-1DC70B147042}"/>
              </a:ext>
            </a:extLst>
          </p:cNvPr>
          <p:cNvSpPr/>
          <p:nvPr userDrawn="1"/>
        </p:nvSpPr>
        <p:spPr>
          <a:xfrm>
            <a:off x="11430000" y="6096000"/>
            <a:ext cx="762000" cy="7680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A0C5BDC-9939-6E47-8C1B-8F2B4CC89B53}"/>
              </a:ext>
            </a:extLst>
          </p:cNvPr>
          <p:cNvSpPr/>
          <p:nvPr userDrawn="1"/>
        </p:nvSpPr>
        <p:spPr>
          <a:xfrm>
            <a:off x="11430000" y="0"/>
            <a:ext cx="762000" cy="7315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6F53D4D-B6C8-A448-8F2D-6DF909E427E9}"/>
              </a:ext>
            </a:extLst>
          </p:cNvPr>
          <p:cNvSpPr txBox="1"/>
          <p:nvPr userDrawn="1"/>
        </p:nvSpPr>
        <p:spPr>
          <a:xfrm>
            <a:off x="11570797" y="6359760"/>
            <a:ext cx="4804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200" smtClean="0">
                <a:solidFill>
                  <a:schemeClr val="bg1"/>
                </a:solidFill>
              </a:rPr>
              <a:pPr algn="ctr"/>
              <a:t>‹#›</a:t>
            </a:fld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14ED63E-33D7-B34A-A699-477DBB479EA3}"/>
              </a:ext>
            </a:extLst>
          </p:cNvPr>
          <p:cNvSpPr/>
          <p:nvPr userDrawn="1"/>
        </p:nvSpPr>
        <p:spPr>
          <a:xfrm>
            <a:off x="0" y="0"/>
            <a:ext cx="5762847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DAF62F3-59F9-36C5-B8D6-6D79A6DAFC18}"/>
              </a:ext>
            </a:extLst>
          </p:cNvPr>
          <p:cNvSpPr/>
          <p:nvPr userDrawn="1"/>
        </p:nvSpPr>
        <p:spPr>
          <a:xfrm>
            <a:off x="11429999" y="721360"/>
            <a:ext cx="762000" cy="297687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BACDB5F-5D50-4BEE-B00B-EB7FBF006B66}"/>
              </a:ext>
            </a:extLst>
          </p:cNvPr>
          <p:cNvCxnSpPr/>
          <p:nvPr userDrawn="1"/>
        </p:nvCxnSpPr>
        <p:spPr>
          <a:xfrm>
            <a:off x="11560691" y="717512"/>
            <a:ext cx="521140" cy="0"/>
          </a:xfrm>
          <a:prstGeom prst="line">
            <a:avLst/>
          </a:prstGeom>
          <a:ln w="127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a 3">
            <a:extLst>
              <a:ext uri="{FF2B5EF4-FFF2-40B4-BE49-F238E27FC236}">
                <a16:creationId xmlns:a16="http://schemas.microsoft.com/office/drawing/2014/main" id="{9C65627E-293A-69C4-9F2A-647FE0322F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589443" y="138881"/>
            <a:ext cx="463637" cy="417711"/>
          </a:xfrm>
          <a:prstGeom prst="rect">
            <a:avLst/>
          </a:prstGeom>
        </p:spPr>
      </p:pic>
      <p:sp>
        <p:nvSpPr>
          <p:cNvPr id="11" name="Symbol zastępczy tytułu pionowego 9">
            <a:extLst>
              <a:ext uri="{FF2B5EF4-FFF2-40B4-BE49-F238E27FC236}">
                <a16:creationId xmlns:a16="http://schemas.microsoft.com/office/drawing/2014/main" id="{ED292964-AD18-4D0F-B0E4-625FED577225}"/>
              </a:ext>
            </a:extLst>
          </p:cNvPr>
          <p:cNvSpPr txBox="1">
            <a:spLocks/>
          </p:cNvSpPr>
          <p:nvPr userDrawn="1"/>
        </p:nvSpPr>
        <p:spPr>
          <a:xfrm>
            <a:off x="11560691" y="895312"/>
            <a:ext cx="521140" cy="2533688"/>
          </a:xfrm>
          <a:prstGeom prst="rect">
            <a:avLst/>
          </a:prstGeom>
        </p:spPr>
        <p:txBody>
          <a:bodyPr vert="eaVert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300">
                <a:solidFill>
                  <a:srgbClr val="AEAF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FFFF"/>
                </a:solidFill>
              </a:rPr>
              <a:t>ORLEN Unipetrol</a:t>
            </a:r>
          </a:p>
        </p:txBody>
      </p:sp>
    </p:spTree>
    <p:extLst>
      <p:ext uri="{BB962C8B-B14F-4D97-AF65-F5344CB8AC3E}">
        <p14:creationId xmlns:p14="http://schemas.microsoft.com/office/powerpoint/2010/main" val="334510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618CEE57-E635-6C44-8BBD-82912595552C}"/>
              </a:ext>
            </a:extLst>
          </p:cNvPr>
          <p:cNvSpPr/>
          <p:nvPr userDrawn="1"/>
        </p:nvSpPr>
        <p:spPr>
          <a:xfrm>
            <a:off x="0" y="0"/>
            <a:ext cx="5762847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2EDDF91-8D84-5F4F-BE4B-C98CCFAB48EF}"/>
              </a:ext>
            </a:extLst>
          </p:cNvPr>
          <p:cNvSpPr/>
          <p:nvPr userDrawn="1"/>
        </p:nvSpPr>
        <p:spPr>
          <a:xfrm>
            <a:off x="11430000" y="6096000"/>
            <a:ext cx="762000" cy="7680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6D16056-5AFB-8E43-922A-0D5153B56132}"/>
              </a:ext>
            </a:extLst>
          </p:cNvPr>
          <p:cNvSpPr/>
          <p:nvPr userDrawn="1"/>
        </p:nvSpPr>
        <p:spPr>
          <a:xfrm>
            <a:off x="11430000" y="13123"/>
            <a:ext cx="762000" cy="731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1747ECD-03FD-084B-A4BF-9114C35526C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75498" y="213360"/>
            <a:ext cx="470624" cy="331047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452521D-8148-1948-9A96-41D0996CA889}"/>
              </a:ext>
            </a:extLst>
          </p:cNvPr>
          <p:cNvSpPr txBox="1"/>
          <p:nvPr userDrawn="1"/>
        </p:nvSpPr>
        <p:spPr>
          <a:xfrm>
            <a:off x="11570797" y="6359760"/>
            <a:ext cx="4804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200" smtClean="0">
                <a:solidFill>
                  <a:srgbClr val="FFFFFF"/>
                </a:solidFill>
              </a:rPr>
              <a:pPr algn="ctr"/>
              <a:t>‹#›</a:t>
            </a:fld>
            <a:endParaRPr lang="pl-PL" sz="1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F4AB519-550A-64AE-1DB0-B663EB93308D}"/>
              </a:ext>
            </a:extLst>
          </p:cNvPr>
          <p:cNvSpPr/>
          <p:nvPr userDrawn="1"/>
        </p:nvSpPr>
        <p:spPr>
          <a:xfrm>
            <a:off x="11430000" y="721360"/>
            <a:ext cx="762000" cy="297687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CFD9D63-D086-440C-B4DC-E777FC6BEE96}"/>
              </a:ext>
            </a:extLst>
          </p:cNvPr>
          <p:cNvSpPr/>
          <p:nvPr userDrawn="1"/>
        </p:nvSpPr>
        <p:spPr>
          <a:xfrm>
            <a:off x="11430000" y="13123"/>
            <a:ext cx="762000" cy="7315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A76A6218-1D16-4001-BCC4-A13EF3C74C68}"/>
              </a:ext>
            </a:extLst>
          </p:cNvPr>
          <p:cNvCxnSpPr/>
          <p:nvPr userDrawn="1"/>
        </p:nvCxnSpPr>
        <p:spPr>
          <a:xfrm>
            <a:off x="11560691" y="717512"/>
            <a:ext cx="52114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a 4">
            <a:extLst>
              <a:ext uri="{FF2B5EF4-FFF2-40B4-BE49-F238E27FC236}">
                <a16:creationId xmlns:a16="http://schemas.microsoft.com/office/drawing/2014/main" id="{9975BEA9-49FD-FF81-B3D8-5CE6DBF008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589443" y="138881"/>
            <a:ext cx="463637" cy="417711"/>
          </a:xfrm>
          <a:prstGeom prst="rect">
            <a:avLst/>
          </a:prstGeom>
        </p:spPr>
      </p:pic>
      <p:sp>
        <p:nvSpPr>
          <p:cNvPr id="16" name="Symbol zastępczy tytułu pionowego 9">
            <a:extLst>
              <a:ext uri="{FF2B5EF4-FFF2-40B4-BE49-F238E27FC236}">
                <a16:creationId xmlns:a16="http://schemas.microsoft.com/office/drawing/2014/main" id="{ED292964-AD18-4D0F-B0E4-625FED577225}"/>
              </a:ext>
            </a:extLst>
          </p:cNvPr>
          <p:cNvSpPr txBox="1">
            <a:spLocks/>
          </p:cNvSpPr>
          <p:nvPr userDrawn="1"/>
        </p:nvSpPr>
        <p:spPr>
          <a:xfrm>
            <a:off x="11560691" y="895312"/>
            <a:ext cx="521140" cy="2533688"/>
          </a:xfrm>
          <a:prstGeom prst="rect">
            <a:avLst/>
          </a:prstGeom>
        </p:spPr>
        <p:txBody>
          <a:bodyPr vert="eaVert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300">
                <a:solidFill>
                  <a:srgbClr val="AEAF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FFFF"/>
                </a:solidFill>
              </a:rPr>
              <a:t>ORLEN Unipetrol</a:t>
            </a:r>
          </a:p>
        </p:txBody>
      </p:sp>
    </p:spTree>
    <p:extLst>
      <p:ext uri="{BB962C8B-B14F-4D97-AF65-F5344CB8AC3E}">
        <p14:creationId xmlns:p14="http://schemas.microsoft.com/office/powerpoint/2010/main" val="273629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9D8A0DB0-7F2A-C261-2804-768BD1727298}"/>
              </a:ext>
            </a:extLst>
          </p:cNvPr>
          <p:cNvSpPr/>
          <p:nvPr userDrawn="1"/>
        </p:nvSpPr>
        <p:spPr>
          <a:xfrm>
            <a:off x="11430000" y="6096000"/>
            <a:ext cx="762000" cy="7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DC44A29-3548-3986-7851-8EE625B0B800}"/>
              </a:ext>
            </a:extLst>
          </p:cNvPr>
          <p:cNvSpPr txBox="1"/>
          <p:nvPr userDrawn="1"/>
        </p:nvSpPr>
        <p:spPr>
          <a:xfrm>
            <a:off x="11570797" y="6359760"/>
            <a:ext cx="4804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5C8308A-C03F-1363-21CB-0F44DFC827BB}"/>
              </a:ext>
            </a:extLst>
          </p:cNvPr>
          <p:cNvSpPr/>
          <p:nvPr userDrawn="1"/>
        </p:nvSpPr>
        <p:spPr>
          <a:xfrm>
            <a:off x="11430000" y="-46182"/>
            <a:ext cx="762000" cy="3698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F874A75F-7285-95F1-C332-6F08B80C36F4}"/>
              </a:ext>
            </a:extLst>
          </p:cNvPr>
          <p:cNvCxnSpPr/>
          <p:nvPr userDrawn="1"/>
        </p:nvCxnSpPr>
        <p:spPr>
          <a:xfrm>
            <a:off x="11560691" y="717512"/>
            <a:ext cx="52114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34C1EF5C-DB59-4310-CEE1-3AE38D5898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589443" y="138881"/>
            <a:ext cx="463637" cy="417711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DFA8D5C-D5BD-5DC4-E8F0-978FF0A9236D}"/>
              </a:ext>
            </a:extLst>
          </p:cNvPr>
          <p:cNvSpPr/>
          <p:nvPr userDrawn="1"/>
        </p:nvSpPr>
        <p:spPr>
          <a:xfrm>
            <a:off x="0" y="0"/>
            <a:ext cx="57628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tytułu pionowego 9">
            <a:extLst>
              <a:ext uri="{FF2B5EF4-FFF2-40B4-BE49-F238E27FC236}">
                <a16:creationId xmlns:a16="http://schemas.microsoft.com/office/drawing/2014/main" id="{7DE2EBDE-0EFA-65C0-8A1C-6F8F206CEE66}"/>
              </a:ext>
            </a:extLst>
          </p:cNvPr>
          <p:cNvSpPr txBox="1">
            <a:spLocks/>
          </p:cNvSpPr>
          <p:nvPr userDrawn="1"/>
        </p:nvSpPr>
        <p:spPr>
          <a:xfrm>
            <a:off x="11560691" y="895312"/>
            <a:ext cx="521140" cy="2533688"/>
          </a:xfrm>
          <a:prstGeom prst="rect">
            <a:avLst/>
          </a:prstGeom>
        </p:spPr>
        <p:txBody>
          <a:bodyPr vert="eaVert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300">
                <a:solidFill>
                  <a:srgbClr val="AEAF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E30613"/>
                </a:solidFill>
              </a:rPr>
              <a:t>ORLEN Unipetrol</a:t>
            </a:r>
          </a:p>
        </p:txBody>
      </p:sp>
    </p:spTree>
    <p:extLst>
      <p:ext uri="{BB962C8B-B14F-4D97-AF65-F5344CB8AC3E}">
        <p14:creationId xmlns:p14="http://schemas.microsoft.com/office/powerpoint/2010/main" val="393693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63167F5-66B6-594E-A4A4-929DC305392E}"/>
              </a:ext>
            </a:extLst>
          </p:cNvPr>
          <p:cNvSpPr/>
          <p:nvPr userDrawn="1"/>
        </p:nvSpPr>
        <p:spPr>
          <a:xfrm>
            <a:off x="11430000" y="6096000"/>
            <a:ext cx="762000" cy="7680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2C1D8DE-1DA6-454D-87B1-F85DF9344A5D}"/>
              </a:ext>
            </a:extLst>
          </p:cNvPr>
          <p:cNvSpPr/>
          <p:nvPr userDrawn="1"/>
        </p:nvSpPr>
        <p:spPr>
          <a:xfrm>
            <a:off x="11430000" y="0"/>
            <a:ext cx="762000" cy="7315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6F53D4D-B6C8-A448-8F2D-6DF909E427E9}"/>
              </a:ext>
            </a:extLst>
          </p:cNvPr>
          <p:cNvSpPr txBox="1"/>
          <p:nvPr userDrawn="1"/>
        </p:nvSpPr>
        <p:spPr>
          <a:xfrm>
            <a:off x="11570797" y="6359760"/>
            <a:ext cx="4804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200" smtClean="0">
                <a:solidFill>
                  <a:srgbClr val="FFFFFF"/>
                </a:solidFill>
              </a:rPr>
              <a:pPr algn="ctr"/>
              <a:t>‹#›</a:t>
            </a:fld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15ABB967-C940-3C40-A30F-0A38CBDA92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1" y="0"/>
            <a:ext cx="3932904" cy="68580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F564BC7C-0C47-4439-E32E-E52F8B25C0AA}"/>
              </a:ext>
            </a:extLst>
          </p:cNvPr>
          <p:cNvSpPr/>
          <p:nvPr userDrawn="1"/>
        </p:nvSpPr>
        <p:spPr>
          <a:xfrm>
            <a:off x="11430000" y="721360"/>
            <a:ext cx="762000" cy="297687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AA2DAFB-597A-45FE-B5B4-87C7497926A0}"/>
              </a:ext>
            </a:extLst>
          </p:cNvPr>
          <p:cNvCxnSpPr/>
          <p:nvPr userDrawn="1"/>
        </p:nvCxnSpPr>
        <p:spPr>
          <a:xfrm>
            <a:off x="11560691" y="717512"/>
            <a:ext cx="521140" cy="0"/>
          </a:xfrm>
          <a:prstGeom prst="line">
            <a:avLst/>
          </a:prstGeom>
          <a:ln w="127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a 2">
            <a:extLst>
              <a:ext uri="{FF2B5EF4-FFF2-40B4-BE49-F238E27FC236}">
                <a16:creationId xmlns:a16="http://schemas.microsoft.com/office/drawing/2014/main" id="{72C2E510-11B6-7113-BD78-0FB803C594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89443" y="138881"/>
            <a:ext cx="463637" cy="417711"/>
          </a:xfrm>
          <a:prstGeom prst="rect">
            <a:avLst/>
          </a:prstGeom>
        </p:spPr>
      </p:pic>
      <p:sp>
        <p:nvSpPr>
          <p:cNvPr id="13" name="Symbol zastępczy tytułu pionowego 9">
            <a:extLst>
              <a:ext uri="{FF2B5EF4-FFF2-40B4-BE49-F238E27FC236}">
                <a16:creationId xmlns:a16="http://schemas.microsoft.com/office/drawing/2014/main" id="{2F31193A-58B9-C9CF-71EF-2CD7EFC8E821}"/>
              </a:ext>
            </a:extLst>
          </p:cNvPr>
          <p:cNvSpPr txBox="1">
            <a:spLocks/>
          </p:cNvSpPr>
          <p:nvPr userDrawn="1"/>
        </p:nvSpPr>
        <p:spPr>
          <a:xfrm>
            <a:off x="11560691" y="895312"/>
            <a:ext cx="521140" cy="2533688"/>
          </a:xfrm>
          <a:prstGeom prst="rect">
            <a:avLst/>
          </a:prstGeom>
        </p:spPr>
        <p:txBody>
          <a:bodyPr vert="eaVert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300">
                <a:solidFill>
                  <a:srgbClr val="AEAF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FFFF"/>
                </a:solidFill>
              </a:rPr>
              <a:t>ORLEN Unipetrol</a:t>
            </a:r>
          </a:p>
        </p:txBody>
      </p:sp>
    </p:spTree>
    <p:extLst>
      <p:ext uri="{BB962C8B-B14F-4D97-AF65-F5344CB8AC3E}">
        <p14:creationId xmlns:p14="http://schemas.microsoft.com/office/powerpoint/2010/main" val="98748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2" r:id="rId3"/>
    <p:sldLayoutId id="2147483751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4524E29-9B1A-DB4C-BDCE-8FAF3F33F731}"/>
              </a:ext>
            </a:extLst>
          </p:cNvPr>
          <p:cNvSpPr/>
          <p:nvPr userDrawn="1"/>
        </p:nvSpPr>
        <p:spPr>
          <a:xfrm>
            <a:off x="1114834" y="3201800"/>
            <a:ext cx="6922111" cy="250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B2D2C2F-799C-04BE-2AF2-EE1A072F3D7A}"/>
              </a:ext>
            </a:extLst>
          </p:cNvPr>
          <p:cNvSpPr/>
          <p:nvPr userDrawn="1"/>
        </p:nvSpPr>
        <p:spPr>
          <a:xfrm>
            <a:off x="1114834" y="2462960"/>
            <a:ext cx="4411151" cy="738838"/>
          </a:xfrm>
          <a:prstGeom prst="rect">
            <a:avLst/>
          </a:prstGeom>
          <a:solidFill>
            <a:srgbClr val="DE0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95396F80-01BD-15AF-82DE-3F8F46A8A60F}"/>
              </a:ext>
            </a:extLst>
          </p:cNvPr>
          <p:cNvCxnSpPr>
            <a:cxnSpLocks/>
          </p:cNvCxnSpPr>
          <p:nvPr userDrawn="1"/>
        </p:nvCxnSpPr>
        <p:spPr>
          <a:xfrm>
            <a:off x="3502535" y="2559390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400" y="2554217"/>
            <a:ext cx="2210065" cy="5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4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hf sldNum="0" hdr="0" ftr="0"/>
  <p:txStyles>
    <p:titleStyle>
      <a:lvl1pPr marL="0" indent="0" algn="l" defTabSz="685783" rtl="0" eaLnBrk="1" latinLnBrk="0" hangingPunct="1">
        <a:lnSpc>
          <a:spcPct val="90000"/>
        </a:lnSpc>
        <a:spcBef>
          <a:spcPct val="0"/>
        </a:spcBef>
        <a:buFont typeface="+mj-lt"/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750" b="1" i="0" kern="1200" spc="22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b="1" i="0" kern="1200" spc="22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b="1" i="0" kern="1200" spc="22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b="1" i="0" kern="1200" spc="22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b="1" i="0" kern="1200" spc="22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eb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666756D-D031-FE73-3E2E-7D01DDB0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Rychle rostoucí dřeviny/rostliny a jejich využití v chemii</a:t>
            </a:r>
            <a:endParaRPr lang="cs-CZ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D2B0BA-1F83-7EE6-441C-480DD9CE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23.9.2025</a:t>
            </a:r>
            <a:endParaRPr lang="cs-CZ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F6135A9-CA84-1744-726C-E393C4CA4D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9291" y="5270877"/>
            <a:ext cx="4639225" cy="323678"/>
          </a:xfrm>
        </p:spPr>
        <p:txBody>
          <a:bodyPr/>
          <a:lstStyle/>
          <a:p>
            <a:r>
              <a:rPr lang="cs-CZ" dirty="0" smtClean="0"/>
              <a:t>Martin Růžička a tým Dekarbonizace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sz="2400" dirty="0" smtClean="0">
                <a:solidFill>
                  <a:srgbClr val="E30613"/>
                </a:solidFill>
              </a:rPr>
              <a:t>Odstranění kontaminantů</a:t>
            </a:r>
            <a:endParaRPr lang="cs-CZ" sz="2400" dirty="0">
              <a:solidFill>
                <a:srgbClr val="E3061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851" y="1462080"/>
            <a:ext cx="2187053" cy="2308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cs-CZ" sz="1500" b="1" dirty="0" smtClean="0">
                <a:solidFill>
                  <a:srgbClr val="C00000"/>
                </a:solidFill>
                <a:latin typeface="Roboto"/>
              </a:rPr>
              <a:t>Kontaminanty/nečistoty</a:t>
            </a:r>
            <a:endParaRPr lang="cs-CZ" sz="1500" b="1" dirty="0">
              <a:solidFill>
                <a:srgbClr val="C00000"/>
              </a:solidFill>
              <a:latin typeface="Roboto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85902" y="1657198"/>
            <a:ext cx="6650657" cy="4883445"/>
            <a:chOff x="1587591" y="1370549"/>
            <a:chExt cx="5939818" cy="4412968"/>
          </a:xfrm>
        </p:grpSpPr>
        <p:grpSp>
          <p:nvGrpSpPr>
            <p:cNvPr id="14" name="Group 13"/>
            <p:cNvGrpSpPr/>
            <p:nvPr/>
          </p:nvGrpSpPr>
          <p:grpSpPr>
            <a:xfrm>
              <a:off x="3332319" y="2691468"/>
              <a:ext cx="1863101" cy="1958601"/>
              <a:chOff x="2132963" y="2066554"/>
              <a:chExt cx="1863101" cy="1958601"/>
            </a:xfrm>
          </p:grpSpPr>
          <p:sp>
            <p:nvSpPr>
              <p:cNvPr id="76" name="Rounded Rectangle 1"/>
              <p:cNvSpPr/>
              <p:nvPr/>
            </p:nvSpPr>
            <p:spPr>
              <a:xfrm>
                <a:off x="2132963" y="2066554"/>
                <a:ext cx="1863101" cy="1958601"/>
              </a:xfrm>
              <a:custGeom>
                <a:avLst/>
                <a:gdLst/>
                <a:ahLst/>
                <a:cxnLst/>
                <a:rect l="0" t="0" r="0" b="0"/>
                <a:pathLst>
                  <a:path w="1863101" h="1958601">
                    <a:moveTo>
                      <a:pt x="1748950" y="1129516"/>
                    </a:moveTo>
                    <a:lnTo>
                      <a:pt x="1863101" y="1281975"/>
                    </a:lnTo>
                    <a:lnTo>
                      <a:pt x="1681079" y="1338238"/>
                    </a:lnTo>
                    <a:lnTo>
                      <a:pt x="1700581" y="1278183"/>
                    </a:lnTo>
                    <a:lnTo>
                      <a:pt x="1444805" y="1195066"/>
                    </a:lnTo>
                    <a:cubicBezTo>
                      <a:pt x="1411295" y="1274778"/>
                      <a:pt x="1359675" y="1344816"/>
                      <a:pt x="1295209" y="1400538"/>
                    </a:cubicBezTo>
                    <a:cubicBezTo>
                      <a:pt x="1319510" y="1433970"/>
                      <a:pt x="1353175" y="1480327"/>
                      <a:pt x="1383280" y="1521731"/>
                    </a:cubicBezTo>
                    <a:cubicBezTo>
                      <a:pt x="1421278" y="1574047"/>
                      <a:pt x="1453473" y="1618315"/>
                      <a:pt x="1453473" y="1618315"/>
                    </a:cubicBezTo>
                    <a:lnTo>
                      <a:pt x="1504551" y="1581167"/>
                    </a:lnTo>
                    <a:lnTo>
                      <a:pt x="1507259" y="1771626"/>
                    </a:lnTo>
                    <a:lnTo>
                      <a:pt x="1326939" y="1710178"/>
                    </a:lnTo>
                    <a:lnTo>
                      <a:pt x="1378017" y="1673030"/>
                    </a:lnTo>
                    <a:lnTo>
                      <a:pt x="1219908" y="1455408"/>
                    </a:lnTo>
                    <a:cubicBezTo>
                      <a:pt x="1148322" y="1498824"/>
                      <a:pt x="1066133" y="1526452"/>
                      <a:pt x="978140" y="1533727"/>
                    </a:cubicBezTo>
                    <a:lnTo>
                      <a:pt x="978140" y="1802892"/>
                    </a:lnTo>
                    <a:lnTo>
                      <a:pt x="1041290" y="1802892"/>
                    </a:lnTo>
                    <a:lnTo>
                      <a:pt x="931550" y="1958601"/>
                    </a:lnTo>
                    <a:lnTo>
                      <a:pt x="821811" y="1802892"/>
                    </a:lnTo>
                    <a:lnTo>
                      <a:pt x="884961" y="1802892"/>
                    </a:lnTo>
                    <a:lnTo>
                      <a:pt x="884961" y="1533727"/>
                    </a:lnTo>
                    <a:cubicBezTo>
                      <a:pt x="796968" y="1526452"/>
                      <a:pt x="714779" y="1498824"/>
                      <a:pt x="643193" y="1455408"/>
                    </a:cubicBezTo>
                    <a:cubicBezTo>
                      <a:pt x="618892" y="1488840"/>
                      <a:pt x="585305" y="1535120"/>
                      <a:pt x="555277" y="1576447"/>
                    </a:cubicBezTo>
                    <a:cubicBezTo>
                      <a:pt x="517278" y="1628763"/>
                      <a:pt x="485084" y="1673030"/>
                      <a:pt x="485084" y="1673030"/>
                    </a:cubicBezTo>
                    <a:lnTo>
                      <a:pt x="536162" y="1710178"/>
                    </a:lnTo>
                    <a:lnTo>
                      <a:pt x="355842" y="1771626"/>
                    </a:lnTo>
                    <a:lnTo>
                      <a:pt x="358550" y="1581167"/>
                    </a:lnTo>
                    <a:lnTo>
                      <a:pt x="409628" y="1618315"/>
                    </a:lnTo>
                    <a:lnTo>
                      <a:pt x="567892" y="1400538"/>
                    </a:lnTo>
                    <a:cubicBezTo>
                      <a:pt x="503426" y="1344816"/>
                      <a:pt x="451806" y="1274700"/>
                      <a:pt x="418296" y="1195066"/>
                    </a:cubicBezTo>
                    <a:cubicBezTo>
                      <a:pt x="378981" y="1207835"/>
                      <a:pt x="324576" y="1225480"/>
                      <a:pt x="276052" y="1241268"/>
                    </a:cubicBezTo>
                    <a:cubicBezTo>
                      <a:pt x="214604" y="1261235"/>
                      <a:pt x="162520" y="1278183"/>
                      <a:pt x="162520" y="1278183"/>
                    </a:cubicBezTo>
                    <a:lnTo>
                      <a:pt x="182022" y="1338238"/>
                    </a:lnTo>
                    <a:lnTo>
                      <a:pt x="0" y="1281975"/>
                    </a:lnTo>
                    <a:lnTo>
                      <a:pt x="114151" y="1129516"/>
                    </a:lnTo>
                    <a:lnTo>
                      <a:pt x="133653" y="1189571"/>
                    </a:lnTo>
                    <a:lnTo>
                      <a:pt x="389584" y="1106376"/>
                    </a:lnTo>
                    <a:cubicBezTo>
                      <a:pt x="379987" y="1065514"/>
                      <a:pt x="374802" y="1023026"/>
                      <a:pt x="374802" y="979300"/>
                    </a:cubicBezTo>
                    <a:cubicBezTo>
                      <a:pt x="374802" y="935575"/>
                      <a:pt x="380065" y="893087"/>
                      <a:pt x="389584" y="852225"/>
                    </a:cubicBezTo>
                    <a:cubicBezTo>
                      <a:pt x="350269" y="839456"/>
                      <a:pt x="295786" y="821733"/>
                      <a:pt x="247185" y="805945"/>
                    </a:cubicBezTo>
                    <a:cubicBezTo>
                      <a:pt x="185737" y="785979"/>
                      <a:pt x="133653" y="769030"/>
                      <a:pt x="133653" y="769030"/>
                    </a:cubicBezTo>
                    <a:lnTo>
                      <a:pt x="114151" y="829085"/>
                    </a:lnTo>
                    <a:lnTo>
                      <a:pt x="0" y="676626"/>
                    </a:lnTo>
                    <a:lnTo>
                      <a:pt x="182022" y="620363"/>
                    </a:lnTo>
                    <a:lnTo>
                      <a:pt x="162520" y="680418"/>
                    </a:lnTo>
                    <a:lnTo>
                      <a:pt x="418296" y="763535"/>
                    </a:lnTo>
                    <a:cubicBezTo>
                      <a:pt x="451806" y="683823"/>
                      <a:pt x="503426" y="613785"/>
                      <a:pt x="567892" y="558063"/>
                    </a:cubicBezTo>
                    <a:cubicBezTo>
                      <a:pt x="543591" y="524631"/>
                      <a:pt x="509926" y="478274"/>
                      <a:pt x="479821" y="436870"/>
                    </a:cubicBezTo>
                    <a:cubicBezTo>
                      <a:pt x="441823" y="384554"/>
                      <a:pt x="409628" y="340286"/>
                      <a:pt x="409628" y="340286"/>
                    </a:cubicBezTo>
                    <a:lnTo>
                      <a:pt x="358550" y="377434"/>
                    </a:lnTo>
                    <a:lnTo>
                      <a:pt x="355842" y="186975"/>
                    </a:lnTo>
                    <a:lnTo>
                      <a:pt x="536162" y="248423"/>
                    </a:lnTo>
                    <a:lnTo>
                      <a:pt x="485084" y="285571"/>
                    </a:lnTo>
                    <a:lnTo>
                      <a:pt x="643193" y="503193"/>
                    </a:lnTo>
                    <a:cubicBezTo>
                      <a:pt x="714779" y="459777"/>
                      <a:pt x="796968" y="432149"/>
                      <a:pt x="884961" y="424874"/>
                    </a:cubicBezTo>
                    <a:lnTo>
                      <a:pt x="884961" y="155709"/>
                    </a:lnTo>
                    <a:lnTo>
                      <a:pt x="821811" y="155709"/>
                    </a:lnTo>
                    <a:lnTo>
                      <a:pt x="931550" y="0"/>
                    </a:lnTo>
                    <a:lnTo>
                      <a:pt x="1041290" y="155709"/>
                    </a:lnTo>
                    <a:lnTo>
                      <a:pt x="978140" y="155709"/>
                    </a:lnTo>
                    <a:lnTo>
                      <a:pt x="978140" y="424874"/>
                    </a:lnTo>
                    <a:cubicBezTo>
                      <a:pt x="1066133" y="432149"/>
                      <a:pt x="1148322" y="459777"/>
                      <a:pt x="1219908" y="503193"/>
                    </a:cubicBezTo>
                    <a:cubicBezTo>
                      <a:pt x="1244209" y="469761"/>
                      <a:pt x="1277796" y="423481"/>
                      <a:pt x="1307824" y="382154"/>
                    </a:cubicBezTo>
                    <a:cubicBezTo>
                      <a:pt x="1345822" y="329838"/>
                      <a:pt x="1378017" y="285571"/>
                      <a:pt x="1378017" y="285571"/>
                    </a:cubicBezTo>
                    <a:lnTo>
                      <a:pt x="1326939" y="248423"/>
                    </a:lnTo>
                    <a:lnTo>
                      <a:pt x="1507259" y="186975"/>
                    </a:lnTo>
                    <a:lnTo>
                      <a:pt x="1504551" y="377434"/>
                    </a:lnTo>
                    <a:lnTo>
                      <a:pt x="1453473" y="340286"/>
                    </a:lnTo>
                    <a:lnTo>
                      <a:pt x="1295209" y="558063"/>
                    </a:lnTo>
                    <a:cubicBezTo>
                      <a:pt x="1359675" y="613785"/>
                      <a:pt x="1411295" y="683900"/>
                      <a:pt x="1444805" y="763535"/>
                    </a:cubicBezTo>
                    <a:cubicBezTo>
                      <a:pt x="1484120" y="750766"/>
                      <a:pt x="1538525" y="733121"/>
                      <a:pt x="1587049" y="717333"/>
                    </a:cubicBezTo>
                    <a:cubicBezTo>
                      <a:pt x="1648497" y="697366"/>
                      <a:pt x="1700581" y="680418"/>
                      <a:pt x="1700581" y="680418"/>
                    </a:cubicBezTo>
                    <a:lnTo>
                      <a:pt x="1681079" y="620363"/>
                    </a:lnTo>
                    <a:lnTo>
                      <a:pt x="1863101" y="676626"/>
                    </a:lnTo>
                    <a:lnTo>
                      <a:pt x="1748950" y="829085"/>
                    </a:lnTo>
                    <a:lnTo>
                      <a:pt x="1729448" y="769030"/>
                    </a:lnTo>
                    <a:lnTo>
                      <a:pt x="1473517" y="852225"/>
                    </a:lnTo>
                    <a:cubicBezTo>
                      <a:pt x="1483113" y="893087"/>
                      <a:pt x="1488299" y="935575"/>
                      <a:pt x="1488299" y="979300"/>
                    </a:cubicBezTo>
                    <a:cubicBezTo>
                      <a:pt x="1488299" y="1023026"/>
                      <a:pt x="1483036" y="1065514"/>
                      <a:pt x="1473517" y="1106376"/>
                    </a:cubicBezTo>
                    <a:cubicBezTo>
                      <a:pt x="1512831" y="1119145"/>
                      <a:pt x="1567314" y="1136868"/>
                      <a:pt x="1615916" y="1152655"/>
                    </a:cubicBezTo>
                    <a:cubicBezTo>
                      <a:pt x="1677364" y="1172622"/>
                      <a:pt x="1729448" y="1189571"/>
                      <a:pt x="1729448" y="118957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77" name="Rounded Rectangle 2"/>
              <p:cNvSpPr/>
              <p:nvPr/>
            </p:nvSpPr>
            <p:spPr>
              <a:xfrm>
                <a:off x="2132963" y="2066554"/>
                <a:ext cx="1863101" cy="1958601"/>
              </a:xfrm>
              <a:custGeom>
                <a:avLst/>
                <a:gdLst/>
                <a:ahLst/>
                <a:cxnLst/>
                <a:rect l="0" t="0" r="0" b="0"/>
                <a:pathLst>
                  <a:path w="1863101" h="1958601">
                    <a:moveTo>
                      <a:pt x="1748950" y="1129516"/>
                    </a:moveTo>
                    <a:lnTo>
                      <a:pt x="1863101" y="1281975"/>
                    </a:lnTo>
                    <a:lnTo>
                      <a:pt x="1681079" y="1338238"/>
                    </a:lnTo>
                    <a:lnTo>
                      <a:pt x="1700581" y="1278183"/>
                    </a:lnTo>
                    <a:lnTo>
                      <a:pt x="1444805" y="1195066"/>
                    </a:lnTo>
                    <a:cubicBezTo>
                      <a:pt x="1411295" y="1274778"/>
                      <a:pt x="1359675" y="1344816"/>
                      <a:pt x="1295209" y="1400538"/>
                    </a:cubicBezTo>
                    <a:cubicBezTo>
                      <a:pt x="1319510" y="1433970"/>
                      <a:pt x="1353175" y="1480327"/>
                      <a:pt x="1383280" y="1521731"/>
                    </a:cubicBezTo>
                    <a:cubicBezTo>
                      <a:pt x="1421278" y="1574047"/>
                      <a:pt x="1453473" y="1618315"/>
                      <a:pt x="1453473" y="1618315"/>
                    </a:cubicBezTo>
                    <a:lnTo>
                      <a:pt x="1504551" y="1581167"/>
                    </a:lnTo>
                    <a:lnTo>
                      <a:pt x="1507259" y="1771626"/>
                    </a:lnTo>
                    <a:lnTo>
                      <a:pt x="1326939" y="1710178"/>
                    </a:lnTo>
                    <a:lnTo>
                      <a:pt x="1378017" y="1673030"/>
                    </a:lnTo>
                    <a:lnTo>
                      <a:pt x="1219908" y="1455408"/>
                    </a:lnTo>
                    <a:cubicBezTo>
                      <a:pt x="1148322" y="1498824"/>
                      <a:pt x="1066133" y="1526452"/>
                      <a:pt x="978140" y="1533727"/>
                    </a:cubicBezTo>
                    <a:lnTo>
                      <a:pt x="978140" y="1802892"/>
                    </a:lnTo>
                    <a:lnTo>
                      <a:pt x="1041290" y="1802892"/>
                    </a:lnTo>
                    <a:lnTo>
                      <a:pt x="931550" y="1958601"/>
                    </a:lnTo>
                    <a:lnTo>
                      <a:pt x="821811" y="1802892"/>
                    </a:lnTo>
                    <a:lnTo>
                      <a:pt x="884961" y="1802892"/>
                    </a:lnTo>
                    <a:lnTo>
                      <a:pt x="884961" y="1533727"/>
                    </a:lnTo>
                    <a:cubicBezTo>
                      <a:pt x="796968" y="1526452"/>
                      <a:pt x="714779" y="1498824"/>
                      <a:pt x="643193" y="1455408"/>
                    </a:cubicBezTo>
                    <a:cubicBezTo>
                      <a:pt x="618892" y="1488840"/>
                      <a:pt x="585305" y="1535120"/>
                      <a:pt x="555277" y="1576447"/>
                    </a:cubicBezTo>
                    <a:cubicBezTo>
                      <a:pt x="517278" y="1628763"/>
                      <a:pt x="485084" y="1673030"/>
                      <a:pt x="485084" y="1673030"/>
                    </a:cubicBezTo>
                    <a:lnTo>
                      <a:pt x="536162" y="1710178"/>
                    </a:lnTo>
                    <a:lnTo>
                      <a:pt x="355842" y="1771626"/>
                    </a:lnTo>
                    <a:lnTo>
                      <a:pt x="358550" y="1581167"/>
                    </a:lnTo>
                    <a:lnTo>
                      <a:pt x="409628" y="1618315"/>
                    </a:lnTo>
                    <a:lnTo>
                      <a:pt x="567892" y="1400538"/>
                    </a:lnTo>
                    <a:cubicBezTo>
                      <a:pt x="503426" y="1344816"/>
                      <a:pt x="451806" y="1274700"/>
                      <a:pt x="418296" y="1195066"/>
                    </a:cubicBezTo>
                    <a:cubicBezTo>
                      <a:pt x="378981" y="1207835"/>
                      <a:pt x="324576" y="1225480"/>
                      <a:pt x="276052" y="1241268"/>
                    </a:cubicBezTo>
                    <a:cubicBezTo>
                      <a:pt x="214604" y="1261235"/>
                      <a:pt x="162520" y="1278183"/>
                      <a:pt x="162520" y="1278183"/>
                    </a:cubicBezTo>
                    <a:lnTo>
                      <a:pt x="182022" y="1338238"/>
                    </a:lnTo>
                    <a:lnTo>
                      <a:pt x="0" y="1281975"/>
                    </a:lnTo>
                    <a:lnTo>
                      <a:pt x="114151" y="1129516"/>
                    </a:lnTo>
                    <a:lnTo>
                      <a:pt x="133653" y="1189571"/>
                    </a:lnTo>
                    <a:lnTo>
                      <a:pt x="389584" y="1106376"/>
                    </a:lnTo>
                    <a:cubicBezTo>
                      <a:pt x="379987" y="1065514"/>
                      <a:pt x="374802" y="1023026"/>
                      <a:pt x="374802" y="979300"/>
                    </a:cubicBezTo>
                    <a:cubicBezTo>
                      <a:pt x="374802" y="935575"/>
                      <a:pt x="380065" y="893087"/>
                      <a:pt x="389584" y="852225"/>
                    </a:cubicBezTo>
                    <a:cubicBezTo>
                      <a:pt x="350269" y="839456"/>
                      <a:pt x="295786" y="821733"/>
                      <a:pt x="247185" y="805945"/>
                    </a:cubicBezTo>
                    <a:cubicBezTo>
                      <a:pt x="185737" y="785979"/>
                      <a:pt x="133653" y="769030"/>
                      <a:pt x="133653" y="769030"/>
                    </a:cubicBezTo>
                    <a:lnTo>
                      <a:pt x="114151" y="829085"/>
                    </a:lnTo>
                    <a:lnTo>
                      <a:pt x="0" y="676626"/>
                    </a:lnTo>
                    <a:lnTo>
                      <a:pt x="182022" y="620363"/>
                    </a:lnTo>
                    <a:lnTo>
                      <a:pt x="162520" y="680418"/>
                    </a:lnTo>
                    <a:lnTo>
                      <a:pt x="418296" y="763535"/>
                    </a:lnTo>
                    <a:cubicBezTo>
                      <a:pt x="451806" y="683823"/>
                      <a:pt x="503426" y="613785"/>
                      <a:pt x="567892" y="558063"/>
                    </a:cubicBezTo>
                    <a:cubicBezTo>
                      <a:pt x="543591" y="524631"/>
                      <a:pt x="509926" y="478274"/>
                      <a:pt x="479821" y="436870"/>
                    </a:cubicBezTo>
                    <a:cubicBezTo>
                      <a:pt x="441823" y="384554"/>
                      <a:pt x="409628" y="340286"/>
                      <a:pt x="409628" y="340286"/>
                    </a:cubicBezTo>
                    <a:lnTo>
                      <a:pt x="358550" y="377434"/>
                    </a:lnTo>
                    <a:lnTo>
                      <a:pt x="355842" y="186975"/>
                    </a:lnTo>
                    <a:lnTo>
                      <a:pt x="536162" y="248423"/>
                    </a:lnTo>
                    <a:lnTo>
                      <a:pt x="485084" y="285571"/>
                    </a:lnTo>
                    <a:lnTo>
                      <a:pt x="643193" y="503193"/>
                    </a:lnTo>
                    <a:cubicBezTo>
                      <a:pt x="714779" y="459777"/>
                      <a:pt x="796968" y="432149"/>
                      <a:pt x="884961" y="424874"/>
                    </a:cubicBezTo>
                    <a:lnTo>
                      <a:pt x="884961" y="155709"/>
                    </a:lnTo>
                    <a:lnTo>
                      <a:pt x="821811" y="155709"/>
                    </a:lnTo>
                    <a:lnTo>
                      <a:pt x="931550" y="0"/>
                    </a:lnTo>
                    <a:lnTo>
                      <a:pt x="1041290" y="155709"/>
                    </a:lnTo>
                    <a:lnTo>
                      <a:pt x="978140" y="155709"/>
                    </a:lnTo>
                    <a:lnTo>
                      <a:pt x="978140" y="424874"/>
                    </a:lnTo>
                    <a:cubicBezTo>
                      <a:pt x="1066133" y="432149"/>
                      <a:pt x="1148322" y="459777"/>
                      <a:pt x="1219908" y="503193"/>
                    </a:cubicBezTo>
                    <a:cubicBezTo>
                      <a:pt x="1244209" y="469761"/>
                      <a:pt x="1277796" y="423481"/>
                      <a:pt x="1307824" y="382154"/>
                    </a:cubicBezTo>
                    <a:cubicBezTo>
                      <a:pt x="1345822" y="329838"/>
                      <a:pt x="1378017" y="285571"/>
                      <a:pt x="1378017" y="285571"/>
                    </a:cubicBezTo>
                    <a:lnTo>
                      <a:pt x="1326939" y="248423"/>
                    </a:lnTo>
                    <a:lnTo>
                      <a:pt x="1507259" y="186975"/>
                    </a:lnTo>
                    <a:lnTo>
                      <a:pt x="1504551" y="377434"/>
                    </a:lnTo>
                    <a:lnTo>
                      <a:pt x="1453473" y="340286"/>
                    </a:lnTo>
                    <a:lnTo>
                      <a:pt x="1295209" y="558063"/>
                    </a:lnTo>
                    <a:cubicBezTo>
                      <a:pt x="1359675" y="613785"/>
                      <a:pt x="1411295" y="683900"/>
                      <a:pt x="1444805" y="763535"/>
                    </a:cubicBezTo>
                    <a:cubicBezTo>
                      <a:pt x="1484120" y="750766"/>
                      <a:pt x="1538525" y="733121"/>
                      <a:pt x="1587049" y="717333"/>
                    </a:cubicBezTo>
                    <a:cubicBezTo>
                      <a:pt x="1648497" y="697366"/>
                      <a:pt x="1700581" y="680418"/>
                      <a:pt x="1700581" y="680418"/>
                    </a:cubicBezTo>
                    <a:lnTo>
                      <a:pt x="1681079" y="620363"/>
                    </a:lnTo>
                    <a:lnTo>
                      <a:pt x="1863101" y="676626"/>
                    </a:lnTo>
                    <a:lnTo>
                      <a:pt x="1748950" y="829085"/>
                    </a:lnTo>
                    <a:lnTo>
                      <a:pt x="1729448" y="769030"/>
                    </a:lnTo>
                    <a:lnTo>
                      <a:pt x="1473517" y="852225"/>
                    </a:lnTo>
                    <a:cubicBezTo>
                      <a:pt x="1483113" y="893087"/>
                      <a:pt x="1488299" y="935575"/>
                      <a:pt x="1488299" y="979300"/>
                    </a:cubicBezTo>
                    <a:cubicBezTo>
                      <a:pt x="1488299" y="1023026"/>
                      <a:pt x="1483036" y="1065514"/>
                      <a:pt x="1473517" y="1106376"/>
                    </a:cubicBezTo>
                    <a:cubicBezTo>
                      <a:pt x="1512831" y="1119145"/>
                      <a:pt x="1567314" y="1136868"/>
                      <a:pt x="1615916" y="1152655"/>
                    </a:cubicBezTo>
                    <a:cubicBezTo>
                      <a:pt x="1677364" y="1172622"/>
                      <a:pt x="1729448" y="1189571"/>
                      <a:pt x="1729448" y="1189571"/>
                    </a:cubicBezTo>
                    <a:close/>
                  </a:path>
                </a:pathLst>
              </a:custGeom>
              <a:noFill/>
              <a:ln w="11608">
                <a:solidFill>
                  <a:srgbClr val="969696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022101" y="2082945"/>
              <a:ext cx="483846" cy="483846"/>
              <a:chOff x="2822745" y="1458031"/>
              <a:chExt cx="483846" cy="483846"/>
            </a:xfrm>
          </p:grpSpPr>
          <p:sp>
            <p:nvSpPr>
              <p:cNvPr id="74" name="Rounded Rectangle 4"/>
              <p:cNvSpPr/>
              <p:nvPr/>
            </p:nvSpPr>
            <p:spPr>
              <a:xfrm>
                <a:off x="2822745" y="1458031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solidFill>
                <a:srgbClr val="EDF4F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75" name="Rounded Rectangle 5"/>
              <p:cNvSpPr/>
              <p:nvPr/>
            </p:nvSpPr>
            <p:spPr>
              <a:xfrm>
                <a:off x="2822745" y="1458031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noFill/>
              <a:ln w="11608">
                <a:solidFill>
                  <a:srgbClr val="4E88E7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813266" y="2339959"/>
              <a:ext cx="483846" cy="483846"/>
              <a:chOff x="3613910" y="1715045"/>
              <a:chExt cx="483846" cy="483846"/>
            </a:xfrm>
          </p:grpSpPr>
          <p:sp>
            <p:nvSpPr>
              <p:cNvPr id="72" name="Rounded Rectangle 7"/>
              <p:cNvSpPr/>
              <p:nvPr/>
            </p:nvSpPr>
            <p:spPr>
              <a:xfrm>
                <a:off x="3613910" y="1715045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solidFill>
                <a:srgbClr val="E8F9F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73" name="Rounded Rectangle 8"/>
              <p:cNvSpPr/>
              <p:nvPr/>
            </p:nvSpPr>
            <p:spPr>
              <a:xfrm>
                <a:off x="3613910" y="1715045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noFill/>
              <a:ln w="11608">
                <a:solidFill>
                  <a:srgbClr val="1EABDA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302220" y="3013026"/>
              <a:ext cx="483846" cy="483846"/>
              <a:chOff x="4102864" y="2388112"/>
              <a:chExt cx="483846" cy="483846"/>
            </a:xfrm>
          </p:grpSpPr>
          <p:sp>
            <p:nvSpPr>
              <p:cNvPr id="70" name="Rounded Rectangle 10"/>
              <p:cNvSpPr/>
              <p:nvPr/>
            </p:nvSpPr>
            <p:spPr>
              <a:xfrm>
                <a:off x="4102864" y="2388112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solidFill>
                <a:srgbClr val="E3FFF2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71" name="Rounded Rectangle 11"/>
              <p:cNvSpPr/>
              <p:nvPr/>
            </p:nvSpPr>
            <p:spPr>
              <a:xfrm>
                <a:off x="4102864" y="2388112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noFill/>
              <a:ln w="11608">
                <a:solidFill>
                  <a:srgbClr val="3CC583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302220" y="3844820"/>
              <a:ext cx="483846" cy="483846"/>
              <a:chOff x="4102864" y="3219906"/>
              <a:chExt cx="483846" cy="483846"/>
            </a:xfrm>
          </p:grpSpPr>
          <p:sp>
            <p:nvSpPr>
              <p:cNvPr id="68" name="Rounded Rectangle 13"/>
              <p:cNvSpPr/>
              <p:nvPr/>
            </p:nvSpPr>
            <p:spPr>
              <a:xfrm>
                <a:off x="4102864" y="3219906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69" name="Rounded Rectangle 14"/>
              <p:cNvSpPr/>
              <p:nvPr/>
            </p:nvSpPr>
            <p:spPr>
              <a:xfrm>
                <a:off x="4102864" y="3219906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noFill/>
              <a:ln w="11608">
                <a:solidFill>
                  <a:srgbClr val="969696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813266" y="4517878"/>
              <a:ext cx="483846" cy="483846"/>
              <a:chOff x="3613910" y="3892964"/>
              <a:chExt cx="483846" cy="483846"/>
            </a:xfrm>
          </p:grpSpPr>
          <p:sp>
            <p:nvSpPr>
              <p:cNvPr id="66" name="Rounded Rectangle 16"/>
              <p:cNvSpPr/>
              <p:nvPr/>
            </p:nvSpPr>
            <p:spPr>
              <a:xfrm>
                <a:off x="3613910" y="3892964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solidFill>
                <a:srgbClr val="FFFBDA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67" name="Rounded Rectangle 17"/>
              <p:cNvSpPr/>
              <p:nvPr/>
            </p:nvSpPr>
            <p:spPr>
              <a:xfrm>
                <a:off x="3613910" y="3892964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noFill/>
              <a:ln w="11608">
                <a:solidFill>
                  <a:srgbClr val="E0CB15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022101" y="4774901"/>
              <a:ext cx="483846" cy="483846"/>
              <a:chOff x="2822745" y="4149987"/>
              <a:chExt cx="483846" cy="483846"/>
            </a:xfrm>
          </p:grpSpPr>
          <p:sp>
            <p:nvSpPr>
              <p:cNvPr id="64" name="Rounded Rectangle 19"/>
              <p:cNvSpPr/>
              <p:nvPr/>
            </p:nvSpPr>
            <p:spPr>
              <a:xfrm>
                <a:off x="2822745" y="4149987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solidFill>
                <a:srgbClr val="F4FFDC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65" name="Rounded Rectangle 20"/>
              <p:cNvSpPr/>
              <p:nvPr/>
            </p:nvSpPr>
            <p:spPr>
              <a:xfrm>
                <a:off x="2822745" y="4149987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noFill/>
              <a:ln w="11608">
                <a:solidFill>
                  <a:srgbClr val="92BD39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230937" y="4517878"/>
              <a:ext cx="483846" cy="483846"/>
              <a:chOff x="2031581" y="3892964"/>
              <a:chExt cx="483846" cy="483846"/>
            </a:xfrm>
          </p:grpSpPr>
          <p:sp>
            <p:nvSpPr>
              <p:cNvPr id="62" name="Rounded Rectangle 22"/>
              <p:cNvSpPr/>
              <p:nvPr/>
            </p:nvSpPr>
            <p:spPr>
              <a:xfrm>
                <a:off x="2031581" y="3892964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solidFill>
                <a:srgbClr val="FFECEB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63" name="Rounded Rectangle 23"/>
              <p:cNvSpPr/>
              <p:nvPr/>
            </p:nvSpPr>
            <p:spPr>
              <a:xfrm>
                <a:off x="2031581" y="3892964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noFill/>
              <a:ln w="11608">
                <a:solidFill>
                  <a:srgbClr val="E55753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741983" y="3844820"/>
              <a:ext cx="483846" cy="483846"/>
              <a:chOff x="1542627" y="3219906"/>
              <a:chExt cx="483846" cy="483846"/>
            </a:xfrm>
          </p:grpSpPr>
          <p:sp>
            <p:nvSpPr>
              <p:cNvPr id="60" name="Rounded Rectangle 25"/>
              <p:cNvSpPr/>
              <p:nvPr/>
            </p:nvSpPr>
            <p:spPr>
              <a:xfrm>
                <a:off x="1542627" y="3219906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solidFill>
                <a:srgbClr val="FFEBF7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61" name="Rounded Rectangle 26"/>
              <p:cNvSpPr/>
              <p:nvPr/>
            </p:nvSpPr>
            <p:spPr>
              <a:xfrm>
                <a:off x="1542627" y="3219906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noFill/>
              <a:ln w="11608">
                <a:solidFill>
                  <a:srgbClr val="DE58A9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741983" y="3013026"/>
              <a:ext cx="483846" cy="483846"/>
              <a:chOff x="1542627" y="2388112"/>
              <a:chExt cx="483846" cy="483846"/>
            </a:xfrm>
          </p:grpSpPr>
          <p:sp>
            <p:nvSpPr>
              <p:cNvPr id="58" name="Rounded Rectangle 28"/>
              <p:cNvSpPr/>
              <p:nvPr/>
            </p:nvSpPr>
            <p:spPr>
              <a:xfrm>
                <a:off x="1542627" y="2388112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9" name="Rounded Rectangle 29"/>
              <p:cNvSpPr/>
              <p:nvPr/>
            </p:nvSpPr>
            <p:spPr>
              <a:xfrm>
                <a:off x="1542627" y="2388112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noFill/>
              <a:ln w="11608">
                <a:solidFill>
                  <a:srgbClr val="DE8431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230937" y="2339959"/>
              <a:ext cx="483846" cy="483846"/>
              <a:chOff x="2031581" y="1715045"/>
              <a:chExt cx="483846" cy="483846"/>
            </a:xfrm>
          </p:grpSpPr>
          <p:sp>
            <p:nvSpPr>
              <p:cNvPr id="56" name="Rounded Rectangle 31"/>
              <p:cNvSpPr/>
              <p:nvPr/>
            </p:nvSpPr>
            <p:spPr>
              <a:xfrm>
                <a:off x="2031581" y="1715045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solidFill>
                <a:srgbClr val="F3F0F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7" name="Rounded Rectangle 32"/>
              <p:cNvSpPr/>
              <p:nvPr/>
            </p:nvSpPr>
            <p:spPr>
              <a:xfrm>
                <a:off x="2031581" y="1715045"/>
                <a:ext cx="483846" cy="483846"/>
              </a:xfrm>
              <a:custGeom>
                <a:avLst/>
                <a:gdLst/>
                <a:ahLst/>
                <a:cxnLst/>
                <a:rect l="0" t="0" r="0" b="0"/>
                <a:pathLst>
                  <a:path w="483846" h="483846">
                    <a:moveTo>
                      <a:pt x="483846" y="241923"/>
                    </a:moveTo>
                    <a:cubicBezTo>
                      <a:pt x="483846" y="375533"/>
                      <a:pt x="375533" y="483846"/>
                      <a:pt x="241923" y="483846"/>
                    </a:cubicBezTo>
                    <a:cubicBezTo>
                      <a:pt x="108312" y="483846"/>
                      <a:pt x="0" y="375533"/>
                      <a:pt x="0" y="241923"/>
                    </a:cubicBezTo>
                    <a:cubicBezTo>
                      <a:pt x="0" y="108312"/>
                      <a:pt x="108312" y="0"/>
                      <a:pt x="241923" y="0"/>
                    </a:cubicBezTo>
                    <a:cubicBezTo>
                      <a:pt x="375533" y="0"/>
                      <a:pt x="483846" y="108312"/>
                      <a:pt x="483846" y="241923"/>
                    </a:cubicBezTo>
                    <a:close/>
                  </a:path>
                </a:pathLst>
              </a:custGeom>
              <a:noFill/>
              <a:ln w="11608">
                <a:solidFill>
                  <a:srgbClr val="7F64EA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757279" y="2850505"/>
              <a:ext cx="780260" cy="194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r"/>
              <a:r>
                <a:rPr lang="cs-CZ" sz="1400" b="1" dirty="0" smtClean="0">
                  <a:solidFill>
                    <a:srgbClr val="DE8431"/>
                  </a:solidFill>
                  <a:latin typeface="Roboto"/>
                </a:rPr>
                <a:t>O/C poměr</a:t>
              </a:r>
              <a:endParaRPr lang="cs-CZ" sz="1400" b="1" dirty="0">
                <a:solidFill>
                  <a:srgbClr val="DE8431"/>
                </a:solidFill>
                <a:latin typeface="Roboto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51140" y="2850505"/>
              <a:ext cx="1576269" cy="194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cs-CZ" sz="1400" b="1" dirty="0" smtClean="0">
                  <a:solidFill>
                    <a:srgbClr val="449A70"/>
                  </a:solidFill>
                  <a:latin typeface="Roboto"/>
                </a:rPr>
                <a:t>Pevné částice a popel</a:t>
              </a:r>
              <a:endParaRPr lang="cs-CZ" sz="1400" b="1" dirty="0">
                <a:solidFill>
                  <a:srgbClr val="449A70"/>
                </a:solidFill>
                <a:latin typeface="Roboto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7591" y="3078808"/>
              <a:ext cx="1045510" cy="2781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Vysoký u pyrolýzy, střední u HTL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39233" y="2170915"/>
              <a:ext cx="1350469" cy="417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r"/>
              <a:r>
                <a:rPr lang="cs-CZ" sz="1000" dirty="0" smtClean="0">
                  <a:solidFill>
                    <a:srgbClr val="000000"/>
                  </a:solidFill>
                  <a:latin typeface="Roboto"/>
                </a:rPr>
                <a:t>Produkty pyrolýza jsou nestabilní, u HTL jsou stabilnější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3927" y="2080468"/>
              <a:ext cx="1766814" cy="2781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cs-CZ" sz="1000" dirty="0" smtClean="0">
                  <a:solidFill>
                    <a:srgbClr val="000000"/>
                  </a:solidFill>
                  <a:latin typeface="Roboto"/>
                </a:rPr>
                <a:t>Vysoký při pyrolýze, střední při HTL, zanedbatelný u zplyňování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51140" y="3078808"/>
              <a:ext cx="1209601" cy="417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cs-CZ" sz="1000" dirty="0" smtClean="0">
                  <a:solidFill>
                    <a:srgbClr val="000000"/>
                  </a:solidFill>
                  <a:latin typeface="Roboto"/>
                </a:rPr>
                <a:t>Přítomný u všech technologií, nejvyšší u zplyňování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38428" y="3825627"/>
              <a:ext cx="406594" cy="194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r"/>
              <a:r>
                <a:rPr lang="cs-CZ" sz="1400" b="1" dirty="0" err="1" smtClean="0">
                  <a:solidFill>
                    <a:srgbClr val="DE58A9"/>
                  </a:solidFill>
                  <a:latin typeface="Roboto"/>
                </a:rPr>
                <a:t>PAHs</a:t>
              </a:r>
              <a:endParaRPr lang="cs-CZ" sz="1400" b="1" dirty="0">
                <a:solidFill>
                  <a:srgbClr val="DE58A9"/>
                </a:solidFill>
                <a:latin typeface="Roboto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56916" y="1866473"/>
              <a:ext cx="1456008" cy="194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r"/>
              <a:r>
                <a:rPr lang="cs-CZ" sz="1400" b="1" dirty="0" smtClean="0">
                  <a:solidFill>
                    <a:srgbClr val="7F64EA"/>
                  </a:solidFill>
                  <a:latin typeface="Roboto"/>
                </a:rPr>
                <a:t>Viskozita &amp; Stabilita</a:t>
              </a:r>
              <a:endParaRPr lang="cs-CZ" sz="1400" b="1" dirty="0">
                <a:solidFill>
                  <a:srgbClr val="7F64EA"/>
                </a:solidFill>
                <a:latin typeface="Roboto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93927" y="1828949"/>
              <a:ext cx="841822" cy="194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400" b="1" dirty="0" smtClean="0">
                  <a:solidFill>
                    <a:srgbClr val="1EABDA"/>
                  </a:solidFill>
                  <a:latin typeface="Roboto"/>
                </a:rPr>
                <a:t>Obsah vody</a:t>
              </a:r>
              <a:endParaRPr lang="cs-CZ" sz="1400" b="1" dirty="0">
                <a:solidFill>
                  <a:srgbClr val="1EABDA"/>
                </a:solidFill>
                <a:latin typeface="Roboto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44009" y="3825627"/>
              <a:ext cx="416616" cy="194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400" b="1" dirty="0" smtClean="0">
                  <a:solidFill>
                    <a:srgbClr val="969696"/>
                  </a:solidFill>
                  <a:latin typeface="Roboto"/>
                </a:rPr>
                <a:t>Dehty</a:t>
              </a:r>
              <a:endParaRPr lang="cs-CZ" sz="1400" b="1" dirty="0">
                <a:solidFill>
                  <a:srgbClr val="969696"/>
                </a:solidFill>
                <a:latin typeface="Roboto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57278" y="4053929"/>
              <a:ext cx="878369" cy="2781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Přítomny u pyrolýzy i HTL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44009" y="4053929"/>
              <a:ext cx="1371388" cy="2781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cs-CZ" sz="1000" dirty="0" smtClean="0">
                  <a:solidFill>
                    <a:srgbClr val="000000"/>
                  </a:solidFill>
                  <a:latin typeface="Roboto"/>
                </a:rPr>
                <a:t>Významné v oblasti zplyňování a pyrolýzy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83851" y="1591336"/>
              <a:ext cx="1569557" cy="2781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dirty="0" smtClean="0">
                  <a:solidFill>
                    <a:srgbClr val="000000"/>
                  </a:solidFill>
                  <a:latin typeface="Roboto"/>
                </a:rPr>
                <a:t>Vysoké u pyrolýzy, střední u HTL, nízké u zplyňování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17200" y="1370549"/>
              <a:ext cx="1486074" cy="194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400" b="1" dirty="0" smtClean="0">
                  <a:solidFill>
                    <a:srgbClr val="4E88E7"/>
                  </a:solidFill>
                  <a:latin typeface="Roboto"/>
                </a:rPr>
                <a:t>Kyslíkaté sloučeniny</a:t>
              </a:r>
              <a:endParaRPr lang="cs-CZ" sz="1400" b="1" dirty="0">
                <a:solidFill>
                  <a:srgbClr val="4E88E7"/>
                </a:solidFill>
                <a:latin typeface="Roboto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22945" y="4707881"/>
              <a:ext cx="818916" cy="194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r"/>
              <a:r>
                <a:rPr lang="cs-CZ" sz="1400" b="1" dirty="0" smtClean="0">
                  <a:solidFill>
                    <a:srgbClr val="E55753"/>
                  </a:solidFill>
                  <a:latin typeface="Roboto"/>
                </a:rPr>
                <a:t>Těžké kovy</a:t>
              </a:r>
              <a:endParaRPr lang="cs-CZ" sz="1400" b="1" dirty="0">
                <a:solidFill>
                  <a:srgbClr val="E55753"/>
                </a:solidFill>
                <a:latin typeface="Roboto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93798" y="5644455"/>
              <a:ext cx="1332885" cy="13906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Minimální u HTL i pyrolýzy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6796" y="4707880"/>
              <a:ext cx="1854306" cy="389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cs-CZ" sz="1400" b="1" dirty="0" smtClean="0">
                  <a:solidFill>
                    <a:srgbClr val="E0CB15"/>
                  </a:solidFill>
                  <a:latin typeface="Roboto"/>
                </a:rPr>
                <a:t>Dusíkaté/Sirnaté Sloučeniny</a:t>
              </a:r>
              <a:endParaRPr lang="cs-CZ" sz="1400" b="1" dirty="0">
                <a:solidFill>
                  <a:srgbClr val="E0CB15"/>
                </a:solidFill>
                <a:latin typeface="Roboto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39232" y="4936182"/>
              <a:ext cx="1348835" cy="2781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Stopové množství v popelu z biomasy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86796" y="5145138"/>
              <a:ext cx="724424" cy="13906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Nízký u topolů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2664" y="5406072"/>
              <a:ext cx="1055141" cy="1946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400" b="1" dirty="0" smtClean="0">
                  <a:solidFill>
                    <a:srgbClr val="92BD39"/>
                  </a:solidFill>
                  <a:latin typeface="Roboto"/>
                </a:rPr>
                <a:t>Chlor/Kyseliny</a:t>
              </a:r>
              <a:endParaRPr lang="cs-CZ" sz="1400" b="1" dirty="0">
                <a:solidFill>
                  <a:srgbClr val="92BD39"/>
                </a:solidFill>
                <a:latin typeface="Roboto"/>
              </a:endParaRPr>
            </a:p>
          </p:txBody>
        </p:sp>
        <p:sp>
          <p:nvSpPr>
            <p:cNvPr id="45" name="Rounded Rectangle 55"/>
            <p:cNvSpPr/>
            <p:nvPr/>
          </p:nvSpPr>
          <p:spPr>
            <a:xfrm>
              <a:off x="3341141" y="2449041"/>
              <a:ext cx="266997" cy="261193"/>
            </a:xfrm>
            <a:custGeom>
              <a:avLst/>
              <a:gdLst/>
              <a:ahLst/>
              <a:cxnLst/>
              <a:rect l="0" t="0" r="0" b="0"/>
              <a:pathLst>
                <a:path w="266997" h="261193">
                  <a:moveTo>
                    <a:pt x="0" y="127334"/>
                  </a:moveTo>
                  <a:lnTo>
                    <a:pt x="84150" y="80900"/>
                  </a:lnTo>
                  <a:cubicBezTo>
                    <a:pt x="97344" y="74528"/>
                    <a:pt x="112396" y="73139"/>
                    <a:pt x="126533" y="76988"/>
                  </a:cubicBezTo>
                  <a:lnTo>
                    <a:pt x="169555" y="91336"/>
                  </a:lnTo>
                  <a:cubicBezTo>
                    <a:pt x="182896" y="95029"/>
                    <a:pt x="197189" y="91112"/>
                    <a:pt x="206783" y="81132"/>
                  </a:cubicBezTo>
                  <a:lnTo>
                    <a:pt x="266997" y="11608"/>
                  </a:lnTo>
                  <a:lnTo>
                    <a:pt x="266997" y="255389"/>
                  </a:lnTo>
                  <a:cubicBezTo>
                    <a:pt x="266997" y="258594"/>
                    <a:pt x="264398" y="261193"/>
                    <a:pt x="261193" y="261193"/>
                  </a:cubicBezTo>
                  <a:lnTo>
                    <a:pt x="5804" y="261193"/>
                  </a:lnTo>
                  <a:cubicBezTo>
                    <a:pt x="2598" y="261193"/>
                    <a:pt x="0" y="258594"/>
                    <a:pt x="0" y="255389"/>
                  </a:cubicBezTo>
                  <a:lnTo>
                    <a:pt x="0" y="0"/>
                  </a:lnTo>
                  <a:moveTo>
                    <a:pt x="266997" y="104384"/>
                  </a:moveTo>
                  <a:lnTo>
                    <a:pt x="189788" y="136250"/>
                  </a:lnTo>
                  <a:cubicBezTo>
                    <a:pt x="175477" y="141620"/>
                    <a:pt x="160384" y="144612"/>
                    <a:pt x="145107" y="145107"/>
                  </a:cubicBezTo>
                  <a:lnTo>
                    <a:pt x="116085" y="145107"/>
                  </a:lnTo>
                  <a:cubicBezTo>
                    <a:pt x="100950" y="145725"/>
                    <a:pt x="86127" y="149610"/>
                    <a:pt x="72634" y="156495"/>
                  </a:cubicBezTo>
                  <a:lnTo>
                    <a:pt x="0" y="197346"/>
                  </a:lnTo>
                  <a:moveTo>
                    <a:pt x="266997" y="174128"/>
                  </a:moveTo>
                  <a:lnTo>
                    <a:pt x="190996" y="192052"/>
                  </a:lnTo>
                  <a:cubicBezTo>
                    <a:pt x="175957" y="195158"/>
                    <a:pt x="160582" y="196329"/>
                    <a:pt x="145246" y="195535"/>
                  </a:cubicBezTo>
                  <a:lnTo>
                    <a:pt x="116085" y="193283"/>
                  </a:lnTo>
                  <a:cubicBezTo>
                    <a:pt x="101165" y="192890"/>
                    <a:pt x="86456" y="196873"/>
                    <a:pt x="73772" y="204740"/>
                  </a:cubicBezTo>
                  <a:lnTo>
                    <a:pt x="0" y="255748"/>
                  </a:lnTo>
                </a:path>
              </a:pathLst>
            </a:custGeom>
            <a:noFill/>
            <a:ln w="11608">
              <a:solidFill>
                <a:srgbClr val="7F64EA"/>
              </a:solidFill>
            </a:ln>
          </p:spPr>
          <p:txBody>
            <a:bodyPr rtlCol="0" anchor="ctr"/>
            <a:lstStyle/>
            <a:p>
              <a:pPr algn="ctr"/>
              <a:endParaRPr lang="cs-CZ" sz="2000" dirty="0"/>
            </a:p>
          </p:txBody>
        </p:sp>
        <p:sp>
          <p:nvSpPr>
            <p:cNvPr id="46" name="Rounded Rectangle 56"/>
            <p:cNvSpPr/>
            <p:nvPr/>
          </p:nvSpPr>
          <p:spPr>
            <a:xfrm>
              <a:off x="4957638" y="2449041"/>
              <a:ext cx="191541" cy="261193"/>
            </a:xfrm>
            <a:custGeom>
              <a:avLst/>
              <a:gdLst/>
              <a:ahLst/>
              <a:cxnLst/>
              <a:rect l="0" t="0" r="0" b="0"/>
              <a:pathLst>
                <a:path w="191541" h="261193">
                  <a:moveTo>
                    <a:pt x="69071" y="120241"/>
                  </a:moveTo>
                  <a:cubicBezTo>
                    <a:pt x="62070" y="120241"/>
                    <a:pt x="56394" y="125917"/>
                    <a:pt x="56394" y="132918"/>
                  </a:cubicBezTo>
                  <a:cubicBezTo>
                    <a:pt x="56394" y="139919"/>
                    <a:pt x="62070" y="145594"/>
                    <a:pt x="69071" y="145594"/>
                  </a:cubicBezTo>
                  <a:moveTo>
                    <a:pt x="69071" y="145594"/>
                  </a:moveTo>
                  <a:cubicBezTo>
                    <a:pt x="76072" y="145594"/>
                    <a:pt x="81747" y="139919"/>
                    <a:pt x="81747" y="132918"/>
                  </a:cubicBezTo>
                  <a:cubicBezTo>
                    <a:pt x="81747" y="125917"/>
                    <a:pt x="76072" y="120241"/>
                    <a:pt x="69071" y="120241"/>
                  </a:cubicBezTo>
                  <a:moveTo>
                    <a:pt x="122470" y="173652"/>
                  </a:moveTo>
                  <a:cubicBezTo>
                    <a:pt x="115476" y="173654"/>
                    <a:pt x="109807" y="179323"/>
                    <a:pt x="109807" y="186317"/>
                  </a:cubicBezTo>
                  <a:cubicBezTo>
                    <a:pt x="109807" y="193311"/>
                    <a:pt x="115476" y="198981"/>
                    <a:pt x="122470" y="198982"/>
                  </a:cubicBezTo>
                  <a:moveTo>
                    <a:pt x="122470" y="198982"/>
                  </a:moveTo>
                  <a:cubicBezTo>
                    <a:pt x="129464" y="198981"/>
                    <a:pt x="135133" y="193311"/>
                    <a:pt x="135133" y="186317"/>
                  </a:cubicBezTo>
                  <a:cubicBezTo>
                    <a:pt x="135133" y="179323"/>
                    <a:pt x="129464" y="173654"/>
                    <a:pt x="122470" y="173652"/>
                  </a:cubicBezTo>
                  <a:moveTo>
                    <a:pt x="130596" y="124792"/>
                  </a:moveTo>
                  <a:lnTo>
                    <a:pt x="60945" y="194443"/>
                  </a:lnTo>
                  <a:moveTo>
                    <a:pt x="95770" y="0"/>
                  </a:moveTo>
                  <a:cubicBezTo>
                    <a:pt x="95770" y="0"/>
                    <a:pt x="191541" y="100913"/>
                    <a:pt x="191541" y="166211"/>
                  </a:cubicBezTo>
                  <a:cubicBezTo>
                    <a:pt x="191541" y="231510"/>
                    <a:pt x="148659" y="261193"/>
                    <a:pt x="95770" y="261193"/>
                  </a:cubicBezTo>
                  <a:cubicBezTo>
                    <a:pt x="42882" y="261193"/>
                    <a:pt x="0" y="231510"/>
                    <a:pt x="0" y="166211"/>
                  </a:cubicBezTo>
                  <a:cubicBezTo>
                    <a:pt x="0" y="100913"/>
                    <a:pt x="95770" y="0"/>
                    <a:pt x="95770" y="0"/>
                  </a:cubicBezTo>
                  <a:close/>
                </a:path>
              </a:pathLst>
            </a:custGeom>
            <a:noFill/>
            <a:ln w="11608">
              <a:solidFill>
                <a:srgbClr val="1EABDA"/>
              </a:solidFill>
            </a:ln>
          </p:spPr>
          <p:txBody>
            <a:bodyPr rtlCol="0" anchor="ctr"/>
            <a:lstStyle/>
            <a:p>
              <a:pPr algn="ctr"/>
              <a:endParaRPr lang="cs-CZ" sz="2000" dirty="0"/>
            </a:p>
          </p:txBody>
        </p:sp>
        <p:sp>
          <p:nvSpPr>
            <p:cNvPr id="47" name="Rounded Rectangle 57"/>
            <p:cNvSpPr/>
            <p:nvPr/>
          </p:nvSpPr>
          <p:spPr>
            <a:xfrm>
              <a:off x="4139232" y="2193652"/>
              <a:ext cx="249584" cy="261193"/>
            </a:xfrm>
            <a:custGeom>
              <a:avLst/>
              <a:gdLst/>
              <a:ahLst/>
              <a:cxnLst/>
              <a:rect l="0" t="0" r="0" b="0"/>
              <a:pathLst>
                <a:path w="249584" h="261193">
                  <a:moveTo>
                    <a:pt x="87052" y="52238"/>
                  </a:moveTo>
                  <a:lnTo>
                    <a:pt x="179933" y="52238"/>
                  </a:lnTo>
                  <a:moveTo>
                    <a:pt x="30890" y="146419"/>
                  </a:moveTo>
                  <a:lnTo>
                    <a:pt x="56173" y="74144"/>
                  </a:lnTo>
                  <a:moveTo>
                    <a:pt x="81631" y="222246"/>
                  </a:moveTo>
                  <a:lnTo>
                    <a:pt x="40305" y="184077"/>
                  </a:lnTo>
                  <a:moveTo>
                    <a:pt x="112812" y="139059"/>
                  </a:moveTo>
                  <a:lnTo>
                    <a:pt x="101958" y="215002"/>
                  </a:lnTo>
                  <a:moveTo>
                    <a:pt x="136633" y="126905"/>
                  </a:moveTo>
                  <a:lnTo>
                    <a:pt x="205831" y="163309"/>
                  </a:lnTo>
                  <a:moveTo>
                    <a:pt x="218125" y="152478"/>
                  </a:moveTo>
                  <a:lnTo>
                    <a:pt x="179933" y="52238"/>
                  </a:lnTo>
                  <a:lnTo>
                    <a:pt x="239427" y="0"/>
                  </a:lnTo>
                  <a:moveTo>
                    <a:pt x="116085" y="92868"/>
                  </a:moveTo>
                  <a:cubicBezTo>
                    <a:pt x="128908" y="92868"/>
                    <a:pt x="139303" y="103263"/>
                    <a:pt x="139303" y="116085"/>
                  </a:cubicBezTo>
                  <a:cubicBezTo>
                    <a:pt x="139303" y="128908"/>
                    <a:pt x="128908" y="139303"/>
                    <a:pt x="116085" y="139303"/>
                  </a:cubicBezTo>
                  <a:cubicBezTo>
                    <a:pt x="103263" y="139303"/>
                    <a:pt x="92868" y="128908"/>
                    <a:pt x="92868" y="116085"/>
                  </a:cubicBezTo>
                  <a:cubicBezTo>
                    <a:pt x="92868" y="103263"/>
                    <a:pt x="103263" y="92868"/>
                    <a:pt x="116085" y="92868"/>
                  </a:cubicBezTo>
                  <a:close/>
                  <a:moveTo>
                    <a:pt x="63847" y="29021"/>
                  </a:moveTo>
                  <a:cubicBezTo>
                    <a:pt x="76669" y="29021"/>
                    <a:pt x="87064" y="39416"/>
                    <a:pt x="87064" y="52238"/>
                  </a:cubicBezTo>
                  <a:cubicBezTo>
                    <a:pt x="87064" y="65061"/>
                    <a:pt x="76669" y="75455"/>
                    <a:pt x="63847" y="75455"/>
                  </a:cubicBezTo>
                  <a:cubicBezTo>
                    <a:pt x="51024" y="75455"/>
                    <a:pt x="40630" y="65061"/>
                    <a:pt x="40630" y="52238"/>
                  </a:cubicBezTo>
                  <a:cubicBezTo>
                    <a:pt x="40630" y="39416"/>
                    <a:pt x="51024" y="29021"/>
                    <a:pt x="63847" y="29021"/>
                  </a:cubicBezTo>
                  <a:close/>
                  <a:moveTo>
                    <a:pt x="23217" y="145107"/>
                  </a:moveTo>
                  <a:cubicBezTo>
                    <a:pt x="36039" y="145107"/>
                    <a:pt x="46434" y="155502"/>
                    <a:pt x="46434" y="168324"/>
                  </a:cubicBezTo>
                  <a:cubicBezTo>
                    <a:pt x="46434" y="181147"/>
                    <a:pt x="36039" y="191541"/>
                    <a:pt x="23217" y="191541"/>
                  </a:cubicBezTo>
                  <a:cubicBezTo>
                    <a:pt x="10394" y="191541"/>
                    <a:pt x="0" y="181147"/>
                    <a:pt x="0" y="168324"/>
                  </a:cubicBezTo>
                  <a:cubicBezTo>
                    <a:pt x="0" y="155502"/>
                    <a:pt x="10394" y="145107"/>
                    <a:pt x="23217" y="145107"/>
                  </a:cubicBezTo>
                  <a:close/>
                  <a:moveTo>
                    <a:pt x="98673" y="214758"/>
                  </a:moveTo>
                  <a:cubicBezTo>
                    <a:pt x="111495" y="214758"/>
                    <a:pt x="121890" y="225153"/>
                    <a:pt x="121890" y="237976"/>
                  </a:cubicBezTo>
                  <a:cubicBezTo>
                    <a:pt x="121890" y="250798"/>
                    <a:pt x="111495" y="261193"/>
                    <a:pt x="98673" y="261193"/>
                  </a:cubicBezTo>
                  <a:cubicBezTo>
                    <a:pt x="85850" y="261193"/>
                    <a:pt x="75455" y="250798"/>
                    <a:pt x="75455" y="237976"/>
                  </a:cubicBezTo>
                  <a:cubicBezTo>
                    <a:pt x="75455" y="225153"/>
                    <a:pt x="85850" y="214758"/>
                    <a:pt x="98673" y="214758"/>
                  </a:cubicBezTo>
                  <a:close/>
                  <a:moveTo>
                    <a:pt x="226367" y="150911"/>
                  </a:moveTo>
                  <a:cubicBezTo>
                    <a:pt x="239190" y="150911"/>
                    <a:pt x="249584" y="161306"/>
                    <a:pt x="249584" y="174128"/>
                  </a:cubicBezTo>
                  <a:cubicBezTo>
                    <a:pt x="249584" y="186951"/>
                    <a:pt x="239190" y="197346"/>
                    <a:pt x="226367" y="197346"/>
                  </a:cubicBezTo>
                  <a:cubicBezTo>
                    <a:pt x="213545" y="197346"/>
                    <a:pt x="203150" y="186951"/>
                    <a:pt x="203150" y="174128"/>
                  </a:cubicBezTo>
                  <a:cubicBezTo>
                    <a:pt x="203150" y="161306"/>
                    <a:pt x="213545" y="150911"/>
                    <a:pt x="226367" y="150911"/>
                  </a:cubicBezTo>
                  <a:close/>
                </a:path>
              </a:pathLst>
            </a:custGeom>
            <a:noFill/>
            <a:ln w="11608">
              <a:solidFill>
                <a:srgbClr val="4E88E7"/>
              </a:solidFill>
            </a:ln>
          </p:spPr>
          <p:txBody>
            <a:bodyPr rtlCol="0" anchor="ctr"/>
            <a:lstStyle/>
            <a:p>
              <a:pPr algn="ctr"/>
              <a:endParaRPr lang="cs-CZ" sz="2000" dirty="0"/>
            </a:p>
          </p:txBody>
        </p:sp>
        <p:sp>
          <p:nvSpPr>
            <p:cNvPr id="48" name="Rounded Rectangle 58"/>
            <p:cNvSpPr/>
            <p:nvPr/>
          </p:nvSpPr>
          <p:spPr>
            <a:xfrm>
              <a:off x="2853580" y="3119438"/>
              <a:ext cx="266997" cy="266997"/>
            </a:xfrm>
            <a:custGeom>
              <a:avLst/>
              <a:gdLst/>
              <a:ahLst/>
              <a:cxnLst/>
              <a:rect l="0" t="0" r="0" b="0"/>
              <a:pathLst>
                <a:path w="266997" h="266997">
                  <a:moveTo>
                    <a:pt x="133498" y="0"/>
                  </a:moveTo>
                  <a:cubicBezTo>
                    <a:pt x="207228" y="0"/>
                    <a:pt x="266997" y="59769"/>
                    <a:pt x="266997" y="133498"/>
                  </a:cubicBezTo>
                  <a:cubicBezTo>
                    <a:pt x="266997" y="207228"/>
                    <a:pt x="207228" y="266997"/>
                    <a:pt x="133498" y="266997"/>
                  </a:cubicBezTo>
                  <a:cubicBezTo>
                    <a:pt x="59769" y="266997"/>
                    <a:pt x="0" y="207228"/>
                    <a:pt x="0" y="133498"/>
                  </a:cubicBezTo>
                  <a:cubicBezTo>
                    <a:pt x="0" y="59769"/>
                    <a:pt x="59769" y="0"/>
                    <a:pt x="133498" y="0"/>
                  </a:cubicBezTo>
                  <a:close/>
                  <a:moveTo>
                    <a:pt x="174128" y="75455"/>
                  </a:moveTo>
                  <a:cubicBezTo>
                    <a:pt x="174128" y="62633"/>
                    <a:pt x="163734" y="52238"/>
                    <a:pt x="150911" y="52238"/>
                  </a:cubicBezTo>
                  <a:cubicBezTo>
                    <a:pt x="138089" y="52238"/>
                    <a:pt x="127694" y="62633"/>
                    <a:pt x="127694" y="75455"/>
                  </a:cubicBezTo>
                  <a:lnTo>
                    <a:pt x="127694" y="121890"/>
                  </a:lnTo>
                  <a:cubicBezTo>
                    <a:pt x="127694" y="134712"/>
                    <a:pt x="138089" y="145107"/>
                    <a:pt x="150911" y="145107"/>
                  </a:cubicBezTo>
                  <a:cubicBezTo>
                    <a:pt x="163734" y="145107"/>
                    <a:pt x="174128" y="134712"/>
                    <a:pt x="174128" y="121890"/>
                  </a:cubicBezTo>
                  <a:close/>
                  <a:moveTo>
                    <a:pt x="105417" y="52238"/>
                  </a:moveTo>
                  <a:cubicBezTo>
                    <a:pt x="79772" y="52238"/>
                    <a:pt x="58983" y="73028"/>
                    <a:pt x="58983" y="98673"/>
                  </a:cubicBezTo>
                  <a:cubicBezTo>
                    <a:pt x="58983" y="124318"/>
                    <a:pt x="79772" y="145107"/>
                    <a:pt x="105417" y="145107"/>
                  </a:cubicBezTo>
                  <a:moveTo>
                    <a:pt x="214758" y="208954"/>
                  </a:moveTo>
                  <a:lnTo>
                    <a:pt x="179933" y="208954"/>
                  </a:lnTo>
                  <a:lnTo>
                    <a:pt x="210266" y="178621"/>
                  </a:lnTo>
                  <a:cubicBezTo>
                    <a:pt x="213142" y="175745"/>
                    <a:pt x="214758" y="171845"/>
                    <a:pt x="214758" y="167779"/>
                  </a:cubicBezTo>
                  <a:lnTo>
                    <a:pt x="214758" y="167779"/>
                  </a:lnTo>
                  <a:cubicBezTo>
                    <a:pt x="214765" y="158465"/>
                    <a:pt x="207216" y="150911"/>
                    <a:pt x="197903" y="150911"/>
                  </a:cubicBezTo>
                  <a:lnTo>
                    <a:pt x="197903" y="150911"/>
                  </a:lnTo>
                  <a:cubicBezTo>
                    <a:pt x="190646" y="150913"/>
                    <a:pt x="184204" y="155555"/>
                    <a:pt x="181906" y="162439"/>
                  </a:cubicBezTo>
                </a:path>
              </a:pathLst>
            </a:custGeom>
            <a:noFill/>
            <a:ln w="11608">
              <a:solidFill>
                <a:srgbClr val="DE8431"/>
              </a:solidFill>
            </a:ln>
          </p:spPr>
          <p:txBody>
            <a:bodyPr rtlCol="0" anchor="ctr"/>
            <a:lstStyle/>
            <a:p>
              <a:pPr algn="ctr"/>
              <a:endParaRPr lang="cs-CZ" sz="2000" dirty="0"/>
            </a:p>
          </p:txBody>
        </p:sp>
        <p:sp>
          <p:nvSpPr>
            <p:cNvPr id="49" name="Rounded Rectangle 59"/>
            <p:cNvSpPr/>
            <p:nvPr/>
          </p:nvSpPr>
          <p:spPr>
            <a:xfrm>
              <a:off x="5406386" y="3116076"/>
              <a:ext cx="268654" cy="270358"/>
            </a:xfrm>
            <a:custGeom>
              <a:avLst/>
              <a:gdLst/>
              <a:ahLst/>
              <a:cxnLst/>
              <a:rect l="0" t="0" r="0" b="0"/>
              <a:pathLst>
                <a:path w="268654" h="270358">
                  <a:moveTo>
                    <a:pt x="231189" y="237596"/>
                  </a:moveTo>
                  <a:cubicBezTo>
                    <a:pt x="225189" y="257068"/>
                    <a:pt x="207197" y="270355"/>
                    <a:pt x="186822" y="270358"/>
                  </a:cubicBezTo>
                  <a:lnTo>
                    <a:pt x="59127" y="270358"/>
                  </a:lnTo>
                  <a:cubicBezTo>
                    <a:pt x="28258" y="270194"/>
                    <a:pt x="2918" y="245895"/>
                    <a:pt x="1459" y="215060"/>
                  </a:cubicBezTo>
                  <a:cubicBezTo>
                    <a:pt x="0" y="184224"/>
                    <a:pt x="22932" y="157641"/>
                    <a:pt x="53648" y="154563"/>
                  </a:cubicBezTo>
                  <a:cubicBezTo>
                    <a:pt x="56347" y="125076"/>
                    <a:pt x="78966" y="101315"/>
                    <a:pt x="108283" y="97166"/>
                  </a:cubicBezTo>
                  <a:cubicBezTo>
                    <a:pt x="137601" y="93018"/>
                    <a:pt x="165924" y="109570"/>
                    <a:pt x="176699" y="137150"/>
                  </a:cubicBezTo>
                  <a:cubicBezTo>
                    <a:pt x="189099" y="135609"/>
                    <a:pt x="201374" y="140829"/>
                    <a:pt x="208866" y="150830"/>
                  </a:cubicBezTo>
                  <a:cubicBezTo>
                    <a:pt x="216358" y="160831"/>
                    <a:pt x="217917" y="174079"/>
                    <a:pt x="212953" y="185546"/>
                  </a:cubicBezTo>
                  <a:cubicBezTo>
                    <a:pt x="229793" y="197016"/>
                    <a:pt x="237188" y="218124"/>
                    <a:pt x="231189" y="237596"/>
                  </a:cubicBezTo>
                  <a:close/>
                  <a:moveTo>
                    <a:pt x="35910" y="119447"/>
                  </a:moveTo>
                  <a:cubicBezTo>
                    <a:pt x="35912" y="89532"/>
                    <a:pt x="58649" y="64518"/>
                    <a:pt x="88427" y="61671"/>
                  </a:cubicBezTo>
                  <a:cubicBezTo>
                    <a:pt x="91075" y="32132"/>
                    <a:pt x="113713" y="8306"/>
                    <a:pt x="143078" y="4153"/>
                  </a:cubicBezTo>
                  <a:cubicBezTo>
                    <a:pt x="172442" y="0"/>
                    <a:pt x="200800" y="16613"/>
                    <a:pt x="211536" y="44258"/>
                  </a:cubicBezTo>
                  <a:cubicBezTo>
                    <a:pt x="223937" y="42717"/>
                    <a:pt x="236212" y="47938"/>
                    <a:pt x="243703" y="57938"/>
                  </a:cubicBezTo>
                  <a:cubicBezTo>
                    <a:pt x="251195" y="67939"/>
                    <a:pt x="252754" y="81187"/>
                    <a:pt x="247790" y="92654"/>
                  </a:cubicBezTo>
                  <a:cubicBezTo>
                    <a:pt x="259906" y="100911"/>
                    <a:pt x="267411" y="114406"/>
                    <a:pt x="268033" y="129056"/>
                  </a:cubicBezTo>
                  <a:cubicBezTo>
                    <a:pt x="268654" y="143705"/>
                    <a:pt x="262321" y="157787"/>
                    <a:pt x="250948" y="167042"/>
                  </a:cubicBezTo>
                </a:path>
              </a:pathLst>
            </a:custGeom>
            <a:noFill/>
            <a:ln w="11608">
              <a:solidFill>
                <a:srgbClr val="449A70"/>
              </a:solidFill>
            </a:ln>
          </p:spPr>
          <p:txBody>
            <a:bodyPr rtlCol="0" anchor="ctr"/>
            <a:lstStyle/>
            <a:p>
              <a:pPr algn="ctr"/>
              <a:endParaRPr lang="cs-CZ" sz="2000" dirty="0"/>
            </a:p>
          </p:txBody>
        </p:sp>
        <p:sp>
          <p:nvSpPr>
            <p:cNvPr id="50" name="Rounded Rectangle 60"/>
            <p:cNvSpPr/>
            <p:nvPr/>
          </p:nvSpPr>
          <p:spPr>
            <a:xfrm>
              <a:off x="3985418" y="3392208"/>
              <a:ext cx="549636" cy="539219"/>
            </a:xfrm>
            <a:custGeom>
              <a:avLst/>
              <a:gdLst/>
              <a:ahLst/>
              <a:cxnLst/>
              <a:rect l="0" t="0" r="0" b="0"/>
              <a:pathLst>
                <a:path w="549636" h="539219">
                  <a:moveTo>
                    <a:pt x="165986" y="539219"/>
                  </a:moveTo>
                  <a:lnTo>
                    <a:pt x="63831" y="539219"/>
                  </a:lnTo>
                  <a:cubicBezTo>
                    <a:pt x="38292" y="539219"/>
                    <a:pt x="17396" y="518323"/>
                    <a:pt x="17396" y="492784"/>
                  </a:cubicBezTo>
                  <a:lnTo>
                    <a:pt x="17396" y="237395"/>
                  </a:lnTo>
                  <a:cubicBezTo>
                    <a:pt x="17396" y="211856"/>
                    <a:pt x="38292" y="190960"/>
                    <a:pt x="63831" y="190960"/>
                  </a:cubicBezTo>
                  <a:lnTo>
                    <a:pt x="214742" y="190960"/>
                  </a:lnTo>
                  <a:cubicBezTo>
                    <a:pt x="240281" y="190960"/>
                    <a:pt x="261177" y="211856"/>
                    <a:pt x="261177" y="237395"/>
                  </a:cubicBezTo>
                  <a:lnTo>
                    <a:pt x="261177" y="341873"/>
                  </a:lnTo>
                  <a:moveTo>
                    <a:pt x="260016" y="307047"/>
                  </a:moveTo>
                  <a:lnTo>
                    <a:pt x="18557" y="307047"/>
                  </a:lnTo>
                  <a:moveTo>
                    <a:pt x="213582" y="423133"/>
                  </a:moveTo>
                  <a:lnTo>
                    <a:pt x="18557" y="423133"/>
                  </a:lnTo>
                  <a:moveTo>
                    <a:pt x="74278" y="190960"/>
                  </a:moveTo>
                  <a:lnTo>
                    <a:pt x="74278" y="121309"/>
                  </a:lnTo>
                  <a:lnTo>
                    <a:pt x="204295" y="121309"/>
                  </a:lnTo>
                  <a:lnTo>
                    <a:pt x="204295" y="190960"/>
                  </a:lnTo>
                  <a:moveTo>
                    <a:pt x="273614" y="534575"/>
                  </a:moveTo>
                  <a:cubicBezTo>
                    <a:pt x="266649" y="534575"/>
                    <a:pt x="257362" y="529932"/>
                    <a:pt x="255040" y="522967"/>
                  </a:cubicBezTo>
                  <a:cubicBezTo>
                    <a:pt x="250397" y="516002"/>
                    <a:pt x="250397" y="509036"/>
                    <a:pt x="252719" y="499749"/>
                  </a:cubicBezTo>
                  <a:lnTo>
                    <a:pt x="289866" y="418489"/>
                  </a:lnTo>
                  <a:cubicBezTo>
                    <a:pt x="294510" y="409202"/>
                    <a:pt x="301475" y="404559"/>
                    <a:pt x="310762" y="404559"/>
                  </a:cubicBezTo>
                  <a:lnTo>
                    <a:pt x="373448" y="404559"/>
                  </a:lnTo>
                  <a:cubicBezTo>
                    <a:pt x="382735" y="404559"/>
                    <a:pt x="389700" y="409202"/>
                    <a:pt x="394343" y="418489"/>
                  </a:cubicBezTo>
                  <a:lnTo>
                    <a:pt x="431491" y="499749"/>
                  </a:lnTo>
                  <a:cubicBezTo>
                    <a:pt x="433813" y="506715"/>
                    <a:pt x="433813" y="516002"/>
                    <a:pt x="429169" y="522967"/>
                  </a:cubicBezTo>
                  <a:cubicBezTo>
                    <a:pt x="424526" y="529932"/>
                    <a:pt x="417561" y="534575"/>
                    <a:pt x="410595" y="534575"/>
                  </a:cubicBezTo>
                  <a:close/>
                  <a:moveTo>
                    <a:pt x="0" y="0"/>
                  </a:moveTo>
                  <a:moveTo>
                    <a:pt x="336300" y="534575"/>
                  </a:moveTo>
                  <a:lnTo>
                    <a:pt x="387378" y="411524"/>
                  </a:lnTo>
                  <a:moveTo>
                    <a:pt x="459352" y="409202"/>
                  </a:moveTo>
                  <a:lnTo>
                    <a:pt x="480247" y="409202"/>
                  </a:lnTo>
                  <a:cubicBezTo>
                    <a:pt x="489534" y="409202"/>
                    <a:pt x="496499" y="413846"/>
                    <a:pt x="501142" y="423133"/>
                  </a:cubicBezTo>
                  <a:lnTo>
                    <a:pt x="538290" y="504393"/>
                  </a:lnTo>
                  <a:cubicBezTo>
                    <a:pt x="540612" y="511358"/>
                    <a:pt x="540612" y="520645"/>
                    <a:pt x="535968" y="527610"/>
                  </a:cubicBezTo>
                  <a:cubicBezTo>
                    <a:pt x="531325" y="534575"/>
                    <a:pt x="524360" y="539219"/>
                    <a:pt x="517395" y="539219"/>
                  </a:cubicBezTo>
                  <a:lnTo>
                    <a:pt x="508108" y="539219"/>
                  </a:lnTo>
                  <a:moveTo>
                    <a:pt x="338193" y="186898"/>
                  </a:moveTo>
                  <a:cubicBezTo>
                    <a:pt x="310332" y="182254"/>
                    <a:pt x="287115" y="163682"/>
                    <a:pt x="280150" y="135821"/>
                  </a:cubicBezTo>
                  <a:cubicBezTo>
                    <a:pt x="270863" y="98673"/>
                    <a:pt x="321941" y="17412"/>
                    <a:pt x="321941" y="17412"/>
                  </a:cubicBezTo>
                  <a:cubicBezTo>
                    <a:pt x="321941" y="17412"/>
                    <a:pt x="393914" y="59203"/>
                    <a:pt x="412488" y="94029"/>
                  </a:cubicBezTo>
                  <a:moveTo>
                    <a:pt x="363732" y="110281"/>
                  </a:moveTo>
                  <a:cubicBezTo>
                    <a:pt x="326584" y="89386"/>
                    <a:pt x="291758" y="84743"/>
                    <a:pt x="291758" y="84743"/>
                  </a:cubicBezTo>
                  <a:moveTo>
                    <a:pt x="338193" y="186898"/>
                  </a:moveTo>
                  <a:cubicBezTo>
                    <a:pt x="356766" y="237976"/>
                    <a:pt x="349801" y="312271"/>
                    <a:pt x="347480" y="326201"/>
                  </a:cubicBezTo>
                  <a:moveTo>
                    <a:pt x="500880" y="122470"/>
                  </a:moveTo>
                  <a:cubicBezTo>
                    <a:pt x="500880" y="122470"/>
                    <a:pt x="549636" y="206051"/>
                    <a:pt x="538028" y="243197"/>
                  </a:cubicBezTo>
                  <a:cubicBezTo>
                    <a:pt x="528741" y="280345"/>
                    <a:pt x="489272" y="298918"/>
                    <a:pt x="452124" y="289632"/>
                  </a:cubicBezTo>
                  <a:cubicBezTo>
                    <a:pt x="414976" y="280345"/>
                    <a:pt x="394081" y="240878"/>
                    <a:pt x="405690" y="203730"/>
                  </a:cubicBezTo>
                  <a:cubicBezTo>
                    <a:pt x="417298" y="166583"/>
                    <a:pt x="500880" y="122470"/>
                    <a:pt x="500880" y="122470"/>
                  </a:cubicBezTo>
                  <a:close/>
                  <a:moveTo>
                    <a:pt x="531062" y="194443"/>
                  </a:moveTo>
                  <a:cubicBezTo>
                    <a:pt x="531062" y="194443"/>
                    <a:pt x="468376" y="199086"/>
                    <a:pt x="419620" y="245521"/>
                  </a:cubicBezTo>
                  <a:moveTo>
                    <a:pt x="442837" y="345137"/>
                  </a:moveTo>
                  <a:cubicBezTo>
                    <a:pt x="445159" y="312633"/>
                    <a:pt x="452124" y="289416"/>
                    <a:pt x="452124" y="289416"/>
                  </a:cubicBezTo>
                </a:path>
              </a:pathLst>
            </a:custGeom>
            <a:noFill/>
            <a:ln w="11608">
              <a:solidFill>
                <a:srgbClr val="000000"/>
              </a:solidFill>
            </a:ln>
          </p:spPr>
          <p:txBody>
            <a:bodyPr rtlCol="0" anchor="ctr"/>
            <a:lstStyle/>
            <a:p>
              <a:pPr algn="ctr"/>
              <a:endParaRPr lang="cs-CZ" sz="2000" dirty="0"/>
            </a:p>
          </p:txBody>
        </p:sp>
        <p:sp>
          <p:nvSpPr>
            <p:cNvPr id="51" name="Rounded Rectangle 61"/>
            <p:cNvSpPr/>
            <p:nvPr/>
          </p:nvSpPr>
          <p:spPr>
            <a:xfrm>
              <a:off x="2847776" y="3949452"/>
              <a:ext cx="256689" cy="246636"/>
            </a:xfrm>
            <a:custGeom>
              <a:avLst/>
              <a:gdLst/>
              <a:ahLst/>
              <a:cxnLst/>
              <a:rect l="0" t="0" r="0" b="0"/>
              <a:pathLst>
                <a:path w="256689" h="246636">
                  <a:moveTo>
                    <a:pt x="0" y="0"/>
                  </a:moveTo>
                  <a:moveTo>
                    <a:pt x="87757" y="197711"/>
                  </a:moveTo>
                  <a:lnTo>
                    <a:pt x="67826" y="208550"/>
                  </a:lnTo>
                  <a:moveTo>
                    <a:pt x="190873" y="197711"/>
                  </a:moveTo>
                  <a:lnTo>
                    <a:pt x="210803" y="208550"/>
                  </a:lnTo>
                  <a:moveTo>
                    <a:pt x="0" y="0"/>
                  </a:moveTo>
                  <a:moveTo>
                    <a:pt x="139314" y="82416"/>
                  </a:moveTo>
                  <a:lnTo>
                    <a:pt x="139314" y="110499"/>
                  </a:lnTo>
                  <a:moveTo>
                    <a:pt x="0" y="0"/>
                  </a:moveTo>
                  <a:moveTo>
                    <a:pt x="116142" y="44569"/>
                  </a:moveTo>
                  <a:lnTo>
                    <a:pt x="139312" y="31969"/>
                  </a:lnTo>
                  <a:lnTo>
                    <a:pt x="162482" y="44569"/>
                  </a:lnTo>
                  <a:lnTo>
                    <a:pt x="162471" y="44585"/>
                  </a:lnTo>
                  <a:lnTo>
                    <a:pt x="162471" y="69815"/>
                  </a:lnTo>
                  <a:lnTo>
                    <a:pt x="139314" y="82415"/>
                  </a:lnTo>
                  <a:lnTo>
                    <a:pt x="116156" y="69815"/>
                  </a:lnTo>
                  <a:lnTo>
                    <a:pt x="116156" y="44591"/>
                  </a:lnTo>
                  <a:close/>
                  <a:moveTo>
                    <a:pt x="0" y="0"/>
                  </a:moveTo>
                  <a:moveTo>
                    <a:pt x="21913" y="208789"/>
                  </a:moveTo>
                  <a:lnTo>
                    <a:pt x="45083" y="196189"/>
                  </a:lnTo>
                  <a:lnTo>
                    <a:pt x="68253" y="208789"/>
                  </a:lnTo>
                  <a:lnTo>
                    <a:pt x="68242" y="208806"/>
                  </a:lnTo>
                  <a:lnTo>
                    <a:pt x="68242" y="234036"/>
                  </a:lnTo>
                  <a:lnTo>
                    <a:pt x="45085" y="246636"/>
                  </a:lnTo>
                  <a:lnTo>
                    <a:pt x="21927" y="234036"/>
                  </a:lnTo>
                  <a:lnTo>
                    <a:pt x="21927" y="208811"/>
                  </a:lnTo>
                  <a:close/>
                  <a:moveTo>
                    <a:pt x="0" y="0"/>
                  </a:moveTo>
                  <a:moveTo>
                    <a:pt x="210348" y="208789"/>
                  </a:moveTo>
                  <a:lnTo>
                    <a:pt x="233518" y="196189"/>
                  </a:lnTo>
                  <a:lnTo>
                    <a:pt x="256689" y="208789"/>
                  </a:lnTo>
                  <a:lnTo>
                    <a:pt x="256678" y="208806"/>
                  </a:lnTo>
                  <a:lnTo>
                    <a:pt x="256678" y="234036"/>
                  </a:lnTo>
                  <a:lnTo>
                    <a:pt x="233520" y="246636"/>
                  </a:lnTo>
                  <a:lnTo>
                    <a:pt x="210362" y="234036"/>
                  </a:lnTo>
                  <a:lnTo>
                    <a:pt x="210362" y="208811"/>
                  </a:lnTo>
                  <a:close/>
                  <a:moveTo>
                    <a:pt x="0" y="0"/>
                  </a:moveTo>
                  <a:moveTo>
                    <a:pt x="87756" y="138531"/>
                  </a:moveTo>
                  <a:lnTo>
                    <a:pt x="139307" y="110497"/>
                  </a:lnTo>
                  <a:lnTo>
                    <a:pt x="190858" y="138531"/>
                  </a:lnTo>
                  <a:moveTo>
                    <a:pt x="0" y="0"/>
                  </a:moveTo>
                  <a:moveTo>
                    <a:pt x="139314" y="222737"/>
                  </a:moveTo>
                  <a:lnTo>
                    <a:pt x="87790" y="194702"/>
                  </a:lnTo>
                  <a:lnTo>
                    <a:pt x="87790" y="138531"/>
                  </a:lnTo>
                  <a:lnTo>
                    <a:pt x="139314" y="166565"/>
                  </a:lnTo>
                  <a:close/>
                  <a:moveTo>
                    <a:pt x="0" y="0"/>
                  </a:moveTo>
                  <a:moveTo>
                    <a:pt x="139314" y="166565"/>
                  </a:moveTo>
                  <a:lnTo>
                    <a:pt x="190838" y="138531"/>
                  </a:lnTo>
                  <a:lnTo>
                    <a:pt x="190838" y="194702"/>
                  </a:lnTo>
                  <a:lnTo>
                    <a:pt x="139314" y="222737"/>
                  </a:lnTo>
                  <a:close/>
                </a:path>
              </a:pathLst>
            </a:custGeom>
            <a:noFill/>
            <a:ln w="11608">
              <a:solidFill>
                <a:srgbClr val="DE58A9"/>
              </a:solidFill>
            </a:ln>
          </p:spPr>
          <p:txBody>
            <a:bodyPr rtlCol="0" anchor="ctr"/>
            <a:lstStyle/>
            <a:p>
              <a:pPr algn="ctr"/>
              <a:endParaRPr lang="cs-CZ" sz="2000" dirty="0"/>
            </a:p>
          </p:txBody>
        </p:sp>
        <p:sp>
          <p:nvSpPr>
            <p:cNvPr id="52" name="Rounded Rectangle 62"/>
            <p:cNvSpPr/>
            <p:nvPr/>
          </p:nvSpPr>
          <p:spPr>
            <a:xfrm>
              <a:off x="5407471" y="3947943"/>
              <a:ext cx="266997" cy="267926"/>
            </a:xfrm>
            <a:custGeom>
              <a:avLst/>
              <a:gdLst/>
              <a:ahLst/>
              <a:cxnLst/>
              <a:rect l="0" t="0" r="0" b="0"/>
              <a:pathLst>
                <a:path w="266997" h="267926">
                  <a:moveTo>
                    <a:pt x="226367" y="25306"/>
                  </a:moveTo>
                  <a:lnTo>
                    <a:pt x="261193" y="25306"/>
                  </a:lnTo>
                  <a:cubicBezTo>
                    <a:pt x="261193" y="25306"/>
                    <a:pt x="266997" y="25306"/>
                    <a:pt x="266997" y="31111"/>
                  </a:cubicBezTo>
                  <a:lnTo>
                    <a:pt x="266997" y="112371"/>
                  </a:lnTo>
                  <a:cubicBezTo>
                    <a:pt x="266997" y="112371"/>
                    <a:pt x="266997" y="118175"/>
                    <a:pt x="261193" y="118175"/>
                  </a:cubicBezTo>
                  <a:lnTo>
                    <a:pt x="226367" y="118175"/>
                  </a:lnTo>
                  <a:cubicBezTo>
                    <a:pt x="226367" y="118175"/>
                    <a:pt x="220563" y="118175"/>
                    <a:pt x="220563" y="112371"/>
                  </a:cubicBezTo>
                  <a:lnTo>
                    <a:pt x="220563" y="31111"/>
                  </a:lnTo>
                  <a:cubicBezTo>
                    <a:pt x="220563" y="31111"/>
                    <a:pt x="220563" y="25306"/>
                    <a:pt x="226367" y="25306"/>
                  </a:cubicBezTo>
                  <a:moveTo>
                    <a:pt x="220563" y="112371"/>
                  </a:moveTo>
                  <a:lnTo>
                    <a:pt x="172387" y="96467"/>
                  </a:lnTo>
                  <a:cubicBezTo>
                    <a:pt x="114344" y="120613"/>
                    <a:pt x="109236" y="128739"/>
                    <a:pt x="102039" y="115853"/>
                  </a:cubicBezTo>
                  <a:cubicBezTo>
                    <a:pt x="94842" y="102968"/>
                    <a:pt x="135240" y="79751"/>
                    <a:pt x="148473" y="68142"/>
                  </a:cubicBezTo>
                  <a:lnTo>
                    <a:pt x="104477" y="57578"/>
                  </a:lnTo>
                  <a:lnTo>
                    <a:pt x="34825" y="82769"/>
                  </a:lnTo>
                  <a:cubicBezTo>
                    <a:pt x="21931" y="86557"/>
                    <a:pt x="8042" y="81927"/>
                    <a:pt x="0" y="71160"/>
                  </a:cubicBezTo>
                  <a:cubicBezTo>
                    <a:pt x="141973" y="0"/>
                    <a:pt x="96003" y="464"/>
                    <a:pt x="220563" y="42023"/>
                  </a:cubicBezTo>
                  <a:moveTo>
                    <a:pt x="81608" y="148241"/>
                  </a:moveTo>
                  <a:lnTo>
                    <a:pt x="58971" y="170878"/>
                  </a:lnTo>
                  <a:moveTo>
                    <a:pt x="163100" y="159037"/>
                  </a:moveTo>
                  <a:lnTo>
                    <a:pt x="139999" y="136865"/>
                  </a:lnTo>
                  <a:moveTo>
                    <a:pt x="200712" y="167047"/>
                  </a:moveTo>
                  <a:lnTo>
                    <a:pt x="195256" y="198623"/>
                  </a:lnTo>
                  <a:moveTo>
                    <a:pt x="117130" y="182835"/>
                  </a:moveTo>
                  <a:lnTo>
                    <a:pt x="139535" y="205820"/>
                  </a:lnTo>
                  <a:moveTo>
                    <a:pt x="82885" y="233564"/>
                  </a:moveTo>
                  <a:lnTo>
                    <a:pt x="80911" y="201641"/>
                  </a:lnTo>
                  <a:moveTo>
                    <a:pt x="141276" y="243083"/>
                  </a:moveTo>
                  <a:lnTo>
                    <a:pt x="115389" y="261889"/>
                  </a:lnTo>
                  <a:moveTo>
                    <a:pt x="85903" y="267810"/>
                  </a:moveTo>
                  <a:lnTo>
                    <a:pt x="54676" y="260264"/>
                  </a:lnTo>
                  <a:moveTo>
                    <a:pt x="170878" y="236931"/>
                  </a:moveTo>
                  <a:lnTo>
                    <a:pt x="178656" y="267926"/>
                  </a:lnTo>
                  <a:moveTo>
                    <a:pt x="33084" y="216152"/>
                  </a:moveTo>
                  <a:lnTo>
                    <a:pt x="14626" y="242271"/>
                  </a:lnTo>
                  <a:moveTo>
                    <a:pt x="26119" y="152188"/>
                  </a:moveTo>
                  <a:lnTo>
                    <a:pt x="21475" y="120497"/>
                  </a:lnTo>
                </a:path>
              </a:pathLst>
            </a:custGeom>
            <a:noFill/>
            <a:ln w="11608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 lang="cs-CZ" sz="2000" dirty="0"/>
            </a:p>
          </p:txBody>
        </p:sp>
        <p:sp>
          <p:nvSpPr>
            <p:cNvPr id="53" name="Rounded Rectangle 63"/>
            <p:cNvSpPr/>
            <p:nvPr/>
          </p:nvSpPr>
          <p:spPr>
            <a:xfrm>
              <a:off x="3341141" y="4628555"/>
              <a:ext cx="267530" cy="266969"/>
            </a:xfrm>
            <a:custGeom>
              <a:avLst/>
              <a:gdLst/>
              <a:ahLst/>
              <a:cxnLst/>
              <a:rect l="0" t="0" r="0" b="0"/>
              <a:pathLst>
                <a:path w="267530" h="266969">
                  <a:moveTo>
                    <a:pt x="197346" y="232171"/>
                  </a:moveTo>
                  <a:cubicBezTo>
                    <a:pt x="195743" y="232171"/>
                    <a:pt x="194443" y="233471"/>
                    <a:pt x="194443" y="235074"/>
                  </a:cubicBezTo>
                  <a:cubicBezTo>
                    <a:pt x="194443" y="236676"/>
                    <a:pt x="195743" y="237976"/>
                    <a:pt x="197346" y="237976"/>
                  </a:cubicBezTo>
                  <a:cubicBezTo>
                    <a:pt x="198948" y="237976"/>
                    <a:pt x="200248" y="236676"/>
                    <a:pt x="200248" y="235074"/>
                  </a:cubicBezTo>
                  <a:cubicBezTo>
                    <a:pt x="200248" y="233471"/>
                    <a:pt x="198948" y="232171"/>
                    <a:pt x="197346" y="232171"/>
                  </a:cubicBezTo>
                  <a:moveTo>
                    <a:pt x="197346" y="174082"/>
                  </a:moveTo>
                  <a:lnTo>
                    <a:pt x="197346" y="208908"/>
                  </a:lnTo>
                  <a:moveTo>
                    <a:pt x="265767" y="251151"/>
                  </a:moveTo>
                  <a:cubicBezTo>
                    <a:pt x="267530" y="254503"/>
                    <a:pt x="267394" y="258537"/>
                    <a:pt x="265407" y="261762"/>
                  </a:cubicBezTo>
                  <a:cubicBezTo>
                    <a:pt x="263396" y="265001"/>
                    <a:pt x="259851" y="266969"/>
                    <a:pt x="256039" y="266962"/>
                  </a:cubicBezTo>
                  <a:lnTo>
                    <a:pt x="138653" y="266962"/>
                  </a:lnTo>
                  <a:cubicBezTo>
                    <a:pt x="134840" y="266969"/>
                    <a:pt x="131295" y="265001"/>
                    <a:pt x="129284" y="261762"/>
                  </a:cubicBezTo>
                  <a:cubicBezTo>
                    <a:pt x="127298" y="258537"/>
                    <a:pt x="127161" y="254503"/>
                    <a:pt x="128925" y="251151"/>
                  </a:cubicBezTo>
                  <a:lnTo>
                    <a:pt x="187618" y="139303"/>
                  </a:lnTo>
                  <a:cubicBezTo>
                    <a:pt x="189535" y="135712"/>
                    <a:pt x="193275" y="133469"/>
                    <a:pt x="197346" y="133469"/>
                  </a:cubicBezTo>
                  <a:cubicBezTo>
                    <a:pt x="201416" y="133469"/>
                    <a:pt x="205156" y="135712"/>
                    <a:pt x="207074" y="139303"/>
                  </a:cubicBezTo>
                  <a:close/>
                  <a:moveTo>
                    <a:pt x="127694" y="208954"/>
                  </a:moveTo>
                  <a:lnTo>
                    <a:pt x="23217" y="208954"/>
                  </a:lnTo>
                  <a:cubicBezTo>
                    <a:pt x="10394" y="208954"/>
                    <a:pt x="0" y="198560"/>
                    <a:pt x="0" y="185737"/>
                  </a:cubicBezTo>
                  <a:lnTo>
                    <a:pt x="0" y="23217"/>
                  </a:lnTo>
                  <a:cubicBezTo>
                    <a:pt x="0" y="10394"/>
                    <a:pt x="10394" y="0"/>
                    <a:pt x="23217" y="0"/>
                  </a:cubicBezTo>
                  <a:lnTo>
                    <a:pt x="185737" y="0"/>
                  </a:lnTo>
                  <a:cubicBezTo>
                    <a:pt x="198560" y="0"/>
                    <a:pt x="208954" y="10394"/>
                    <a:pt x="208954" y="23217"/>
                  </a:cubicBezTo>
                  <a:lnTo>
                    <a:pt x="208954" y="104477"/>
                  </a:lnTo>
                  <a:moveTo>
                    <a:pt x="208954" y="69697"/>
                  </a:moveTo>
                  <a:lnTo>
                    <a:pt x="0" y="69697"/>
                  </a:lnTo>
                  <a:moveTo>
                    <a:pt x="139303" y="139256"/>
                  </a:moveTo>
                  <a:lnTo>
                    <a:pt x="0" y="139256"/>
                  </a:lnTo>
                  <a:moveTo>
                    <a:pt x="139303" y="139256"/>
                  </a:moveTo>
                  <a:lnTo>
                    <a:pt x="139303" y="46"/>
                  </a:lnTo>
                  <a:moveTo>
                    <a:pt x="69651" y="208908"/>
                  </a:moveTo>
                  <a:lnTo>
                    <a:pt x="69651" y="46"/>
                  </a:lnTo>
                </a:path>
              </a:pathLst>
            </a:custGeom>
            <a:noFill/>
            <a:ln w="11608">
              <a:solidFill>
                <a:srgbClr val="E55753"/>
              </a:solidFill>
            </a:ln>
          </p:spPr>
          <p:txBody>
            <a:bodyPr rtlCol="0" anchor="ctr"/>
            <a:lstStyle/>
            <a:p>
              <a:pPr algn="ctr"/>
              <a:endParaRPr lang="cs-CZ" sz="2000" dirty="0"/>
            </a:p>
          </p:txBody>
        </p:sp>
        <p:sp>
          <p:nvSpPr>
            <p:cNvPr id="54" name="Rounded Rectangle 64"/>
            <p:cNvSpPr/>
            <p:nvPr/>
          </p:nvSpPr>
          <p:spPr>
            <a:xfrm>
              <a:off x="4919910" y="4628555"/>
              <a:ext cx="266997" cy="266997"/>
            </a:xfrm>
            <a:custGeom>
              <a:avLst/>
              <a:gdLst/>
              <a:ahLst/>
              <a:cxnLst/>
              <a:rect l="0" t="0" r="0" b="0"/>
              <a:pathLst>
                <a:path w="266997" h="266997">
                  <a:moveTo>
                    <a:pt x="11608" y="0"/>
                  </a:moveTo>
                  <a:lnTo>
                    <a:pt x="255389" y="0"/>
                  </a:lnTo>
                  <a:cubicBezTo>
                    <a:pt x="255389" y="0"/>
                    <a:pt x="266997" y="0"/>
                    <a:pt x="266997" y="11608"/>
                  </a:cubicBezTo>
                  <a:lnTo>
                    <a:pt x="266997" y="255389"/>
                  </a:lnTo>
                  <a:cubicBezTo>
                    <a:pt x="266997" y="255389"/>
                    <a:pt x="266997" y="266997"/>
                    <a:pt x="255389" y="266997"/>
                  </a:cubicBezTo>
                  <a:lnTo>
                    <a:pt x="11608" y="266997"/>
                  </a:lnTo>
                  <a:cubicBezTo>
                    <a:pt x="11608" y="266997"/>
                    <a:pt x="0" y="266997"/>
                    <a:pt x="0" y="255389"/>
                  </a:cubicBezTo>
                  <a:lnTo>
                    <a:pt x="0" y="11608"/>
                  </a:lnTo>
                  <a:cubicBezTo>
                    <a:pt x="0" y="11608"/>
                    <a:pt x="0" y="0"/>
                    <a:pt x="11608" y="0"/>
                  </a:cubicBezTo>
                  <a:moveTo>
                    <a:pt x="191541" y="214758"/>
                  </a:moveTo>
                  <a:lnTo>
                    <a:pt x="75455" y="214758"/>
                  </a:lnTo>
                  <a:moveTo>
                    <a:pt x="198309" y="185737"/>
                  </a:moveTo>
                  <a:lnTo>
                    <a:pt x="198309" y="147046"/>
                  </a:lnTo>
                  <a:cubicBezTo>
                    <a:pt x="198481" y="140021"/>
                    <a:pt x="194832" y="133455"/>
                    <a:pt x="188776" y="129892"/>
                  </a:cubicBezTo>
                  <a:cubicBezTo>
                    <a:pt x="182719" y="126329"/>
                    <a:pt x="175208" y="126329"/>
                    <a:pt x="169151" y="129892"/>
                  </a:cubicBezTo>
                  <a:cubicBezTo>
                    <a:pt x="163095" y="133455"/>
                    <a:pt x="159446" y="140021"/>
                    <a:pt x="159618" y="147046"/>
                  </a:cubicBezTo>
                  <a:lnTo>
                    <a:pt x="159618" y="185737"/>
                  </a:lnTo>
                  <a:moveTo>
                    <a:pt x="159618" y="127694"/>
                  </a:moveTo>
                  <a:lnTo>
                    <a:pt x="159618" y="147046"/>
                  </a:lnTo>
                  <a:moveTo>
                    <a:pt x="72553" y="168324"/>
                  </a:moveTo>
                  <a:cubicBezTo>
                    <a:pt x="76140" y="178470"/>
                    <a:pt x="87296" y="185737"/>
                    <a:pt x="98673" y="185737"/>
                  </a:cubicBezTo>
                  <a:cubicBezTo>
                    <a:pt x="113098" y="185737"/>
                    <a:pt x="124792" y="174043"/>
                    <a:pt x="124792" y="159618"/>
                  </a:cubicBezTo>
                  <a:lnTo>
                    <a:pt x="124792" y="158085"/>
                  </a:lnTo>
                  <a:cubicBezTo>
                    <a:pt x="124789" y="146190"/>
                    <a:pt x="116691" y="135823"/>
                    <a:pt x="105150" y="132941"/>
                  </a:cubicBezTo>
                  <a:lnTo>
                    <a:pt x="90407" y="129261"/>
                  </a:lnTo>
                  <a:cubicBezTo>
                    <a:pt x="79913" y="126640"/>
                    <a:pt x="72550" y="117210"/>
                    <a:pt x="72553" y="106392"/>
                  </a:cubicBezTo>
                  <a:cubicBezTo>
                    <a:pt x="72553" y="92520"/>
                    <a:pt x="84789" y="81260"/>
                    <a:pt x="98673" y="81260"/>
                  </a:cubicBezTo>
                  <a:cubicBezTo>
                    <a:pt x="110049" y="81260"/>
                    <a:pt x="121205" y="88527"/>
                    <a:pt x="124792" y="98673"/>
                  </a:cubicBezTo>
                </a:path>
              </a:pathLst>
            </a:custGeom>
            <a:noFill/>
            <a:ln w="11608">
              <a:solidFill>
                <a:srgbClr val="E0CB15"/>
              </a:solidFill>
            </a:ln>
          </p:spPr>
          <p:txBody>
            <a:bodyPr rtlCol="0" anchor="ctr"/>
            <a:lstStyle/>
            <a:p>
              <a:pPr algn="ctr"/>
              <a:endParaRPr lang="cs-CZ" sz="2000" dirty="0"/>
            </a:p>
          </p:txBody>
        </p:sp>
        <p:sp>
          <p:nvSpPr>
            <p:cNvPr id="55" name="Rounded Rectangle 65"/>
            <p:cNvSpPr/>
            <p:nvPr/>
          </p:nvSpPr>
          <p:spPr>
            <a:xfrm>
              <a:off x="4173926" y="4883944"/>
              <a:ext cx="179832" cy="266997"/>
            </a:xfrm>
            <a:custGeom>
              <a:avLst/>
              <a:gdLst/>
              <a:ahLst/>
              <a:cxnLst/>
              <a:rect l="0" t="0" r="0" b="0"/>
              <a:pathLst>
                <a:path w="179832" h="266997">
                  <a:moveTo>
                    <a:pt x="162419" y="69651"/>
                  </a:moveTo>
                  <a:lnTo>
                    <a:pt x="174028" y="69651"/>
                  </a:lnTo>
                  <a:cubicBezTo>
                    <a:pt x="177233" y="69651"/>
                    <a:pt x="179832" y="72250"/>
                    <a:pt x="179832" y="75455"/>
                  </a:cubicBezTo>
                  <a:lnTo>
                    <a:pt x="179832" y="243780"/>
                  </a:lnTo>
                  <a:cubicBezTo>
                    <a:pt x="179832" y="256603"/>
                    <a:pt x="169437" y="266997"/>
                    <a:pt x="156615" y="266997"/>
                  </a:cubicBezTo>
                  <a:lnTo>
                    <a:pt x="40529" y="266997"/>
                  </a:lnTo>
                  <a:cubicBezTo>
                    <a:pt x="27707" y="266997"/>
                    <a:pt x="17312" y="256603"/>
                    <a:pt x="17312" y="243780"/>
                  </a:cubicBezTo>
                  <a:lnTo>
                    <a:pt x="17312" y="102736"/>
                  </a:lnTo>
                  <a:cubicBezTo>
                    <a:pt x="17323" y="100077"/>
                    <a:pt x="16422" y="97496"/>
                    <a:pt x="14758" y="95422"/>
                  </a:cubicBezTo>
                  <a:lnTo>
                    <a:pt x="1640" y="79054"/>
                  </a:lnTo>
                  <a:cubicBezTo>
                    <a:pt x="269" y="77298"/>
                    <a:pt x="0" y="74920"/>
                    <a:pt x="944" y="72901"/>
                  </a:cubicBezTo>
                  <a:cubicBezTo>
                    <a:pt x="1920" y="70908"/>
                    <a:pt x="3948" y="69647"/>
                    <a:pt x="6168" y="69651"/>
                  </a:cubicBezTo>
                  <a:lnTo>
                    <a:pt x="115985" y="69651"/>
                  </a:lnTo>
                  <a:moveTo>
                    <a:pt x="86963" y="223465"/>
                  </a:moveTo>
                  <a:cubicBezTo>
                    <a:pt x="86963" y="234685"/>
                    <a:pt x="96059" y="243780"/>
                    <a:pt x="107278" y="243780"/>
                  </a:cubicBezTo>
                  <a:cubicBezTo>
                    <a:pt x="118498" y="243780"/>
                    <a:pt x="127594" y="234685"/>
                    <a:pt x="127594" y="223465"/>
                  </a:cubicBezTo>
                  <a:cubicBezTo>
                    <a:pt x="127594" y="212245"/>
                    <a:pt x="118498" y="203150"/>
                    <a:pt x="107278" y="203150"/>
                  </a:cubicBezTo>
                  <a:cubicBezTo>
                    <a:pt x="96059" y="203150"/>
                    <a:pt x="86963" y="212245"/>
                    <a:pt x="86963" y="223465"/>
                  </a:cubicBezTo>
                  <a:moveTo>
                    <a:pt x="150811" y="0"/>
                  </a:moveTo>
                  <a:lnTo>
                    <a:pt x="113199" y="204079"/>
                  </a:lnTo>
                  <a:moveTo>
                    <a:pt x="17312" y="168324"/>
                  </a:moveTo>
                  <a:lnTo>
                    <a:pt x="92768" y="168324"/>
                  </a:lnTo>
                  <a:moveTo>
                    <a:pt x="179832" y="168324"/>
                  </a:moveTo>
                  <a:lnTo>
                    <a:pt x="119700" y="168324"/>
                  </a:lnTo>
                  <a:moveTo>
                    <a:pt x="84061" y="133498"/>
                  </a:moveTo>
                  <a:cubicBezTo>
                    <a:pt x="84061" y="131895"/>
                    <a:pt x="82762" y="130596"/>
                    <a:pt x="81159" y="130596"/>
                  </a:cubicBezTo>
                  <a:moveTo>
                    <a:pt x="81391" y="130596"/>
                  </a:moveTo>
                  <a:cubicBezTo>
                    <a:pt x="79788" y="130596"/>
                    <a:pt x="78489" y="131895"/>
                    <a:pt x="78489" y="133498"/>
                  </a:cubicBezTo>
                  <a:moveTo>
                    <a:pt x="78489" y="133498"/>
                  </a:moveTo>
                  <a:cubicBezTo>
                    <a:pt x="78484" y="135015"/>
                    <a:pt x="79648" y="136279"/>
                    <a:pt x="81159" y="136400"/>
                  </a:cubicBezTo>
                  <a:moveTo>
                    <a:pt x="81159" y="136400"/>
                  </a:moveTo>
                  <a:cubicBezTo>
                    <a:pt x="82762" y="136400"/>
                    <a:pt x="84061" y="135101"/>
                    <a:pt x="84061" y="133498"/>
                  </a:cubicBezTo>
                  <a:moveTo>
                    <a:pt x="101474" y="95770"/>
                  </a:moveTo>
                  <a:cubicBezTo>
                    <a:pt x="101474" y="94168"/>
                    <a:pt x="100175" y="92868"/>
                    <a:pt x="98572" y="92868"/>
                  </a:cubicBezTo>
                  <a:moveTo>
                    <a:pt x="98572" y="92868"/>
                  </a:moveTo>
                  <a:cubicBezTo>
                    <a:pt x="96969" y="92868"/>
                    <a:pt x="95670" y="94168"/>
                    <a:pt x="95670" y="95770"/>
                  </a:cubicBezTo>
                  <a:moveTo>
                    <a:pt x="95670" y="95770"/>
                  </a:moveTo>
                  <a:cubicBezTo>
                    <a:pt x="95670" y="97373"/>
                    <a:pt x="96969" y="98673"/>
                    <a:pt x="98572" y="98673"/>
                  </a:cubicBezTo>
                  <a:moveTo>
                    <a:pt x="98804" y="98673"/>
                  </a:moveTo>
                  <a:cubicBezTo>
                    <a:pt x="100407" y="98673"/>
                    <a:pt x="101706" y="97373"/>
                    <a:pt x="101706" y="95770"/>
                  </a:cubicBezTo>
                  <a:moveTo>
                    <a:pt x="95206" y="2902"/>
                  </a:moveTo>
                  <a:cubicBezTo>
                    <a:pt x="96808" y="2902"/>
                    <a:pt x="98108" y="4201"/>
                    <a:pt x="98108" y="5804"/>
                  </a:cubicBezTo>
                  <a:moveTo>
                    <a:pt x="92303" y="5804"/>
                  </a:moveTo>
                  <a:cubicBezTo>
                    <a:pt x="92303" y="4201"/>
                    <a:pt x="93603" y="2902"/>
                    <a:pt x="95206" y="2902"/>
                  </a:cubicBezTo>
                  <a:moveTo>
                    <a:pt x="95206" y="8706"/>
                  </a:moveTo>
                  <a:cubicBezTo>
                    <a:pt x="93603" y="8706"/>
                    <a:pt x="92303" y="7407"/>
                    <a:pt x="92303" y="5804"/>
                  </a:cubicBezTo>
                  <a:moveTo>
                    <a:pt x="98108" y="5804"/>
                  </a:moveTo>
                  <a:cubicBezTo>
                    <a:pt x="98108" y="7407"/>
                    <a:pt x="96808" y="8706"/>
                    <a:pt x="95206" y="8706"/>
                  </a:cubicBezTo>
                  <a:moveTo>
                    <a:pt x="71988" y="37727"/>
                  </a:moveTo>
                  <a:cubicBezTo>
                    <a:pt x="73591" y="37727"/>
                    <a:pt x="74890" y="39027"/>
                    <a:pt x="74890" y="40630"/>
                  </a:cubicBezTo>
                  <a:moveTo>
                    <a:pt x="69086" y="40630"/>
                  </a:moveTo>
                  <a:cubicBezTo>
                    <a:pt x="69086" y="39027"/>
                    <a:pt x="70385" y="37727"/>
                    <a:pt x="71988" y="37727"/>
                  </a:cubicBezTo>
                  <a:moveTo>
                    <a:pt x="71988" y="43532"/>
                  </a:moveTo>
                  <a:cubicBezTo>
                    <a:pt x="70385" y="43532"/>
                    <a:pt x="69086" y="42232"/>
                    <a:pt x="69086" y="40630"/>
                  </a:cubicBezTo>
                  <a:moveTo>
                    <a:pt x="74890" y="40630"/>
                  </a:moveTo>
                  <a:cubicBezTo>
                    <a:pt x="74890" y="42232"/>
                    <a:pt x="73591" y="43532"/>
                    <a:pt x="71988" y="43532"/>
                  </a:cubicBezTo>
                  <a:moveTo>
                    <a:pt x="40529" y="133498"/>
                  </a:moveTo>
                  <a:lnTo>
                    <a:pt x="17312" y="133498"/>
                  </a:lnTo>
                  <a:moveTo>
                    <a:pt x="40529" y="237976"/>
                  </a:moveTo>
                  <a:lnTo>
                    <a:pt x="17312" y="237976"/>
                  </a:lnTo>
                  <a:moveTo>
                    <a:pt x="40529" y="203150"/>
                  </a:moveTo>
                  <a:lnTo>
                    <a:pt x="17312" y="203150"/>
                  </a:lnTo>
                </a:path>
              </a:pathLst>
            </a:custGeom>
            <a:noFill/>
            <a:ln w="11608">
              <a:solidFill>
                <a:srgbClr val="92BD39"/>
              </a:solidFill>
            </a:ln>
          </p:spPr>
          <p:txBody>
            <a:bodyPr rtlCol="0" anchor="ctr"/>
            <a:lstStyle/>
            <a:p>
              <a:pPr algn="ctr"/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69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sz="2400" dirty="0" smtClean="0">
                <a:solidFill>
                  <a:srgbClr val="E30613"/>
                </a:solidFill>
              </a:rPr>
              <a:t>Úprava produktů</a:t>
            </a:r>
            <a:endParaRPr lang="cs-CZ" sz="2400" dirty="0">
              <a:solidFill>
                <a:srgbClr val="E3061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6266" y="2257786"/>
            <a:ext cx="10553428" cy="3681662"/>
            <a:chOff x="1365854" y="2655782"/>
            <a:chExt cx="6412291" cy="1832083"/>
          </a:xfrm>
        </p:grpSpPr>
        <p:grpSp>
          <p:nvGrpSpPr>
            <p:cNvPr id="13" name="Group 12"/>
            <p:cNvGrpSpPr/>
            <p:nvPr/>
          </p:nvGrpSpPr>
          <p:grpSpPr>
            <a:xfrm>
              <a:off x="1365854" y="2655782"/>
              <a:ext cx="1034240" cy="354596"/>
              <a:chOff x="1089711" y="519972"/>
              <a:chExt cx="1034240" cy="354596"/>
            </a:xfrm>
          </p:grpSpPr>
          <p:sp>
            <p:nvSpPr>
              <p:cNvPr id="99" name="Rounded Rectangle 1"/>
              <p:cNvSpPr/>
              <p:nvPr/>
            </p:nvSpPr>
            <p:spPr>
              <a:xfrm>
                <a:off x="1089711" y="519972"/>
                <a:ext cx="1034240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1034240" h="354596">
                    <a:moveTo>
                      <a:pt x="0" y="29549"/>
                    </a:move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lnTo>
                      <a:pt x="59099" y="59099"/>
                    </a:lnTo>
                    <a:lnTo>
                      <a:pt x="0" y="59099"/>
                    </a:lnTo>
                    <a:close/>
                    <a:moveTo>
                      <a:pt x="975141" y="0"/>
                    </a:moveTo>
                    <a:lnTo>
                      <a:pt x="975141" y="59099"/>
                    </a:lnTo>
                    <a:lnTo>
                      <a:pt x="59099" y="59099"/>
                    </a:lnTo>
                    <a:lnTo>
                      <a:pt x="59099" y="0"/>
                    </a:lnTo>
                    <a:close/>
                    <a:moveTo>
                      <a:pt x="1034240" y="59099"/>
                    </a:moveTo>
                    <a:lnTo>
                      <a:pt x="975141" y="59099"/>
                    </a:lnTo>
                    <a:lnTo>
                      <a:pt x="975141" y="0"/>
                    </a:lnTo>
                    <a:lnTo>
                      <a:pt x="1004690" y="0"/>
                    </a:lnTo>
                    <a:cubicBezTo>
                      <a:pt x="1021010" y="0"/>
                      <a:pt x="1034240" y="13229"/>
                      <a:pt x="1034240" y="29549"/>
                    </a:cubicBezTo>
                    <a:close/>
                    <a:moveTo>
                      <a:pt x="1034240" y="295497"/>
                    </a:moveTo>
                    <a:lnTo>
                      <a:pt x="0" y="295497"/>
                    </a:lnTo>
                    <a:lnTo>
                      <a:pt x="0" y="59099"/>
                    </a:lnTo>
                    <a:lnTo>
                      <a:pt x="1034240" y="59099"/>
                    </a:lnTo>
                    <a:close/>
                    <a:moveTo>
                      <a:pt x="0" y="295497"/>
                    </a:moveTo>
                    <a:lnTo>
                      <a:pt x="59099" y="295497"/>
                    </a:lnTo>
                    <a:lnTo>
                      <a:pt x="59099" y="354596"/>
                    </a:ln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close/>
                    <a:moveTo>
                      <a:pt x="59099" y="354596"/>
                    </a:moveTo>
                    <a:lnTo>
                      <a:pt x="59099" y="295497"/>
                    </a:lnTo>
                    <a:lnTo>
                      <a:pt x="975141" y="295497"/>
                    </a:lnTo>
                    <a:lnTo>
                      <a:pt x="975141" y="354596"/>
                    </a:lnTo>
                    <a:close/>
                    <a:moveTo>
                      <a:pt x="975141" y="354596"/>
                    </a:moveTo>
                    <a:lnTo>
                      <a:pt x="975141" y="295497"/>
                    </a:lnTo>
                    <a:lnTo>
                      <a:pt x="1034240" y="295497"/>
                    </a:lnTo>
                    <a:lnTo>
                      <a:pt x="1034240" y="325047"/>
                    </a:lnTo>
                    <a:cubicBezTo>
                      <a:pt x="1034240" y="341366"/>
                      <a:pt x="1021010" y="354596"/>
                      <a:pt x="1004690" y="35459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  <p:sp>
            <p:nvSpPr>
              <p:cNvPr id="100" name="Rounded Rectangle 2"/>
              <p:cNvSpPr/>
              <p:nvPr/>
            </p:nvSpPr>
            <p:spPr>
              <a:xfrm>
                <a:off x="1089711" y="519972"/>
                <a:ext cx="1034240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1034240" h="354596">
                    <a:moveTo>
                      <a:pt x="0" y="59099"/>
                    </a:moveTo>
                    <a:lnTo>
                      <a:pt x="0" y="29549"/>
                    </a:ln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moveTo>
                      <a:pt x="1034240" y="59099"/>
                    </a:moveTo>
                    <a:lnTo>
                      <a:pt x="1034240" y="295497"/>
                    </a:lnTo>
                    <a:moveTo>
                      <a:pt x="0" y="295497"/>
                    </a:moveTo>
                    <a:lnTo>
                      <a:pt x="0" y="59099"/>
                    </a:lnTo>
                    <a:moveTo>
                      <a:pt x="59099" y="0"/>
                    </a:moveTo>
                    <a:lnTo>
                      <a:pt x="975141" y="0"/>
                    </a:lnTo>
                    <a:moveTo>
                      <a:pt x="59099" y="354596"/>
                    </a:move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lnTo>
                      <a:pt x="0" y="295497"/>
                    </a:lnTo>
                    <a:moveTo>
                      <a:pt x="975141" y="0"/>
                    </a:moveTo>
                    <a:lnTo>
                      <a:pt x="1004690" y="0"/>
                    </a:lnTo>
                    <a:cubicBezTo>
                      <a:pt x="1021010" y="0"/>
                      <a:pt x="1034240" y="13229"/>
                      <a:pt x="1034240" y="29549"/>
                    </a:cubicBezTo>
                    <a:lnTo>
                      <a:pt x="1034240" y="59099"/>
                    </a:lnTo>
                    <a:moveTo>
                      <a:pt x="975141" y="354596"/>
                    </a:moveTo>
                    <a:lnTo>
                      <a:pt x="59099" y="354596"/>
                    </a:lnTo>
                    <a:moveTo>
                      <a:pt x="1034240" y="295497"/>
                    </a:moveTo>
                    <a:lnTo>
                      <a:pt x="1034240" y="325047"/>
                    </a:lnTo>
                    <a:cubicBezTo>
                      <a:pt x="1034240" y="341366"/>
                      <a:pt x="1021010" y="354596"/>
                      <a:pt x="1004690" y="354596"/>
                    </a:cubicBezTo>
                    <a:lnTo>
                      <a:pt x="975141" y="354596"/>
                    </a:lnTo>
                  </a:path>
                </a:pathLst>
              </a:custGeom>
              <a:noFill/>
              <a:ln w="7386">
                <a:solidFill>
                  <a:srgbClr val="969696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</p:grpSp>
        <p:sp>
          <p:nvSpPr>
            <p:cNvPr id="14" name="Rounded Rectangle 4"/>
            <p:cNvSpPr/>
            <p:nvPr/>
          </p:nvSpPr>
          <p:spPr>
            <a:xfrm>
              <a:off x="1365854" y="3069478"/>
              <a:ext cx="1034240" cy="413696"/>
            </a:xfrm>
            <a:custGeom>
              <a:avLst/>
              <a:gdLst/>
              <a:ahLst/>
              <a:cxnLst/>
              <a:rect l="0" t="0" r="0" b="0"/>
              <a:pathLst>
                <a:path w="1034240" h="413696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975141" y="0"/>
                  </a:moveTo>
                  <a:lnTo>
                    <a:pt x="975141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1034240" y="59099"/>
                  </a:moveTo>
                  <a:lnTo>
                    <a:pt x="975141" y="59099"/>
                  </a:lnTo>
                  <a:lnTo>
                    <a:pt x="975141" y="0"/>
                  </a:lnTo>
                  <a:lnTo>
                    <a:pt x="1004690" y="0"/>
                  </a:lnTo>
                  <a:cubicBezTo>
                    <a:pt x="1021010" y="0"/>
                    <a:pt x="1034240" y="13229"/>
                    <a:pt x="1034240" y="29549"/>
                  </a:cubicBezTo>
                  <a:close/>
                  <a:moveTo>
                    <a:pt x="1034240" y="354596"/>
                  </a:moveTo>
                  <a:lnTo>
                    <a:pt x="0" y="354596"/>
                  </a:lnTo>
                  <a:lnTo>
                    <a:pt x="0" y="59099"/>
                  </a:lnTo>
                  <a:lnTo>
                    <a:pt x="1034240" y="59099"/>
                  </a:lnTo>
                  <a:close/>
                  <a:moveTo>
                    <a:pt x="0" y="354596"/>
                  </a:moveTo>
                  <a:lnTo>
                    <a:pt x="59099" y="354596"/>
                  </a:lnTo>
                  <a:lnTo>
                    <a:pt x="59099" y="413696"/>
                  </a:lnTo>
                  <a:lnTo>
                    <a:pt x="29549" y="413696"/>
                  </a:lnTo>
                  <a:cubicBezTo>
                    <a:pt x="13229" y="413696"/>
                    <a:pt x="0" y="400466"/>
                    <a:pt x="0" y="384146"/>
                  </a:cubicBezTo>
                  <a:close/>
                  <a:moveTo>
                    <a:pt x="59099" y="413696"/>
                  </a:moveTo>
                  <a:lnTo>
                    <a:pt x="59099" y="354596"/>
                  </a:lnTo>
                  <a:lnTo>
                    <a:pt x="975141" y="354596"/>
                  </a:lnTo>
                  <a:lnTo>
                    <a:pt x="975141" y="413696"/>
                  </a:lnTo>
                  <a:close/>
                  <a:moveTo>
                    <a:pt x="975141" y="413696"/>
                  </a:moveTo>
                  <a:lnTo>
                    <a:pt x="975141" y="354596"/>
                  </a:lnTo>
                  <a:lnTo>
                    <a:pt x="1034240" y="354596"/>
                  </a:lnTo>
                  <a:lnTo>
                    <a:pt x="1034240" y="384146"/>
                  </a:lnTo>
                  <a:cubicBezTo>
                    <a:pt x="1034240" y="400466"/>
                    <a:pt x="1021010" y="413696"/>
                    <a:pt x="1004690" y="413696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15" name="Rounded Rectangle 5"/>
            <p:cNvSpPr/>
            <p:nvPr/>
          </p:nvSpPr>
          <p:spPr>
            <a:xfrm>
              <a:off x="1365854" y="3542274"/>
              <a:ext cx="1034240" cy="236397"/>
            </a:xfrm>
            <a:custGeom>
              <a:avLst/>
              <a:gdLst/>
              <a:ahLst/>
              <a:cxnLst/>
              <a:rect l="0" t="0" r="0" b="0"/>
              <a:pathLst>
                <a:path w="1034240" h="2363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975141" y="0"/>
                  </a:moveTo>
                  <a:lnTo>
                    <a:pt x="975141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1034240" y="59099"/>
                  </a:moveTo>
                  <a:lnTo>
                    <a:pt x="975141" y="59099"/>
                  </a:lnTo>
                  <a:lnTo>
                    <a:pt x="975141" y="0"/>
                  </a:lnTo>
                  <a:lnTo>
                    <a:pt x="1004690" y="0"/>
                  </a:lnTo>
                  <a:cubicBezTo>
                    <a:pt x="1021010" y="0"/>
                    <a:pt x="1034240" y="13229"/>
                    <a:pt x="1034240" y="29549"/>
                  </a:cubicBezTo>
                  <a:close/>
                  <a:moveTo>
                    <a:pt x="1034240" y="177298"/>
                  </a:moveTo>
                  <a:lnTo>
                    <a:pt x="0" y="177298"/>
                  </a:lnTo>
                  <a:lnTo>
                    <a:pt x="0" y="59099"/>
                  </a:lnTo>
                  <a:lnTo>
                    <a:pt x="1034240" y="59099"/>
                  </a:lnTo>
                  <a:close/>
                  <a:moveTo>
                    <a:pt x="0" y="177298"/>
                  </a:moveTo>
                  <a:lnTo>
                    <a:pt x="59099" y="177298"/>
                  </a:lnTo>
                  <a:lnTo>
                    <a:pt x="59099" y="236397"/>
                  </a:lnTo>
                  <a:lnTo>
                    <a:pt x="29549" y="236397"/>
                  </a:lnTo>
                  <a:cubicBezTo>
                    <a:pt x="13229" y="236397"/>
                    <a:pt x="0" y="223167"/>
                    <a:pt x="0" y="206848"/>
                  </a:cubicBezTo>
                  <a:close/>
                  <a:moveTo>
                    <a:pt x="59099" y="236397"/>
                  </a:moveTo>
                  <a:lnTo>
                    <a:pt x="59099" y="177298"/>
                  </a:lnTo>
                  <a:lnTo>
                    <a:pt x="975141" y="177298"/>
                  </a:lnTo>
                  <a:lnTo>
                    <a:pt x="975141" y="236397"/>
                  </a:lnTo>
                  <a:close/>
                  <a:moveTo>
                    <a:pt x="975141" y="236397"/>
                  </a:moveTo>
                  <a:lnTo>
                    <a:pt x="975141" y="177298"/>
                  </a:lnTo>
                  <a:lnTo>
                    <a:pt x="1034240" y="177298"/>
                  </a:lnTo>
                  <a:lnTo>
                    <a:pt x="1034240" y="206848"/>
                  </a:lnTo>
                  <a:cubicBezTo>
                    <a:pt x="1034240" y="223167"/>
                    <a:pt x="1021010" y="236397"/>
                    <a:pt x="1004690" y="236397"/>
                  </a:cubicBez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16" name="Rounded Rectangle 6"/>
            <p:cNvSpPr/>
            <p:nvPr/>
          </p:nvSpPr>
          <p:spPr>
            <a:xfrm>
              <a:off x="1365854" y="3837771"/>
              <a:ext cx="1034240" cy="295497"/>
            </a:xfrm>
            <a:custGeom>
              <a:avLst/>
              <a:gdLst/>
              <a:ahLst/>
              <a:cxnLst/>
              <a:rect l="0" t="0" r="0" b="0"/>
              <a:pathLst>
                <a:path w="1034240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975141" y="0"/>
                  </a:moveTo>
                  <a:lnTo>
                    <a:pt x="975141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1034240" y="59099"/>
                  </a:moveTo>
                  <a:lnTo>
                    <a:pt x="975141" y="59099"/>
                  </a:lnTo>
                  <a:lnTo>
                    <a:pt x="975141" y="0"/>
                  </a:lnTo>
                  <a:lnTo>
                    <a:pt x="1004690" y="0"/>
                  </a:lnTo>
                  <a:cubicBezTo>
                    <a:pt x="1021010" y="0"/>
                    <a:pt x="1034240" y="13229"/>
                    <a:pt x="1034240" y="29549"/>
                  </a:cubicBezTo>
                  <a:close/>
                  <a:moveTo>
                    <a:pt x="1034240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1034240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975141" y="236397"/>
                  </a:lnTo>
                  <a:lnTo>
                    <a:pt x="975141" y="295497"/>
                  </a:lnTo>
                  <a:close/>
                  <a:moveTo>
                    <a:pt x="975141" y="295497"/>
                  </a:moveTo>
                  <a:lnTo>
                    <a:pt x="975141" y="236397"/>
                  </a:lnTo>
                  <a:lnTo>
                    <a:pt x="1034240" y="236397"/>
                  </a:lnTo>
                  <a:lnTo>
                    <a:pt x="1034240" y="265947"/>
                  </a:lnTo>
                  <a:cubicBezTo>
                    <a:pt x="1034240" y="282267"/>
                    <a:pt x="1021010" y="295497"/>
                    <a:pt x="1004690" y="295497"/>
                  </a:cubicBezTo>
                  <a:close/>
                </a:path>
              </a:pathLst>
            </a:custGeom>
            <a:solidFill>
              <a:srgbClr val="FFEC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17" name="Rounded Rectangle 7"/>
            <p:cNvSpPr/>
            <p:nvPr/>
          </p:nvSpPr>
          <p:spPr>
            <a:xfrm>
              <a:off x="1365854" y="4192368"/>
              <a:ext cx="1034240" cy="295497"/>
            </a:xfrm>
            <a:custGeom>
              <a:avLst/>
              <a:gdLst/>
              <a:ahLst/>
              <a:cxnLst/>
              <a:rect l="0" t="0" r="0" b="0"/>
              <a:pathLst>
                <a:path w="1034240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975141" y="0"/>
                  </a:moveTo>
                  <a:lnTo>
                    <a:pt x="975141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1034240" y="59099"/>
                  </a:moveTo>
                  <a:lnTo>
                    <a:pt x="975141" y="59099"/>
                  </a:lnTo>
                  <a:lnTo>
                    <a:pt x="975141" y="0"/>
                  </a:lnTo>
                  <a:lnTo>
                    <a:pt x="1004690" y="0"/>
                  </a:lnTo>
                  <a:cubicBezTo>
                    <a:pt x="1021010" y="0"/>
                    <a:pt x="1034240" y="13229"/>
                    <a:pt x="1034240" y="29549"/>
                  </a:cubicBezTo>
                  <a:close/>
                  <a:moveTo>
                    <a:pt x="1034240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1034240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975141" y="236397"/>
                  </a:lnTo>
                  <a:lnTo>
                    <a:pt x="975141" y="295497"/>
                  </a:lnTo>
                  <a:close/>
                  <a:moveTo>
                    <a:pt x="975141" y="295497"/>
                  </a:moveTo>
                  <a:lnTo>
                    <a:pt x="975141" y="236397"/>
                  </a:lnTo>
                  <a:lnTo>
                    <a:pt x="1034240" y="236397"/>
                  </a:lnTo>
                  <a:lnTo>
                    <a:pt x="1034240" y="265947"/>
                  </a:lnTo>
                  <a:cubicBezTo>
                    <a:pt x="1034240" y="282267"/>
                    <a:pt x="1021010" y="295497"/>
                    <a:pt x="1004690" y="295497"/>
                  </a:cubicBezTo>
                  <a:close/>
                </a:path>
              </a:pathLst>
            </a:custGeom>
            <a:solidFill>
              <a:srgbClr val="FFEBF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459194" y="2655782"/>
              <a:ext cx="827392" cy="354596"/>
              <a:chOff x="2183051" y="519972"/>
              <a:chExt cx="827392" cy="354596"/>
            </a:xfrm>
          </p:grpSpPr>
          <p:sp>
            <p:nvSpPr>
              <p:cNvPr id="97" name="Rounded Rectangle 8"/>
              <p:cNvSpPr/>
              <p:nvPr/>
            </p:nvSpPr>
            <p:spPr>
              <a:xfrm>
                <a:off x="2183051" y="519972"/>
                <a:ext cx="827392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827392" h="354596">
                    <a:moveTo>
                      <a:pt x="0" y="29549"/>
                    </a:move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lnTo>
                      <a:pt x="59099" y="59099"/>
                    </a:lnTo>
                    <a:lnTo>
                      <a:pt x="0" y="59099"/>
                    </a:lnTo>
                    <a:close/>
                    <a:moveTo>
                      <a:pt x="768292" y="0"/>
                    </a:moveTo>
                    <a:lnTo>
                      <a:pt x="768292" y="59099"/>
                    </a:lnTo>
                    <a:lnTo>
                      <a:pt x="59099" y="59099"/>
                    </a:lnTo>
                    <a:lnTo>
                      <a:pt x="59099" y="0"/>
                    </a:lnTo>
                    <a:close/>
                    <a:moveTo>
                      <a:pt x="827392" y="59099"/>
                    </a:moveTo>
                    <a:lnTo>
                      <a:pt x="768292" y="59099"/>
                    </a:lnTo>
                    <a:lnTo>
                      <a:pt x="768292" y="0"/>
                    </a:lnTo>
                    <a:lnTo>
                      <a:pt x="797842" y="0"/>
                    </a:lnTo>
                    <a:cubicBezTo>
                      <a:pt x="814162" y="0"/>
                      <a:pt x="827392" y="13229"/>
                      <a:pt x="827392" y="29549"/>
                    </a:cubicBezTo>
                    <a:close/>
                    <a:moveTo>
                      <a:pt x="827392" y="295497"/>
                    </a:moveTo>
                    <a:lnTo>
                      <a:pt x="0" y="295497"/>
                    </a:lnTo>
                    <a:lnTo>
                      <a:pt x="0" y="59099"/>
                    </a:lnTo>
                    <a:lnTo>
                      <a:pt x="827392" y="59099"/>
                    </a:lnTo>
                    <a:close/>
                    <a:moveTo>
                      <a:pt x="0" y="295497"/>
                    </a:moveTo>
                    <a:lnTo>
                      <a:pt x="59099" y="295497"/>
                    </a:lnTo>
                    <a:lnTo>
                      <a:pt x="59099" y="354596"/>
                    </a:ln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close/>
                    <a:moveTo>
                      <a:pt x="59099" y="354596"/>
                    </a:moveTo>
                    <a:lnTo>
                      <a:pt x="59099" y="295497"/>
                    </a:lnTo>
                    <a:lnTo>
                      <a:pt x="768292" y="295497"/>
                    </a:lnTo>
                    <a:lnTo>
                      <a:pt x="768292" y="354596"/>
                    </a:lnTo>
                    <a:close/>
                    <a:moveTo>
                      <a:pt x="768292" y="354596"/>
                    </a:moveTo>
                    <a:lnTo>
                      <a:pt x="768292" y="295497"/>
                    </a:lnTo>
                    <a:lnTo>
                      <a:pt x="827392" y="295497"/>
                    </a:lnTo>
                    <a:lnTo>
                      <a:pt x="827392" y="325047"/>
                    </a:lnTo>
                    <a:cubicBezTo>
                      <a:pt x="827392" y="341366"/>
                      <a:pt x="814162" y="354596"/>
                      <a:pt x="797842" y="35459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  <p:sp>
            <p:nvSpPr>
              <p:cNvPr id="98" name="Rounded Rectangle 9"/>
              <p:cNvSpPr/>
              <p:nvPr/>
            </p:nvSpPr>
            <p:spPr>
              <a:xfrm>
                <a:off x="2183051" y="519972"/>
                <a:ext cx="827392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827392" h="354596">
                    <a:moveTo>
                      <a:pt x="0" y="59099"/>
                    </a:moveTo>
                    <a:lnTo>
                      <a:pt x="0" y="29549"/>
                    </a:ln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moveTo>
                      <a:pt x="827392" y="59099"/>
                    </a:moveTo>
                    <a:lnTo>
                      <a:pt x="827392" y="295497"/>
                    </a:lnTo>
                    <a:moveTo>
                      <a:pt x="0" y="295497"/>
                    </a:moveTo>
                    <a:lnTo>
                      <a:pt x="0" y="59099"/>
                    </a:lnTo>
                    <a:moveTo>
                      <a:pt x="59099" y="0"/>
                    </a:moveTo>
                    <a:lnTo>
                      <a:pt x="768292" y="0"/>
                    </a:lnTo>
                    <a:moveTo>
                      <a:pt x="59099" y="354596"/>
                    </a:move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lnTo>
                      <a:pt x="0" y="295497"/>
                    </a:lnTo>
                    <a:moveTo>
                      <a:pt x="768292" y="0"/>
                    </a:moveTo>
                    <a:lnTo>
                      <a:pt x="797842" y="0"/>
                    </a:lnTo>
                    <a:cubicBezTo>
                      <a:pt x="814162" y="0"/>
                      <a:pt x="827392" y="13229"/>
                      <a:pt x="827392" y="29549"/>
                    </a:cubicBezTo>
                    <a:lnTo>
                      <a:pt x="827392" y="59099"/>
                    </a:lnTo>
                    <a:moveTo>
                      <a:pt x="768292" y="354596"/>
                    </a:moveTo>
                    <a:lnTo>
                      <a:pt x="59099" y="354596"/>
                    </a:lnTo>
                    <a:moveTo>
                      <a:pt x="827392" y="295497"/>
                    </a:moveTo>
                    <a:lnTo>
                      <a:pt x="827392" y="325047"/>
                    </a:lnTo>
                    <a:cubicBezTo>
                      <a:pt x="827392" y="341366"/>
                      <a:pt x="814162" y="354596"/>
                      <a:pt x="797842" y="354596"/>
                    </a:cubicBezTo>
                    <a:lnTo>
                      <a:pt x="768292" y="354596"/>
                    </a:lnTo>
                  </a:path>
                </a:pathLst>
              </a:custGeom>
              <a:noFill/>
              <a:ln w="7386">
                <a:solidFill>
                  <a:srgbClr val="969696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</p:grpSp>
        <p:sp>
          <p:nvSpPr>
            <p:cNvPr id="19" name="Rounded Rectangle 11"/>
            <p:cNvSpPr/>
            <p:nvPr/>
          </p:nvSpPr>
          <p:spPr>
            <a:xfrm>
              <a:off x="2459194" y="3069478"/>
              <a:ext cx="827392" cy="413696"/>
            </a:xfrm>
            <a:custGeom>
              <a:avLst/>
              <a:gdLst/>
              <a:ahLst/>
              <a:cxnLst/>
              <a:rect l="0" t="0" r="0" b="0"/>
              <a:pathLst>
                <a:path w="827392" h="413696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354596"/>
                  </a:moveTo>
                  <a:lnTo>
                    <a:pt x="0" y="354596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354596"/>
                  </a:moveTo>
                  <a:lnTo>
                    <a:pt x="59099" y="354596"/>
                  </a:lnTo>
                  <a:lnTo>
                    <a:pt x="59099" y="413696"/>
                  </a:lnTo>
                  <a:lnTo>
                    <a:pt x="29549" y="413696"/>
                  </a:lnTo>
                  <a:cubicBezTo>
                    <a:pt x="13229" y="413696"/>
                    <a:pt x="0" y="400466"/>
                    <a:pt x="0" y="384146"/>
                  </a:cubicBezTo>
                  <a:close/>
                  <a:moveTo>
                    <a:pt x="59099" y="413696"/>
                  </a:moveTo>
                  <a:lnTo>
                    <a:pt x="59099" y="354596"/>
                  </a:lnTo>
                  <a:lnTo>
                    <a:pt x="768292" y="354596"/>
                  </a:lnTo>
                  <a:lnTo>
                    <a:pt x="768292" y="413696"/>
                  </a:lnTo>
                  <a:close/>
                  <a:moveTo>
                    <a:pt x="768292" y="413696"/>
                  </a:moveTo>
                  <a:lnTo>
                    <a:pt x="768292" y="354596"/>
                  </a:lnTo>
                  <a:lnTo>
                    <a:pt x="827392" y="354596"/>
                  </a:lnTo>
                  <a:lnTo>
                    <a:pt x="827392" y="384146"/>
                  </a:lnTo>
                  <a:cubicBezTo>
                    <a:pt x="827392" y="400466"/>
                    <a:pt x="814162" y="413696"/>
                    <a:pt x="797842" y="413696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20" name="Rounded Rectangle 12"/>
            <p:cNvSpPr/>
            <p:nvPr/>
          </p:nvSpPr>
          <p:spPr>
            <a:xfrm>
              <a:off x="2459194" y="3542274"/>
              <a:ext cx="827392" cy="236397"/>
            </a:xfrm>
            <a:custGeom>
              <a:avLst/>
              <a:gdLst/>
              <a:ahLst/>
              <a:cxnLst/>
              <a:rect l="0" t="0" r="0" b="0"/>
              <a:pathLst>
                <a:path w="827392" h="2363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177298"/>
                  </a:moveTo>
                  <a:lnTo>
                    <a:pt x="0" y="177298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177298"/>
                  </a:moveTo>
                  <a:lnTo>
                    <a:pt x="59099" y="177298"/>
                  </a:lnTo>
                  <a:lnTo>
                    <a:pt x="59099" y="236397"/>
                  </a:lnTo>
                  <a:lnTo>
                    <a:pt x="29549" y="236397"/>
                  </a:lnTo>
                  <a:cubicBezTo>
                    <a:pt x="13229" y="236397"/>
                    <a:pt x="0" y="223167"/>
                    <a:pt x="0" y="206848"/>
                  </a:cubicBezTo>
                  <a:close/>
                  <a:moveTo>
                    <a:pt x="59099" y="236397"/>
                  </a:moveTo>
                  <a:lnTo>
                    <a:pt x="59099" y="177298"/>
                  </a:lnTo>
                  <a:lnTo>
                    <a:pt x="768292" y="177298"/>
                  </a:lnTo>
                  <a:lnTo>
                    <a:pt x="768292" y="236397"/>
                  </a:lnTo>
                  <a:close/>
                  <a:moveTo>
                    <a:pt x="768292" y="236397"/>
                  </a:moveTo>
                  <a:lnTo>
                    <a:pt x="768292" y="177298"/>
                  </a:lnTo>
                  <a:lnTo>
                    <a:pt x="827392" y="177298"/>
                  </a:lnTo>
                  <a:lnTo>
                    <a:pt x="827392" y="206848"/>
                  </a:lnTo>
                  <a:cubicBezTo>
                    <a:pt x="827392" y="223167"/>
                    <a:pt x="814162" y="236397"/>
                    <a:pt x="797842" y="236397"/>
                  </a:cubicBez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21" name="Rounded Rectangle 13"/>
            <p:cNvSpPr/>
            <p:nvPr/>
          </p:nvSpPr>
          <p:spPr>
            <a:xfrm>
              <a:off x="2459194" y="3837771"/>
              <a:ext cx="827392" cy="295497"/>
            </a:xfrm>
            <a:custGeom>
              <a:avLst/>
              <a:gdLst/>
              <a:ahLst/>
              <a:cxnLst/>
              <a:rect l="0" t="0" r="0" b="0"/>
              <a:pathLst>
                <a:path w="827392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768292" y="236397"/>
                  </a:lnTo>
                  <a:lnTo>
                    <a:pt x="768292" y="295497"/>
                  </a:lnTo>
                  <a:close/>
                  <a:moveTo>
                    <a:pt x="768292" y="295497"/>
                  </a:moveTo>
                  <a:lnTo>
                    <a:pt x="768292" y="236397"/>
                  </a:lnTo>
                  <a:lnTo>
                    <a:pt x="827392" y="236397"/>
                  </a:lnTo>
                  <a:lnTo>
                    <a:pt x="827392" y="265947"/>
                  </a:lnTo>
                  <a:cubicBezTo>
                    <a:pt x="827392" y="282267"/>
                    <a:pt x="814162" y="295497"/>
                    <a:pt x="797842" y="295497"/>
                  </a:cubicBezTo>
                  <a:close/>
                </a:path>
              </a:pathLst>
            </a:custGeom>
            <a:solidFill>
              <a:srgbClr val="FFEC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22" name="Rounded Rectangle 14"/>
            <p:cNvSpPr/>
            <p:nvPr/>
          </p:nvSpPr>
          <p:spPr>
            <a:xfrm>
              <a:off x="2459194" y="4192368"/>
              <a:ext cx="827392" cy="295497"/>
            </a:xfrm>
            <a:custGeom>
              <a:avLst/>
              <a:gdLst/>
              <a:ahLst/>
              <a:cxnLst/>
              <a:rect l="0" t="0" r="0" b="0"/>
              <a:pathLst>
                <a:path w="827392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768292" y="236397"/>
                  </a:lnTo>
                  <a:lnTo>
                    <a:pt x="768292" y="295497"/>
                  </a:lnTo>
                  <a:close/>
                  <a:moveTo>
                    <a:pt x="768292" y="295497"/>
                  </a:moveTo>
                  <a:lnTo>
                    <a:pt x="768292" y="236397"/>
                  </a:lnTo>
                  <a:lnTo>
                    <a:pt x="827392" y="236397"/>
                  </a:lnTo>
                  <a:lnTo>
                    <a:pt x="827392" y="265947"/>
                  </a:lnTo>
                  <a:cubicBezTo>
                    <a:pt x="827392" y="282267"/>
                    <a:pt x="814162" y="295497"/>
                    <a:pt x="797842" y="295497"/>
                  </a:cubicBezTo>
                  <a:close/>
                </a:path>
              </a:pathLst>
            </a:custGeom>
            <a:solidFill>
              <a:srgbClr val="FFEBF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345686" y="2655782"/>
              <a:ext cx="768292" cy="354596"/>
              <a:chOff x="3069543" y="519972"/>
              <a:chExt cx="768292" cy="354596"/>
            </a:xfrm>
          </p:grpSpPr>
          <p:sp>
            <p:nvSpPr>
              <p:cNvPr id="95" name="Rounded Rectangle 15"/>
              <p:cNvSpPr/>
              <p:nvPr/>
            </p:nvSpPr>
            <p:spPr>
              <a:xfrm>
                <a:off x="3069543" y="519972"/>
                <a:ext cx="768292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768292" h="354596">
                    <a:moveTo>
                      <a:pt x="0" y="29549"/>
                    </a:move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lnTo>
                      <a:pt x="59099" y="59099"/>
                    </a:lnTo>
                    <a:lnTo>
                      <a:pt x="0" y="59099"/>
                    </a:lnTo>
                    <a:close/>
                    <a:moveTo>
                      <a:pt x="709193" y="0"/>
                    </a:moveTo>
                    <a:lnTo>
                      <a:pt x="709193" y="59099"/>
                    </a:lnTo>
                    <a:lnTo>
                      <a:pt x="59099" y="59099"/>
                    </a:lnTo>
                    <a:lnTo>
                      <a:pt x="59099" y="0"/>
                    </a:lnTo>
                    <a:close/>
                    <a:moveTo>
                      <a:pt x="768292" y="59099"/>
                    </a:moveTo>
                    <a:lnTo>
                      <a:pt x="709193" y="59099"/>
                    </a:lnTo>
                    <a:lnTo>
                      <a:pt x="709193" y="0"/>
                    </a:lnTo>
                    <a:lnTo>
                      <a:pt x="738743" y="0"/>
                    </a:lnTo>
                    <a:cubicBezTo>
                      <a:pt x="755063" y="0"/>
                      <a:pt x="768292" y="13229"/>
                      <a:pt x="768292" y="29549"/>
                    </a:cubicBezTo>
                    <a:close/>
                    <a:moveTo>
                      <a:pt x="768292" y="295497"/>
                    </a:moveTo>
                    <a:lnTo>
                      <a:pt x="0" y="295497"/>
                    </a:lnTo>
                    <a:lnTo>
                      <a:pt x="0" y="59099"/>
                    </a:lnTo>
                    <a:lnTo>
                      <a:pt x="768292" y="59099"/>
                    </a:lnTo>
                    <a:close/>
                    <a:moveTo>
                      <a:pt x="0" y="295497"/>
                    </a:moveTo>
                    <a:lnTo>
                      <a:pt x="59099" y="295497"/>
                    </a:lnTo>
                    <a:lnTo>
                      <a:pt x="59099" y="354596"/>
                    </a:ln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close/>
                    <a:moveTo>
                      <a:pt x="59099" y="354596"/>
                    </a:moveTo>
                    <a:lnTo>
                      <a:pt x="59099" y="295497"/>
                    </a:lnTo>
                    <a:lnTo>
                      <a:pt x="709193" y="295497"/>
                    </a:lnTo>
                    <a:lnTo>
                      <a:pt x="709193" y="354596"/>
                    </a:lnTo>
                    <a:close/>
                    <a:moveTo>
                      <a:pt x="709193" y="354596"/>
                    </a:moveTo>
                    <a:lnTo>
                      <a:pt x="709193" y="295497"/>
                    </a:lnTo>
                    <a:lnTo>
                      <a:pt x="768292" y="295497"/>
                    </a:lnTo>
                    <a:lnTo>
                      <a:pt x="768292" y="325047"/>
                    </a:lnTo>
                    <a:cubicBezTo>
                      <a:pt x="768292" y="341366"/>
                      <a:pt x="755063" y="354596"/>
                      <a:pt x="738743" y="35459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  <p:sp>
            <p:nvSpPr>
              <p:cNvPr id="96" name="Rounded Rectangle 16"/>
              <p:cNvSpPr/>
              <p:nvPr/>
            </p:nvSpPr>
            <p:spPr>
              <a:xfrm>
                <a:off x="3069543" y="519972"/>
                <a:ext cx="768292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768292" h="354596">
                    <a:moveTo>
                      <a:pt x="0" y="59099"/>
                    </a:moveTo>
                    <a:lnTo>
                      <a:pt x="0" y="29549"/>
                    </a:ln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moveTo>
                      <a:pt x="768292" y="59099"/>
                    </a:moveTo>
                    <a:lnTo>
                      <a:pt x="768292" y="295497"/>
                    </a:lnTo>
                    <a:moveTo>
                      <a:pt x="0" y="295497"/>
                    </a:moveTo>
                    <a:lnTo>
                      <a:pt x="0" y="59099"/>
                    </a:lnTo>
                    <a:moveTo>
                      <a:pt x="59099" y="0"/>
                    </a:moveTo>
                    <a:lnTo>
                      <a:pt x="709193" y="0"/>
                    </a:lnTo>
                    <a:moveTo>
                      <a:pt x="59099" y="354596"/>
                    </a:move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lnTo>
                      <a:pt x="0" y="295497"/>
                    </a:lnTo>
                    <a:moveTo>
                      <a:pt x="709193" y="0"/>
                    </a:moveTo>
                    <a:lnTo>
                      <a:pt x="738743" y="0"/>
                    </a:lnTo>
                    <a:cubicBezTo>
                      <a:pt x="755063" y="0"/>
                      <a:pt x="768292" y="13229"/>
                      <a:pt x="768292" y="29549"/>
                    </a:cubicBezTo>
                    <a:lnTo>
                      <a:pt x="768292" y="59099"/>
                    </a:lnTo>
                    <a:moveTo>
                      <a:pt x="709193" y="354596"/>
                    </a:moveTo>
                    <a:lnTo>
                      <a:pt x="59099" y="354596"/>
                    </a:lnTo>
                    <a:moveTo>
                      <a:pt x="768292" y="295497"/>
                    </a:moveTo>
                    <a:lnTo>
                      <a:pt x="768292" y="325047"/>
                    </a:lnTo>
                    <a:cubicBezTo>
                      <a:pt x="768292" y="341366"/>
                      <a:pt x="755063" y="354596"/>
                      <a:pt x="738743" y="354596"/>
                    </a:cubicBezTo>
                    <a:lnTo>
                      <a:pt x="709193" y="354596"/>
                    </a:lnTo>
                  </a:path>
                </a:pathLst>
              </a:custGeom>
              <a:noFill/>
              <a:ln w="7386">
                <a:solidFill>
                  <a:srgbClr val="969696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</p:grpSp>
        <p:sp>
          <p:nvSpPr>
            <p:cNvPr id="24" name="Rounded Rectangle 18"/>
            <p:cNvSpPr/>
            <p:nvPr/>
          </p:nvSpPr>
          <p:spPr>
            <a:xfrm>
              <a:off x="3345686" y="3069478"/>
              <a:ext cx="768292" cy="413696"/>
            </a:xfrm>
            <a:custGeom>
              <a:avLst/>
              <a:gdLst/>
              <a:ahLst/>
              <a:cxnLst/>
              <a:rect l="0" t="0" r="0" b="0"/>
              <a:pathLst>
                <a:path w="768292" h="413696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09193" y="0"/>
                  </a:moveTo>
                  <a:lnTo>
                    <a:pt x="709193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768292" y="59099"/>
                  </a:moveTo>
                  <a:lnTo>
                    <a:pt x="709193" y="59099"/>
                  </a:lnTo>
                  <a:lnTo>
                    <a:pt x="709193" y="0"/>
                  </a:lnTo>
                  <a:lnTo>
                    <a:pt x="738743" y="0"/>
                  </a:lnTo>
                  <a:cubicBezTo>
                    <a:pt x="755063" y="0"/>
                    <a:pt x="768292" y="13229"/>
                    <a:pt x="768292" y="29549"/>
                  </a:cubicBezTo>
                  <a:close/>
                  <a:moveTo>
                    <a:pt x="768292" y="354596"/>
                  </a:moveTo>
                  <a:lnTo>
                    <a:pt x="0" y="354596"/>
                  </a:lnTo>
                  <a:lnTo>
                    <a:pt x="0" y="59099"/>
                  </a:lnTo>
                  <a:lnTo>
                    <a:pt x="768292" y="59099"/>
                  </a:lnTo>
                  <a:close/>
                  <a:moveTo>
                    <a:pt x="0" y="354596"/>
                  </a:moveTo>
                  <a:lnTo>
                    <a:pt x="59099" y="354596"/>
                  </a:lnTo>
                  <a:lnTo>
                    <a:pt x="59099" y="413696"/>
                  </a:lnTo>
                  <a:lnTo>
                    <a:pt x="29549" y="413696"/>
                  </a:lnTo>
                  <a:cubicBezTo>
                    <a:pt x="13229" y="413696"/>
                    <a:pt x="0" y="400466"/>
                    <a:pt x="0" y="384146"/>
                  </a:cubicBezTo>
                  <a:close/>
                  <a:moveTo>
                    <a:pt x="59099" y="413696"/>
                  </a:moveTo>
                  <a:lnTo>
                    <a:pt x="59099" y="354596"/>
                  </a:lnTo>
                  <a:lnTo>
                    <a:pt x="709193" y="354596"/>
                  </a:lnTo>
                  <a:lnTo>
                    <a:pt x="709193" y="413696"/>
                  </a:lnTo>
                  <a:close/>
                  <a:moveTo>
                    <a:pt x="709193" y="413696"/>
                  </a:moveTo>
                  <a:lnTo>
                    <a:pt x="709193" y="354596"/>
                  </a:lnTo>
                  <a:lnTo>
                    <a:pt x="768292" y="354596"/>
                  </a:lnTo>
                  <a:lnTo>
                    <a:pt x="768292" y="384146"/>
                  </a:lnTo>
                  <a:cubicBezTo>
                    <a:pt x="768292" y="400466"/>
                    <a:pt x="755063" y="413696"/>
                    <a:pt x="738743" y="413696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25" name="Rounded Rectangle 19"/>
            <p:cNvSpPr/>
            <p:nvPr/>
          </p:nvSpPr>
          <p:spPr>
            <a:xfrm>
              <a:off x="3345686" y="3542274"/>
              <a:ext cx="768292" cy="236397"/>
            </a:xfrm>
            <a:custGeom>
              <a:avLst/>
              <a:gdLst/>
              <a:ahLst/>
              <a:cxnLst/>
              <a:rect l="0" t="0" r="0" b="0"/>
              <a:pathLst>
                <a:path w="768292" h="2363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09193" y="0"/>
                  </a:moveTo>
                  <a:lnTo>
                    <a:pt x="709193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768292" y="59099"/>
                  </a:moveTo>
                  <a:lnTo>
                    <a:pt x="709193" y="59099"/>
                  </a:lnTo>
                  <a:lnTo>
                    <a:pt x="709193" y="0"/>
                  </a:lnTo>
                  <a:lnTo>
                    <a:pt x="738743" y="0"/>
                  </a:lnTo>
                  <a:cubicBezTo>
                    <a:pt x="755063" y="0"/>
                    <a:pt x="768292" y="13229"/>
                    <a:pt x="768292" y="29549"/>
                  </a:cubicBezTo>
                  <a:close/>
                  <a:moveTo>
                    <a:pt x="768292" y="177298"/>
                  </a:moveTo>
                  <a:lnTo>
                    <a:pt x="0" y="177298"/>
                  </a:lnTo>
                  <a:lnTo>
                    <a:pt x="0" y="59099"/>
                  </a:lnTo>
                  <a:lnTo>
                    <a:pt x="768292" y="59099"/>
                  </a:lnTo>
                  <a:close/>
                  <a:moveTo>
                    <a:pt x="0" y="177298"/>
                  </a:moveTo>
                  <a:lnTo>
                    <a:pt x="59099" y="177298"/>
                  </a:lnTo>
                  <a:lnTo>
                    <a:pt x="59099" y="236397"/>
                  </a:lnTo>
                  <a:lnTo>
                    <a:pt x="29549" y="236397"/>
                  </a:lnTo>
                  <a:cubicBezTo>
                    <a:pt x="13229" y="236397"/>
                    <a:pt x="0" y="223167"/>
                    <a:pt x="0" y="206848"/>
                  </a:cubicBezTo>
                  <a:close/>
                  <a:moveTo>
                    <a:pt x="59099" y="236397"/>
                  </a:moveTo>
                  <a:lnTo>
                    <a:pt x="59099" y="177298"/>
                  </a:lnTo>
                  <a:lnTo>
                    <a:pt x="709193" y="177298"/>
                  </a:lnTo>
                  <a:lnTo>
                    <a:pt x="709193" y="236397"/>
                  </a:lnTo>
                  <a:close/>
                  <a:moveTo>
                    <a:pt x="709193" y="236397"/>
                  </a:moveTo>
                  <a:lnTo>
                    <a:pt x="709193" y="177298"/>
                  </a:lnTo>
                  <a:lnTo>
                    <a:pt x="768292" y="177298"/>
                  </a:lnTo>
                  <a:lnTo>
                    <a:pt x="768292" y="206848"/>
                  </a:lnTo>
                  <a:cubicBezTo>
                    <a:pt x="768292" y="223167"/>
                    <a:pt x="755063" y="236397"/>
                    <a:pt x="738743" y="236397"/>
                  </a:cubicBez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26" name="Rounded Rectangle 20"/>
            <p:cNvSpPr/>
            <p:nvPr/>
          </p:nvSpPr>
          <p:spPr>
            <a:xfrm>
              <a:off x="3345686" y="3837771"/>
              <a:ext cx="768292" cy="295497"/>
            </a:xfrm>
            <a:custGeom>
              <a:avLst/>
              <a:gdLst/>
              <a:ahLst/>
              <a:cxnLst/>
              <a:rect l="0" t="0" r="0" b="0"/>
              <a:pathLst>
                <a:path w="768292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09193" y="0"/>
                  </a:moveTo>
                  <a:lnTo>
                    <a:pt x="709193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768292" y="59099"/>
                  </a:moveTo>
                  <a:lnTo>
                    <a:pt x="709193" y="59099"/>
                  </a:lnTo>
                  <a:lnTo>
                    <a:pt x="709193" y="0"/>
                  </a:lnTo>
                  <a:lnTo>
                    <a:pt x="738743" y="0"/>
                  </a:lnTo>
                  <a:cubicBezTo>
                    <a:pt x="755063" y="0"/>
                    <a:pt x="768292" y="13229"/>
                    <a:pt x="768292" y="29549"/>
                  </a:cubicBezTo>
                  <a:close/>
                  <a:moveTo>
                    <a:pt x="768292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768292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709193" y="236397"/>
                  </a:lnTo>
                  <a:lnTo>
                    <a:pt x="709193" y="295497"/>
                  </a:lnTo>
                  <a:close/>
                  <a:moveTo>
                    <a:pt x="709193" y="295497"/>
                  </a:moveTo>
                  <a:lnTo>
                    <a:pt x="709193" y="236397"/>
                  </a:lnTo>
                  <a:lnTo>
                    <a:pt x="768292" y="236397"/>
                  </a:lnTo>
                  <a:lnTo>
                    <a:pt x="768292" y="265947"/>
                  </a:lnTo>
                  <a:cubicBezTo>
                    <a:pt x="768292" y="282267"/>
                    <a:pt x="755063" y="295497"/>
                    <a:pt x="738743" y="295497"/>
                  </a:cubicBezTo>
                  <a:close/>
                </a:path>
              </a:pathLst>
            </a:custGeom>
            <a:solidFill>
              <a:srgbClr val="FFEC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27" name="Rounded Rectangle 21"/>
            <p:cNvSpPr/>
            <p:nvPr/>
          </p:nvSpPr>
          <p:spPr>
            <a:xfrm>
              <a:off x="3345686" y="4192368"/>
              <a:ext cx="768292" cy="295497"/>
            </a:xfrm>
            <a:custGeom>
              <a:avLst/>
              <a:gdLst/>
              <a:ahLst/>
              <a:cxnLst/>
              <a:rect l="0" t="0" r="0" b="0"/>
              <a:pathLst>
                <a:path w="768292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09193" y="0"/>
                  </a:moveTo>
                  <a:lnTo>
                    <a:pt x="709193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768292" y="59099"/>
                  </a:moveTo>
                  <a:lnTo>
                    <a:pt x="709193" y="59099"/>
                  </a:lnTo>
                  <a:lnTo>
                    <a:pt x="709193" y="0"/>
                  </a:lnTo>
                  <a:lnTo>
                    <a:pt x="738743" y="0"/>
                  </a:lnTo>
                  <a:cubicBezTo>
                    <a:pt x="755063" y="0"/>
                    <a:pt x="768292" y="13229"/>
                    <a:pt x="768292" y="29549"/>
                  </a:cubicBezTo>
                  <a:close/>
                  <a:moveTo>
                    <a:pt x="768292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768292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709193" y="236397"/>
                  </a:lnTo>
                  <a:lnTo>
                    <a:pt x="709193" y="295497"/>
                  </a:lnTo>
                  <a:close/>
                  <a:moveTo>
                    <a:pt x="709193" y="295497"/>
                  </a:moveTo>
                  <a:lnTo>
                    <a:pt x="709193" y="236397"/>
                  </a:lnTo>
                  <a:lnTo>
                    <a:pt x="768292" y="236397"/>
                  </a:lnTo>
                  <a:lnTo>
                    <a:pt x="768292" y="265947"/>
                  </a:lnTo>
                  <a:cubicBezTo>
                    <a:pt x="768292" y="282267"/>
                    <a:pt x="755063" y="295497"/>
                    <a:pt x="738743" y="295497"/>
                  </a:cubicBezTo>
                  <a:close/>
                </a:path>
              </a:pathLst>
            </a:custGeom>
            <a:solidFill>
              <a:srgbClr val="FFEBF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173078" y="2655782"/>
              <a:ext cx="827392" cy="354596"/>
              <a:chOff x="3896935" y="519972"/>
              <a:chExt cx="827392" cy="354596"/>
            </a:xfrm>
          </p:grpSpPr>
          <p:sp>
            <p:nvSpPr>
              <p:cNvPr id="93" name="Rounded Rectangle 22"/>
              <p:cNvSpPr/>
              <p:nvPr/>
            </p:nvSpPr>
            <p:spPr>
              <a:xfrm>
                <a:off x="3896935" y="519972"/>
                <a:ext cx="827392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827392" h="354596">
                    <a:moveTo>
                      <a:pt x="0" y="29549"/>
                    </a:move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lnTo>
                      <a:pt x="59099" y="59099"/>
                    </a:lnTo>
                    <a:lnTo>
                      <a:pt x="0" y="59099"/>
                    </a:lnTo>
                    <a:close/>
                    <a:moveTo>
                      <a:pt x="768292" y="0"/>
                    </a:moveTo>
                    <a:lnTo>
                      <a:pt x="768292" y="59099"/>
                    </a:lnTo>
                    <a:lnTo>
                      <a:pt x="59099" y="59099"/>
                    </a:lnTo>
                    <a:lnTo>
                      <a:pt x="59099" y="0"/>
                    </a:lnTo>
                    <a:close/>
                    <a:moveTo>
                      <a:pt x="827392" y="59099"/>
                    </a:moveTo>
                    <a:lnTo>
                      <a:pt x="768292" y="59099"/>
                    </a:lnTo>
                    <a:lnTo>
                      <a:pt x="768292" y="0"/>
                    </a:lnTo>
                    <a:lnTo>
                      <a:pt x="797842" y="0"/>
                    </a:lnTo>
                    <a:cubicBezTo>
                      <a:pt x="814162" y="0"/>
                      <a:pt x="827392" y="13229"/>
                      <a:pt x="827392" y="29549"/>
                    </a:cubicBezTo>
                    <a:close/>
                    <a:moveTo>
                      <a:pt x="827392" y="295497"/>
                    </a:moveTo>
                    <a:lnTo>
                      <a:pt x="0" y="295497"/>
                    </a:lnTo>
                    <a:lnTo>
                      <a:pt x="0" y="59099"/>
                    </a:lnTo>
                    <a:lnTo>
                      <a:pt x="827392" y="59099"/>
                    </a:lnTo>
                    <a:close/>
                    <a:moveTo>
                      <a:pt x="0" y="295497"/>
                    </a:moveTo>
                    <a:lnTo>
                      <a:pt x="59099" y="295497"/>
                    </a:lnTo>
                    <a:lnTo>
                      <a:pt x="59099" y="354596"/>
                    </a:ln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close/>
                    <a:moveTo>
                      <a:pt x="59099" y="354596"/>
                    </a:moveTo>
                    <a:lnTo>
                      <a:pt x="59099" y="295497"/>
                    </a:lnTo>
                    <a:lnTo>
                      <a:pt x="768292" y="295497"/>
                    </a:lnTo>
                    <a:lnTo>
                      <a:pt x="768292" y="354596"/>
                    </a:lnTo>
                    <a:close/>
                    <a:moveTo>
                      <a:pt x="768292" y="354596"/>
                    </a:moveTo>
                    <a:lnTo>
                      <a:pt x="768292" y="295497"/>
                    </a:lnTo>
                    <a:lnTo>
                      <a:pt x="827392" y="295497"/>
                    </a:lnTo>
                    <a:lnTo>
                      <a:pt x="827392" y="325047"/>
                    </a:lnTo>
                    <a:cubicBezTo>
                      <a:pt x="827392" y="341366"/>
                      <a:pt x="814162" y="354596"/>
                      <a:pt x="797842" y="35459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  <p:sp>
            <p:nvSpPr>
              <p:cNvPr id="94" name="Rounded Rectangle 23"/>
              <p:cNvSpPr/>
              <p:nvPr/>
            </p:nvSpPr>
            <p:spPr>
              <a:xfrm>
                <a:off x="3896935" y="519972"/>
                <a:ext cx="827392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827392" h="354596">
                    <a:moveTo>
                      <a:pt x="0" y="59099"/>
                    </a:moveTo>
                    <a:lnTo>
                      <a:pt x="0" y="29549"/>
                    </a:ln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moveTo>
                      <a:pt x="827392" y="59099"/>
                    </a:moveTo>
                    <a:lnTo>
                      <a:pt x="827392" y="295497"/>
                    </a:lnTo>
                    <a:moveTo>
                      <a:pt x="0" y="295497"/>
                    </a:moveTo>
                    <a:lnTo>
                      <a:pt x="0" y="59099"/>
                    </a:lnTo>
                    <a:moveTo>
                      <a:pt x="59099" y="0"/>
                    </a:moveTo>
                    <a:lnTo>
                      <a:pt x="768292" y="0"/>
                    </a:lnTo>
                    <a:moveTo>
                      <a:pt x="59099" y="354596"/>
                    </a:move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lnTo>
                      <a:pt x="0" y="295497"/>
                    </a:lnTo>
                    <a:moveTo>
                      <a:pt x="768292" y="0"/>
                    </a:moveTo>
                    <a:lnTo>
                      <a:pt x="797842" y="0"/>
                    </a:lnTo>
                    <a:cubicBezTo>
                      <a:pt x="814162" y="0"/>
                      <a:pt x="827392" y="13229"/>
                      <a:pt x="827392" y="29549"/>
                    </a:cubicBezTo>
                    <a:lnTo>
                      <a:pt x="827392" y="59099"/>
                    </a:lnTo>
                    <a:moveTo>
                      <a:pt x="768292" y="354596"/>
                    </a:moveTo>
                    <a:lnTo>
                      <a:pt x="59099" y="354596"/>
                    </a:lnTo>
                    <a:moveTo>
                      <a:pt x="827392" y="295497"/>
                    </a:moveTo>
                    <a:lnTo>
                      <a:pt x="827392" y="325047"/>
                    </a:lnTo>
                    <a:cubicBezTo>
                      <a:pt x="827392" y="341366"/>
                      <a:pt x="814162" y="354596"/>
                      <a:pt x="797842" y="354596"/>
                    </a:cubicBezTo>
                    <a:lnTo>
                      <a:pt x="768292" y="354596"/>
                    </a:lnTo>
                  </a:path>
                </a:pathLst>
              </a:custGeom>
              <a:noFill/>
              <a:ln w="7386">
                <a:solidFill>
                  <a:srgbClr val="969696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</p:grpSp>
        <p:sp>
          <p:nvSpPr>
            <p:cNvPr id="29" name="Rounded Rectangle 25"/>
            <p:cNvSpPr/>
            <p:nvPr/>
          </p:nvSpPr>
          <p:spPr>
            <a:xfrm>
              <a:off x="4173078" y="3069478"/>
              <a:ext cx="827392" cy="413696"/>
            </a:xfrm>
            <a:custGeom>
              <a:avLst/>
              <a:gdLst/>
              <a:ahLst/>
              <a:cxnLst/>
              <a:rect l="0" t="0" r="0" b="0"/>
              <a:pathLst>
                <a:path w="827392" h="413696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354596"/>
                  </a:moveTo>
                  <a:lnTo>
                    <a:pt x="0" y="354596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354596"/>
                  </a:moveTo>
                  <a:lnTo>
                    <a:pt x="59099" y="354596"/>
                  </a:lnTo>
                  <a:lnTo>
                    <a:pt x="59099" y="413696"/>
                  </a:lnTo>
                  <a:lnTo>
                    <a:pt x="29549" y="413696"/>
                  </a:lnTo>
                  <a:cubicBezTo>
                    <a:pt x="13229" y="413696"/>
                    <a:pt x="0" y="400466"/>
                    <a:pt x="0" y="384146"/>
                  </a:cubicBezTo>
                  <a:close/>
                  <a:moveTo>
                    <a:pt x="59099" y="413696"/>
                  </a:moveTo>
                  <a:lnTo>
                    <a:pt x="59099" y="354596"/>
                  </a:lnTo>
                  <a:lnTo>
                    <a:pt x="768292" y="354596"/>
                  </a:lnTo>
                  <a:lnTo>
                    <a:pt x="768292" y="413696"/>
                  </a:lnTo>
                  <a:close/>
                  <a:moveTo>
                    <a:pt x="768292" y="413696"/>
                  </a:moveTo>
                  <a:lnTo>
                    <a:pt x="768292" y="354596"/>
                  </a:lnTo>
                  <a:lnTo>
                    <a:pt x="827392" y="354596"/>
                  </a:lnTo>
                  <a:lnTo>
                    <a:pt x="827392" y="384146"/>
                  </a:lnTo>
                  <a:cubicBezTo>
                    <a:pt x="827392" y="400466"/>
                    <a:pt x="814162" y="413696"/>
                    <a:pt x="797842" y="413696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0" name="Rounded Rectangle 26"/>
            <p:cNvSpPr/>
            <p:nvPr/>
          </p:nvSpPr>
          <p:spPr>
            <a:xfrm>
              <a:off x="4173078" y="3542274"/>
              <a:ext cx="827392" cy="236397"/>
            </a:xfrm>
            <a:custGeom>
              <a:avLst/>
              <a:gdLst/>
              <a:ahLst/>
              <a:cxnLst/>
              <a:rect l="0" t="0" r="0" b="0"/>
              <a:pathLst>
                <a:path w="827392" h="2363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177298"/>
                  </a:moveTo>
                  <a:lnTo>
                    <a:pt x="0" y="177298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177298"/>
                  </a:moveTo>
                  <a:lnTo>
                    <a:pt x="59099" y="177298"/>
                  </a:lnTo>
                  <a:lnTo>
                    <a:pt x="59099" y="236397"/>
                  </a:lnTo>
                  <a:lnTo>
                    <a:pt x="29549" y="236397"/>
                  </a:lnTo>
                  <a:cubicBezTo>
                    <a:pt x="13229" y="236397"/>
                    <a:pt x="0" y="223167"/>
                    <a:pt x="0" y="206848"/>
                  </a:cubicBezTo>
                  <a:close/>
                  <a:moveTo>
                    <a:pt x="59099" y="236397"/>
                  </a:moveTo>
                  <a:lnTo>
                    <a:pt x="59099" y="177298"/>
                  </a:lnTo>
                  <a:lnTo>
                    <a:pt x="768292" y="177298"/>
                  </a:lnTo>
                  <a:lnTo>
                    <a:pt x="768292" y="236397"/>
                  </a:lnTo>
                  <a:close/>
                  <a:moveTo>
                    <a:pt x="768292" y="236397"/>
                  </a:moveTo>
                  <a:lnTo>
                    <a:pt x="768292" y="177298"/>
                  </a:lnTo>
                  <a:lnTo>
                    <a:pt x="827392" y="177298"/>
                  </a:lnTo>
                  <a:lnTo>
                    <a:pt x="827392" y="206848"/>
                  </a:lnTo>
                  <a:cubicBezTo>
                    <a:pt x="827392" y="223167"/>
                    <a:pt x="814162" y="236397"/>
                    <a:pt x="797842" y="236397"/>
                  </a:cubicBez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4173078" y="3837771"/>
              <a:ext cx="827392" cy="295497"/>
            </a:xfrm>
            <a:custGeom>
              <a:avLst/>
              <a:gdLst/>
              <a:ahLst/>
              <a:cxnLst/>
              <a:rect l="0" t="0" r="0" b="0"/>
              <a:pathLst>
                <a:path w="827392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768292" y="236397"/>
                  </a:lnTo>
                  <a:lnTo>
                    <a:pt x="768292" y="295497"/>
                  </a:lnTo>
                  <a:close/>
                  <a:moveTo>
                    <a:pt x="768292" y="295497"/>
                  </a:moveTo>
                  <a:lnTo>
                    <a:pt x="768292" y="236397"/>
                  </a:lnTo>
                  <a:lnTo>
                    <a:pt x="827392" y="236397"/>
                  </a:lnTo>
                  <a:lnTo>
                    <a:pt x="827392" y="265947"/>
                  </a:lnTo>
                  <a:cubicBezTo>
                    <a:pt x="827392" y="282267"/>
                    <a:pt x="814162" y="295497"/>
                    <a:pt x="797842" y="295497"/>
                  </a:cubicBezTo>
                  <a:close/>
                </a:path>
              </a:pathLst>
            </a:custGeom>
            <a:solidFill>
              <a:srgbClr val="FFEC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2" name="Rounded Rectangle 28"/>
            <p:cNvSpPr/>
            <p:nvPr/>
          </p:nvSpPr>
          <p:spPr>
            <a:xfrm>
              <a:off x="4173078" y="4192368"/>
              <a:ext cx="827392" cy="295497"/>
            </a:xfrm>
            <a:custGeom>
              <a:avLst/>
              <a:gdLst/>
              <a:ahLst/>
              <a:cxnLst/>
              <a:rect l="0" t="0" r="0" b="0"/>
              <a:pathLst>
                <a:path w="827392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768292" y="236397"/>
                  </a:lnTo>
                  <a:lnTo>
                    <a:pt x="768292" y="295497"/>
                  </a:lnTo>
                  <a:close/>
                  <a:moveTo>
                    <a:pt x="768292" y="295497"/>
                  </a:moveTo>
                  <a:lnTo>
                    <a:pt x="768292" y="236397"/>
                  </a:lnTo>
                  <a:lnTo>
                    <a:pt x="827392" y="236397"/>
                  </a:lnTo>
                  <a:lnTo>
                    <a:pt x="827392" y="265947"/>
                  </a:lnTo>
                  <a:cubicBezTo>
                    <a:pt x="827392" y="282267"/>
                    <a:pt x="814162" y="295497"/>
                    <a:pt x="797842" y="295497"/>
                  </a:cubicBezTo>
                  <a:close/>
                </a:path>
              </a:pathLst>
            </a:custGeom>
            <a:solidFill>
              <a:srgbClr val="FFEBF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059570" y="2655782"/>
              <a:ext cx="945591" cy="354596"/>
              <a:chOff x="4783427" y="519972"/>
              <a:chExt cx="945591" cy="354596"/>
            </a:xfrm>
          </p:grpSpPr>
          <p:sp>
            <p:nvSpPr>
              <p:cNvPr id="91" name="Rounded Rectangle 29"/>
              <p:cNvSpPr/>
              <p:nvPr/>
            </p:nvSpPr>
            <p:spPr>
              <a:xfrm>
                <a:off x="4783427" y="519972"/>
                <a:ext cx="945591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945591" h="354596">
                    <a:moveTo>
                      <a:pt x="0" y="29549"/>
                    </a:move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lnTo>
                      <a:pt x="59099" y="59099"/>
                    </a:lnTo>
                    <a:lnTo>
                      <a:pt x="0" y="59099"/>
                    </a:lnTo>
                    <a:close/>
                    <a:moveTo>
                      <a:pt x="886492" y="0"/>
                    </a:moveTo>
                    <a:lnTo>
                      <a:pt x="886492" y="59099"/>
                    </a:lnTo>
                    <a:lnTo>
                      <a:pt x="59099" y="59099"/>
                    </a:lnTo>
                    <a:lnTo>
                      <a:pt x="59099" y="0"/>
                    </a:lnTo>
                    <a:close/>
                    <a:moveTo>
                      <a:pt x="945591" y="59099"/>
                    </a:moveTo>
                    <a:lnTo>
                      <a:pt x="886492" y="59099"/>
                    </a:lnTo>
                    <a:lnTo>
                      <a:pt x="886492" y="0"/>
                    </a:lnTo>
                    <a:lnTo>
                      <a:pt x="916041" y="0"/>
                    </a:lnTo>
                    <a:cubicBezTo>
                      <a:pt x="932361" y="0"/>
                      <a:pt x="945591" y="13229"/>
                      <a:pt x="945591" y="29549"/>
                    </a:cubicBezTo>
                    <a:close/>
                    <a:moveTo>
                      <a:pt x="945591" y="295497"/>
                    </a:moveTo>
                    <a:lnTo>
                      <a:pt x="0" y="295497"/>
                    </a:lnTo>
                    <a:lnTo>
                      <a:pt x="0" y="59099"/>
                    </a:lnTo>
                    <a:lnTo>
                      <a:pt x="945591" y="59099"/>
                    </a:lnTo>
                    <a:close/>
                    <a:moveTo>
                      <a:pt x="0" y="295497"/>
                    </a:moveTo>
                    <a:lnTo>
                      <a:pt x="59099" y="295497"/>
                    </a:lnTo>
                    <a:lnTo>
                      <a:pt x="59099" y="354596"/>
                    </a:ln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close/>
                    <a:moveTo>
                      <a:pt x="59099" y="354596"/>
                    </a:moveTo>
                    <a:lnTo>
                      <a:pt x="59099" y="295497"/>
                    </a:lnTo>
                    <a:lnTo>
                      <a:pt x="886492" y="295497"/>
                    </a:lnTo>
                    <a:lnTo>
                      <a:pt x="886492" y="354596"/>
                    </a:lnTo>
                    <a:close/>
                    <a:moveTo>
                      <a:pt x="886492" y="354596"/>
                    </a:moveTo>
                    <a:lnTo>
                      <a:pt x="886492" y="295497"/>
                    </a:lnTo>
                    <a:lnTo>
                      <a:pt x="945591" y="295497"/>
                    </a:lnTo>
                    <a:lnTo>
                      <a:pt x="945591" y="325047"/>
                    </a:lnTo>
                    <a:cubicBezTo>
                      <a:pt x="945591" y="341366"/>
                      <a:pt x="932361" y="354596"/>
                      <a:pt x="916041" y="35459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  <p:sp>
            <p:nvSpPr>
              <p:cNvPr id="92" name="Rounded Rectangle 30"/>
              <p:cNvSpPr/>
              <p:nvPr/>
            </p:nvSpPr>
            <p:spPr>
              <a:xfrm>
                <a:off x="4783427" y="519972"/>
                <a:ext cx="945591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945591" h="354596">
                    <a:moveTo>
                      <a:pt x="0" y="59099"/>
                    </a:moveTo>
                    <a:lnTo>
                      <a:pt x="0" y="29549"/>
                    </a:ln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moveTo>
                      <a:pt x="945591" y="59099"/>
                    </a:moveTo>
                    <a:lnTo>
                      <a:pt x="945591" y="295497"/>
                    </a:lnTo>
                    <a:moveTo>
                      <a:pt x="0" y="295497"/>
                    </a:moveTo>
                    <a:lnTo>
                      <a:pt x="0" y="59099"/>
                    </a:lnTo>
                    <a:moveTo>
                      <a:pt x="59099" y="0"/>
                    </a:moveTo>
                    <a:lnTo>
                      <a:pt x="886492" y="0"/>
                    </a:lnTo>
                    <a:moveTo>
                      <a:pt x="59099" y="354596"/>
                    </a:move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lnTo>
                      <a:pt x="0" y="295497"/>
                    </a:lnTo>
                    <a:moveTo>
                      <a:pt x="886492" y="0"/>
                    </a:moveTo>
                    <a:lnTo>
                      <a:pt x="916041" y="0"/>
                    </a:lnTo>
                    <a:cubicBezTo>
                      <a:pt x="932361" y="0"/>
                      <a:pt x="945591" y="13229"/>
                      <a:pt x="945591" y="29549"/>
                    </a:cubicBezTo>
                    <a:lnTo>
                      <a:pt x="945591" y="59099"/>
                    </a:lnTo>
                    <a:moveTo>
                      <a:pt x="886492" y="354596"/>
                    </a:moveTo>
                    <a:lnTo>
                      <a:pt x="59099" y="354596"/>
                    </a:lnTo>
                    <a:moveTo>
                      <a:pt x="945591" y="295497"/>
                    </a:moveTo>
                    <a:lnTo>
                      <a:pt x="945591" y="325047"/>
                    </a:lnTo>
                    <a:cubicBezTo>
                      <a:pt x="945591" y="341366"/>
                      <a:pt x="932361" y="354596"/>
                      <a:pt x="916041" y="354596"/>
                    </a:cubicBezTo>
                    <a:lnTo>
                      <a:pt x="886492" y="354596"/>
                    </a:lnTo>
                  </a:path>
                </a:pathLst>
              </a:custGeom>
              <a:noFill/>
              <a:ln w="7386">
                <a:solidFill>
                  <a:srgbClr val="969696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</p:grpSp>
        <p:sp>
          <p:nvSpPr>
            <p:cNvPr id="34" name="Rounded Rectangle 32"/>
            <p:cNvSpPr/>
            <p:nvPr/>
          </p:nvSpPr>
          <p:spPr>
            <a:xfrm>
              <a:off x="5059570" y="3069478"/>
              <a:ext cx="945591" cy="413696"/>
            </a:xfrm>
            <a:custGeom>
              <a:avLst/>
              <a:gdLst/>
              <a:ahLst/>
              <a:cxnLst/>
              <a:rect l="0" t="0" r="0" b="0"/>
              <a:pathLst>
                <a:path w="945591" h="413696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886492" y="0"/>
                  </a:moveTo>
                  <a:lnTo>
                    <a:pt x="8864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945591" y="59099"/>
                  </a:moveTo>
                  <a:lnTo>
                    <a:pt x="886492" y="59099"/>
                  </a:lnTo>
                  <a:lnTo>
                    <a:pt x="886492" y="0"/>
                  </a:lnTo>
                  <a:lnTo>
                    <a:pt x="916041" y="0"/>
                  </a:lnTo>
                  <a:cubicBezTo>
                    <a:pt x="932361" y="0"/>
                    <a:pt x="945591" y="13229"/>
                    <a:pt x="945591" y="29549"/>
                  </a:cubicBezTo>
                  <a:close/>
                  <a:moveTo>
                    <a:pt x="945591" y="354596"/>
                  </a:moveTo>
                  <a:lnTo>
                    <a:pt x="0" y="354596"/>
                  </a:lnTo>
                  <a:lnTo>
                    <a:pt x="0" y="59099"/>
                  </a:lnTo>
                  <a:lnTo>
                    <a:pt x="945591" y="59099"/>
                  </a:lnTo>
                  <a:close/>
                  <a:moveTo>
                    <a:pt x="0" y="354596"/>
                  </a:moveTo>
                  <a:lnTo>
                    <a:pt x="59099" y="354596"/>
                  </a:lnTo>
                  <a:lnTo>
                    <a:pt x="59099" y="413696"/>
                  </a:lnTo>
                  <a:lnTo>
                    <a:pt x="29549" y="413696"/>
                  </a:lnTo>
                  <a:cubicBezTo>
                    <a:pt x="13229" y="413696"/>
                    <a:pt x="0" y="400466"/>
                    <a:pt x="0" y="384146"/>
                  </a:cubicBezTo>
                  <a:close/>
                  <a:moveTo>
                    <a:pt x="59099" y="413696"/>
                  </a:moveTo>
                  <a:lnTo>
                    <a:pt x="59099" y="354596"/>
                  </a:lnTo>
                  <a:lnTo>
                    <a:pt x="886492" y="354596"/>
                  </a:lnTo>
                  <a:lnTo>
                    <a:pt x="886492" y="413696"/>
                  </a:lnTo>
                  <a:close/>
                  <a:moveTo>
                    <a:pt x="886492" y="413696"/>
                  </a:moveTo>
                  <a:lnTo>
                    <a:pt x="886492" y="354596"/>
                  </a:lnTo>
                  <a:lnTo>
                    <a:pt x="945591" y="354596"/>
                  </a:lnTo>
                  <a:lnTo>
                    <a:pt x="945591" y="384146"/>
                  </a:lnTo>
                  <a:cubicBezTo>
                    <a:pt x="945591" y="400466"/>
                    <a:pt x="932361" y="413696"/>
                    <a:pt x="916041" y="413696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5" name="Rounded Rectangle 33"/>
            <p:cNvSpPr/>
            <p:nvPr/>
          </p:nvSpPr>
          <p:spPr>
            <a:xfrm>
              <a:off x="5059570" y="3542274"/>
              <a:ext cx="945591" cy="236397"/>
            </a:xfrm>
            <a:custGeom>
              <a:avLst/>
              <a:gdLst/>
              <a:ahLst/>
              <a:cxnLst/>
              <a:rect l="0" t="0" r="0" b="0"/>
              <a:pathLst>
                <a:path w="945591" h="2363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886492" y="0"/>
                  </a:moveTo>
                  <a:lnTo>
                    <a:pt x="8864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945591" y="59099"/>
                  </a:moveTo>
                  <a:lnTo>
                    <a:pt x="886492" y="59099"/>
                  </a:lnTo>
                  <a:lnTo>
                    <a:pt x="886492" y="0"/>
                  </a:lnTo>
                  <a:lnTo>
                    <a:pt x="916041" y="0"/>
                  </a:lnTo>
                  <a:cubicBezTo>
                    <a:pt x="932361" y="0"/>
                    <a:pt x="945591" y="13229"/>
                    <a:pt x="945591" y="29549"/>
                  </a:cubicBezTo>
                  <a:close/>
                  <a:moveTo>
                    <a:pt x="945591" y="177298"/>
                  </a:moveTo>
                  <a:lnTo>
                    <a:pt x="0" y="177298"/>
                  </a:lnTo>
                  <a:lnTo>
                    <a:pt x="0" y="59099"/>
                  </a:lnTo>
                  <a:lnTo>
                    <a:pt x="945591" y="59099"/>
                  </a:lnTo>
                  <a:close/>
                  <a:moveTo>
                    <a:pt x="0" y="177298"/>
                  </a:moveTo>
                  <a:lnTo>
                    <a:pt x="59099" y="177298"/>
                  </a:lnTo>
                  <a:lnTo>
                    <a:pt x="59099" y="236397"/>
                  </a:lnTo>
                  <a:lnTo>
                    <a:pt x="29549" y="236397"/>
                  </a:lnTo>
                  <a:cubicBezTo>
                    <a:pt x="13229" y="236397"/>
                    <a:pt x="0" y="223167"/>
                    <a:pt x="0" y="206848"/>
                  </a:cubicBezTo>
                  <a:close/>
                  <a:moveTo>
                    <a:pt x="59099" y="236397"/>
                  </a:moveTo>
                  <a:lnTo>
                    <a:pt x="59099" y="177298"/>
                  </a:lnTo>
                  <a:lnTo>
                    <a:pt x="886492" y="177298"/>
                  </a:lnTo>
                  <a:lnTo>
                    <a:pt x="886492" y="236397"/>
                  </a:lnTo>
                  <a:close/>
                  <a:moveTo>
                    <a:pt x="886492" y="236397"/>
                  </a:moveTo>
                  <a:lnTo>
                    <a:pt x="886492" y="177298"/>
                  </a:lnTo>
                  <a:lnTo>
                    <a:pt x="945591" y="177298"/>
                  </a:lnTo>
                  <a:lnTo>
                    <a:pt x="945591" y="206848"/>
                  </a:lnTo>
                  <a:cubicBezTo>
                    <a:pt x="945591" y="223167"/>
                    <a:pt x="932361" y="236397"/>
                    <a:pt x="916041" y="236397"/>
                  </a:cubicBez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6" name="Rounded Rectangle 34"/>
            <p:cNvSpPr/>
            <p:nvPr/>
          </p:nvSpPr>
          <p:spPr>
            <a:xfrm>
              <a:off x="5059570" y="3837771"/>
              <a:ext cx="945591" cy="295497"/>
            </a:xfrm>
            <a:custGeom>
              <a:avLst/>
              <a:gdLst/>
              <a:ahLst/>
              <a:cxnLst/>
              <a:rect l="0" t="0" r="0" b="0"/>
              <a:pathLst>
                <a:path w="945591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886492" y="0"/>
                  </a:moveTo>
                  <a:lnTo>
                    <a:pt x="8864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945591" y="59099"/>
                  </a:moveTo>
                  <a:lnTo>
                    <a:pt x="886492" y="59099"/>
                  </a:lnTo>
                  <a:lnTo>
                    <a:pt x="886492" y="0"/>
                  </a:lnTo>
                  <a:lnTo>
                    <a:pt x="916041" y="0"/>
                  </a:lnTo>
                  <a:cubicBezTo>
                    <a:pt x="932361" y="0"/>
                    <a:pt x="945591" y="13229"/>
                    <a:pt x="945591" y="29549"/>
                  </a:cubicBezTo>
                  <a:close/>
                  <a:moveTo>
                    <a:pt x="945591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945591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886492" y="236397"/>
                  </a:lnTo>
                  <a:lnTo>
                    <a:pt x="886492" y="295497"/>
                  </a:lnTo>
                  <a:close/>
                  <a:moveTo>
                    <a:pt x="886492" y="295497"/>
                  </a:moveTo>
                  <a:lnTo>
                    <a:pt x="886492" y="236397"/>
                  </a:lnTo>
                  <a:lnTo>
                    <a:pt x="945591" y="236397"/>
                  </a:lnTo>
                  <a:lnTo>
                    <a:pt x="945591" y="265947"/>
                  </a:lnTo>
                  <a:cubicBezTo>
                    <a:pt x="945591" y="282267"/>
                    <a:pt x="932361" y="295497"/>
                    <a:pt x="916041" y="295497"/>
                  </a:cubicBezTo>
                  <a:close/>
                </a:path>
              </a:pathLst>
            </a:custGeom>
            <a:solidFill>
              <a:srgbClr val="FFEC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7" name="Rounded Rectangle 35"/>
            <p:cNvSpPr/>
            <p:nvPr/>
          </p:nvSpPr>
          <p:spPr>
            <a:xfrm>
              <a:off x="5059570" y="4192368"/>
              <a:ext cx="945591" cy="295497"/>
            </a:xfrm>
            <a:custGeom>
              <a:avLst/>
              <a:gdLst/>
              <a:ahLst/>
              <a:cxnLst/>
              <a:rect l="0" t="0" r="0" b="0"/>
              <a:pathLst>
                <a:path w="945591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886492" y="0"/>
                  </a:moveTo>
                  <a:lnTo>
                    <a:pt x="8864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945591" y="59099"/>
                  </a:moveTo>
                  <a:lnTo>
                    <a:pt x="886492" y="59099"/>
                  </a:lnTo>
                  <a:lnTo>
                    <a:pt x="886492" y="0"/>
                  </a:lnTo>
                  <a:lnTo>
                    <a:pt x="916041" y="0"/>
                  </a:lnTo>
                  <a:cubicBezTo>
                    <a:pt x="932361" y="0"/>
                    <a:pt x="945591" y="13229"/>
                    <a:pt x="945591" y="29549"/>
                  </a:cubicBezTo>
                  <a:close/>
                  <a:moveTo>
                    <a:pt x="945591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945591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886492" y="236397"/>
                  </a:lnTo>
                  <a:lnTo>
                    <a:pt x="886492" y="295497"/>
                  </a:lnTo>
                  <a:close/>
                  <a:moveTo>
                    <a:pt x="886492" y="295497"/>
                  </a:moveTo>
                  <a:lnTo>
                    <a:pt x="886492" y="236397"/>
                  </a:lnTo>
                  <a:lnTo>
                    <a:pt x="945591" y="236397"/>
                  </a:lnTo>
                  <a:lnTo>
                    <a:pt x="945591" y="265947"/>
                  </a:lnTo>
                  <a:cubicBezTo>
                    <a:pt x="945591" y="282267"/>
                    <a:pt x="932361" y="295497"/>
                    <a:pt x="916041" y="295497"/>
                  </a:cubicBezTo>
                  <a:close/>
                </a:path>
              </a:pathLst>
            </a:custGeom>
            <a:solidFill>
              <a:srgbClr val="FFEBF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064261" y="2655782"/>
              <a:ext cx="827392" cy="354596"/>
              <a:chOff x="5788118" y="519972"/>
              <a:chExt cx="827392" cy="354596"/>
            </a:xfrm>
          </p:grpSpPr>
          <p:sp>
            <p:nvSpPr>
              <p:cNvPr id="89" name="Rounded Rectangle 36"/>
              <p:cNvSpPr/>
              <p:nvPr/>
            </p:nvSpPr>
            <p:spPr>
              <a:xfrm>
                <a:off x="5788118" y="519972"/>
                <a:ext cx="827392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827392" h="354596">
                    <a:moveTo>
                      <a:pt x="0" y="29549"/>
                    </a:move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lnTo>
                      <a:pt x="59099" y="59099"/>
                    </a:lnTo>
                    <a:lnTo>
                      <a:pt x="0" y="59099"/>
                    </a:lnTo>
                    <a:close/>
                    <a:moveTo>
                      <a:pt x="768292" y="0"/>
                    </a:moveTo>
                    <a:lnTo>
                      <a:pt x="768292" y="59099"/>
                    </a:lnTo>
                    <a:lnTo>
                      <a:pt x="59099" y="59099"/>
                    </a:lnTo>
                    <a:lnTo>
                      <a:pt x="59099" y="0"/>
                    </a:lnTo>
                    <a:close/>
                    <a:moveTo>
                      <a:pt x="827392" y="59099"/>
                    </a:moveTo>
                    <a:lnTo>
                      <a:pt x="768292" y="59099"/>
                    </a:lnTo>
                    <a:lnTo>
                      <a:pt x="768292" y="0"/>
                    </a:lnTo>
                    <a:lnTo>
                      <a:pt x="797842" y="0"/>
                    </a:lnTo>
                    <a:cubicBezTo>
                      <a:pt x="814162" y="0"/>
                      <a:pt x="827392" y="13229"/>
                      <a:pt x="827392" y="29549"/>
                    </a:cubicBezTo>
                    <a:close/>
                    <a:moveTo>
                      <a:pt x="827392" y="295497"/>
                    </a:moveTo>
                    <a:lnTo>
                      <a:pt x="0" y="295497"/>
                    </a:lnTo>
                    <a:lnTo>
                      <a:pt x="0" y="59099"/>
                    </a:lnTo>
                    <a:lnTo>
                      <a:pt x="827392" y="59099"/>
                    </a:lnTo>
                    <a:close/>
                    <a:moveTo>
                      <a:pt x="0" y="295497"/>
                    </a:moveTo>
                    <a:lnTo>
                      <a:pt x="59099" y="295497"/>
                    </a:lnTo>
                    <a:lnTo>
                      <a:pt x="59099" y="354596"/>
                    </a:ln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close/>
                    <a:moveTo>
                      <a:pt x="59099" y="354596"/>
                    </a:moveTo>
                    <a:lnTo>
                      <a:pt x="59099" y="295497"/>
                    </a:lnTo>
                    <a:lnTo>
                      <a:pt x="768292" y="295497"/>
                    </a:lnTo>
                    <a:lnTo>
                      <a:pt x="768292" y="354596"/>
                    </a:lnTo>
                    <a:close/>
                    <a:moveTo>
                      <a:pt x="768292" y="354596"/>
                    </a:moveTo>
                    <a:lnTo>
                      <a:pt x="768292" y="295497"/>
                    </a:lnTo>
                    <a:lnTo>
                      <a:pt x="827392" y="295497"/>
                    </a:lnTo>
                    <a:lnTo>
                      <a:pt x="827392" y="325047"/>
                    </a:lnTo>
                    <a:cubicBezTo>
                      <a:pt x="827392" y="341366"/>
                      <a:pt x="814162" y="354596"/>
                      <a:pt x="797842" y="35459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  <p:sp>
            <p:nvSpPr>
              <p:cNvPr id="90" name="Rounded Rectangle 37"/>
              <p:cNvSpPr/>
              <p:nvPr/>
            </p:nvSpPr>
            <p:spPr>
              <a:xfrm>
                <a:off x="5788118" y="519972"/>
                <a:ext cx="827392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827392" h="354596">
                    <a:moveTo>
                      <a:pt x="0" y="59099"/>
                    </a:moveTo>
                    <a:lnTo>
                      <a:pt x="0" y="29549"/>
                    </a:ln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moveTo>
                      <a:pt x="827392" y="59099"/>
                    </a:moveTo>
                    <a:lnTo>
                      <a:pt x="827392" y="295497"/>
                    </a:lnTo>
                    <a:moveTo>
                      <a:pt x="0" y="295497"/>
                    </a:moveTo>
                    <a:lnTo>
                      <a:pt x="0" y="59099"/>
                    </a:lnTo>
                    <a:moveTo>
                      <a:pt x="59099" y="0"/>
                    </a:moveTo>
                    <a:lnTo>
                      <a:pt x="768292" y="0"/>
                    </a:lnTo>
                    <a:moveTo>
                      <a:pt x="59099" y="354596"/>
                    </a:move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lnTo>
                      <a:pt x="0" y="295497"/>
                    </a:lnTo>
                    <a:moveTo>
                      <a:pt x="768292" y="0"/>
                    </a:moveTo>
                    <a:lnTo>
                      <a:pt x="797842" y="0"/>
                    </a:lnTo>
                    <a:cubicBezTo>
                      <a:pt x="814162" y="0"/>
                      <a:pt x="827392" y="13229"/>
                      <a:pt x="827392" y="29549"/>
                    </a:cubicBezTo>
                    <a:lnTo>
                      <a:pt x="827392" y="59099"/>
                    </a:lnTo>
                    <a:moveTo>
                      <a:pt x="768292" y="354596"/>
                    </a:moveTo>
                    <a:lnTo>
                      <a:pt x="59099" y="354596"/>
                    </a:lnTo>
                    <a:moveTo>
                      <a:pt x="827392" y="295497"/>
                    </a:moveTo>
                    <a:lnTo>
                      <a:pt x="827392" y="325047"/>
                    </a:lnTo>
                    <a:cubicBezTo>
                      <a:pt x="827392" y="341366"/>
                      <a:pt x="814162" y="354596"/>
                      <a:pt x="797842" y="354596"/>
                    </a:cubicBezTo>
                    <a:lnTo>
                      <a:pt x="768292" y="354596"/>
                    </a:lnTo>
                  </a:path>
                </a:pathLst>
              </a:custGeom>
              <a:noFill/>
              <a:ln w="7386">
                <a:solidFill>
                  <a:srgbClr val="969696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</p:grpSp>
        <p:sp>
          <p:nvSpPr>
            <p:cNvPr id="39" name="Rounded Rectangle 39"/>
            <p:cNvSpPr/>
            <p:nvPr/>
          </p:nvSpPr>
          <p:spPr>
            <a:xfrm>
              <a:off x="6064261" y="3069478"/>
              <a:ext cx="827392" cy="413696"/>
            </a:xfrm>
            <a:custGeom>
              <a:avLst/>
              <a:gdLst/>
              <a:ahLst/>
              <a:cxnLst/>
              <a:rect l="0" t="0" r="0" b="0"/>
              <a:pathLst>
                <a:path w="827392" h="413696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354596"/>
                  </a:moveTo>
                  <a:lnTo>
                    <a:pt x="0" y="354596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354596"/>
                  </a:moveTo>
                  <a:lnTo>
                    <a:pt x="59099" y="354596"/>
                  </a:lnTo>
                  <a:lnTo>
                    <a:pt x="59099" y="413696"/>
                  </a:lnTo>
                  <a:lnTo>
                    <a:pt x="29549" y="413696"/>
                  </a:lnTo>
                  <a:cubicBezTo>
                    <a:pt x="13229" y="413696"/>
                    <a:pt x="0" y="400466"/>
                    <a:pt x="0" y="384146"/>
                  </a:cubicBezTo>
                  <a:close/>
                  <a:moveTo>
                    <a:pt x="59099" y="413696"/>
                  </a:moveTo>
                  <a:lnTo>
                    <a:pt x="59099" y="354596"/>
                  </a:lnTo>
                  <a:lnTo>
                    <a:pt x="768292" y="354596"/>
                  </a:lnTo>
                  <a:lnTo>
                    <a:pt x="768292" y="413696"/>
                  </a:lnTo>
                  <a:close/>
                  <a:moveTo>
                    <a:pt x="768292" y="413696"/>
                  </a:moveTo>
                  <a:lnTo>
                    <a:pt x="768292" y="354596"/>
                  </a:lnTo>
                  <a:lnTo>
                    <a:pt x="827392" y="354596"/>
                  </a:lnTo>
                  <a:lnTo>
                    <a:pt x="827392" y="384146"/>
                  </a:lnTo>
                  <a:cubicBezTo>
                    <a:pt x="827392" y="400466"/>
                    <a:pt x="814162" y="413696"/>
                    <a:pt x="797842" y="413696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40" name="Rounded Rectangle 40"/>
            <p:cNvSpPr/>
            <p:nvPr/>
          </p:nvSpPr>
          <p:spPr>
            <a:xfrm>
              <a:off x="6064261" y="3542274"/>
              <a:ext cx="827392" cy="236397"/>
            </a:xfrm>
            <a:custGeom>
              <a:avLst/>
              <a:gdLst/>
              <a:ahLst/>
              <a:cxnLst/>
              <a:rect l="0" t="0" r="0" b="0"/>
              <a:pathLst>
                <a:path w="827392" h="2363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177298"/>
                  </a:moveTo>
                  <a:lnTo>
                    <a:pt x="0" y="177298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177298"/>
                  </a:moveTo>
                  <a:lnTo>
                    <a:pt x="59099" y="177298"/>
                  </a:lnTo>
                  <a:lnTo>
                    <a:pt x="59099" y="236397"/>
                  </a:lnTo>
                  <a:lnTo>
                    <a:pt x="29549" y="236397"/>
                  </a:lnTo>
                  <a:cubicBezTo>
                    <a:pt x="13229" y="236397"/>
                    <a:pt x="0" y="223167"/>
                    <a:pt x="0" y="206848"/>
                  </a:cubicBezTo>
                  <a:close/>
                  <a:moveTo>
                    <a:pt x="59099" y="236397"/>
                  </a:moveTo>
                  <a:lnTo>
                    <a:pt x="59099" y="177298"/>
                  </a:lnTo>
                  <a:lnTo>
                    <a:pt x="768292" y="177298"/>
                  </a:lnTo>
                  <a:lnTo>
                    <a:pt x="768292" y="236397"/>
                  </a:lnTo>
                  <a:close/>
                  <a:moveTo>
                    <a:pt x="768292" y="236397"/>
                  </a:moveTo>
                  <a:lnTo>
                    <a:pt x="768292" y="177298"/>
                  </a:lnTo>
                  <a:lnTo>
                    <a:pt x="827392" y="177298"/>
                  </a:lnTo>
                  <a:lnTo>
                    <a:pt x="827392" y="206848"/>
                  </a:lnTo>
                  <a:cubicBezTo>
                    <a:pt x="827392" y="223167"/>
                    <a:pt x="814162" y="236397"/>
                    <a:pt x="797842" y="236397"/>
                  </a:cubicBez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41" name="Rounded Rectangle 41"/>
            <p:cNvSpPr/>
            <p:nvPr/>
          </p:nvSpPr>
          <p:spPr>
            <a:xfrm>
              <a:off x="6064261" y="3837771"/>
              <a:ext cx="827392" cy="295497"/>
            </a:xfrm>
            <a:custGeom>
              <a:avLst/>
              <a:gdLst/>
              <a:ahLst/>
              <a:cxnLst/>
              <a:rect l="0" t="0" r="0" b="0"/>
              <a:pathLst>
                <a:path w="827392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768292" y="236397"/>
                  </a:lnTo>
                  <a:lnTo>
                    <a:pt x="768292" y="295497"/>
                  </a:lnTo>
                  <a:close/>
                  <a:moveTo>
                    <a:pt x="768292" y="295497"/>
                  </a:moveTo>
                  <a:lnTo>
                    <a:pt x="768292" y="236397"/>
                  </a:lnTo>
                  <a:lnTo>
                    <a:pt x="827392" y="236397"/>
                  </a:lnTo>
                  <a:lnTo>
                    <a:pt x="827392" y="265947"/>
                  </a:lnTo>
                  <a:cubicBezTo>
                    <a:pt x="827392" y="282267"/>
                    <a:pt x="814162" y="295497"/>
                    <a:pt x="797842" y="295497"/>
                  </a:cubicBezTo>
                  <a:close/>
                </a:path>
              </a:pathLst>
            </a:custGeom>
            <a:solidFill>
              <a:srgbClr val="FFEC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42" name="Rounded Rectangle 42"/>
            <p:cNvSpPr/>
            <p:nvPr/>
          </p:nvSpPr>
          <p:spPr>
            <a:xfrm>
              <a:off x="6064261" y="4192368"/>
              <a:ext cx="827392" cy="295497"/>
            </a:xfrm>
            <a:custGeom>
              <a:avLst/>
              <a:gdLst/>
              <a:ahLst/>
              <a:cxnLst/>
              <a:rect l="0" t="0" r="0" b="0"/>
              <a:pathLst>
                <a:path w="827392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768292" y="236397"/>
                  </a:lnTo>
                  <a:lnTo>
                    <a:pt x="768292" y="295497"/>
                  </a:lnTo>
                  <a:close/>
                  <a:moveTo>
                    <a:pt x="768292" y="295497"/>
                  </a:moveTo>
                  <a:lnTo>
                    <a:pt x="768292" y="236397"/>
                  </a:lnTo>
                  <a:lnTo>
                    <a:pt x="827392" y="236397"/>
                  </a:lnTo>
                  <a:lnTo>
                    <a:pt x="827392" y="265947"/>
                  </a:lnTo>
                  <a:cubicBezTo>
                    <a:pt x="827392" y="282267"/>
                    <a:pt x="814162" y="295497"/>
                    <a:pt x="797842" y="295497"/>
                  </a:cubicBezTo>
                  <a:close/>
                </a:path>
              </a:pathLst>
            </a:custGeom>
            <a:solidFill>
              <a:srgbClr val="FFEBF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950753" y="2655782"/>
              <a:ext cx="827392" cy="354596"/>
              <a:chOff x="6674610" y="519972"/>
              <a:chExt cx="827392" cy="354596"/>
            </a:xfrm>
          </p:grpSpPr>
          <p:sp>
            <p:nvSpPr>
              <p:cNvPr id="87" name="Rounded Rectangle 43"/>
              <p:cNvSpPr/>
              <p:nvPr/>
            </p:nvSpPr>
            <p:spPr>
              <a:xfrm>
                <a:off x="6674610" y="519972"/>
                <a:ext cx="827392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827392" h="354596">
                    <a:moveTo>
                      <a:pt x="0" y="29549"/>
                    </a:move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lnTo>
                      <a:pt x="59099" y="59099"/>
                    </a:lnTo>
                    <a:lnTo>
                      <a:pt x="0" y="59099"/>
                    </a:lnTo>
                    <a:close/>
                    <a:moveTo>
                      <a:pt x="768292" y="0"/>
                    </a:moveTo>
                    <a:lnTo>
                      <a:pt x="768292" y="59099"/>
                    </a:lnTo>
                    <a:lnTo>
                      <a:pt x="59099" y="59099"/>
                    </a:lnTo>
                    <a:lnTo>
                      <a:pt x="59099" y="0"/>
                    </a:lnTo>
                    <a:close/>
                    <a:moveTo>
                      <a:pt x="827392" y="59099"/>
                    </a:moveTo>
                    <a:lnTo>
                      <a:pt x="768292" y="59099"/>
                    </a:lnTo>
                    <a:lnTo>
                      <a:pt x="768292" y="0"/>
                    </a:lnTo>
                    <a:lnTo>
                      <a:pt x="797842" y="0"/>
                    </a:lnTo>
                    <a:cubicBezTo>
                      <a:pt x="814162" y="0"/>
                      <a:pt x="827392" y="13229"/>
                      <a:pt x="827392" y="29549"/>
                    </a:cubicBezTo>
                    <a:close/>
                    <a:moveTo>
                      <a:pt x="827392" y="295497"/>
                    </a:moveTo>
                    <a:lnTo>
                      <a:pt x="0" y="295497"/>
                    </a:lnTo>
                    <a:lnTo>
                      <a:pt x="0" y="59099"/>
                    </a:lnTo>
                    <a:lnTo>
                      <a:pt x="827392" y="59099"/>
                    </a:lnTo>
                    <a:close/>
                    <a:moveTo>
                      <a:pt x="0" y="295497"/>
                    </a:moveTo>
                    <a:lnTo>
                      <a:pt x="59099" y="295497"/>
                    </a:lnTo>
                    <a:lnTo>
                      <a:pt x="59099" y="354596"/>
                    </a:ln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close/>
                    <a:moveTo>
                      <a:pt x="59099" y="354596"/>
                    </a:moveTo>
                    <a:lnTo>
                      <a:pt x="59099" y="295497"/>
                    </a:lnTo>
                    <a:lnTo>
                      <a:pt x="768292" y="295497"/>
                    </a:lnTo>
                    <a:lnTo>
                      <a:pt x="768292" y="354596"/>
                    </a:lnTo>
                    <a:close/>
                    <a:moveTo>
                      <a:pt x="768292" y="354596"/>
                    </a:moveTo>
                    <a:lnTo>
                      <a:pt x="768292" y="295497"/>
                    </a:lnTo>
                    <a:lnTo>
                      <a:pt x="827392" y="295497"/>
                    </a:lnTo>
                    <a:lnTo>
                      <a:pt x="827392" y="325047"/>
                    </a:lnTo>
                    <a:cubicBezTo>
                      <a:pt x="827392" y="341366"/>
                      <a:pt x="814162" y="354596"/>
                      <a:pt x="797842" y="35459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  <p:sp>
            <p:nvSpPr>
              <p:cNvPr id="88" name="Rounded Rectangle 44"/>
              <p:cNvSpPr/>
              <p:nvPr/>
            </p:nvSpPr>
            <p:spPr>
              <a:xfrm>
                <a:off x="6674610" y="519972"/>
                <a:ext cx="827392" cy="354596"/>
              </a:xfrm>
              <a:custGeom>
                <a:avLst/>
                <a:gdLst/>
                <a:ahLst/>
                <a:cxnLst/>
                <a:rect l="0" t="0" r="0" b="0"/>
                <a:pathLst>
                  <a:path w="827392" h="354596">
                    <a:moveTo>
                      <a:pt x="0" y="59099"/>
                    </a:moveTo>
                    <a:lnTo>
                      <a:pt x="0" y="29549"/>
                    </a:lnTo>
                    <a:cubicBezTo>
                      <a:pt x="0" y="13229"/>
                      <a:pt x="13229" y="0"/>
                      <a:pt x="29549" y="0"/>
                    </a:cubicBezTo>
                    <a:lnTo>
                      <a:pt x="59099" y="0"/>
                    </a:lnTo>
                    <a:moveTo>
                      <a:pt x="827392" y="59099"/>
                    </a:moveTo>
                    <a:lnTo>
                      <a:pt x="827392" y="295497"/>
                    </a:lnTo>
                    <a:moveTo>
                      <a:pt x="0" y="295497"/>
                    </a:moveTo>
                    <a:lnTo>
                      <a:pt x="0" y="59099"/>
                    </a:lnTo>
                    <a:moveTo>
                      <a:pt x="59099" y="0"/>
                    </a:moveTo>
                    <a:lnTo>
                      <a:pt x="768292" y="0"/>
                    </a:lnTo>
                    <a:moveTo>
                      <a:pt x="59099" y="354596"/>
                    </a:moveTo>
                    <a:lnTo>
                      <a:pt x="29549" y="354596"/>
                    </a:lnTo>
                    <a:cubicBezTo>
                      <a:pt x="13229" y="354596"/>
                      <a:pt x="0" y="341366"/>
                      <a:pt x="0" y="325047"/>
                    </a:cubicBezTo>
                    <a:lnTo>
                      <a:pt x="0" y="295497"/>
                    </a:lnTo>
                    <a:moveTo>
                      <a:pt x="768292" y="0"/>
                    </a:moveTo>
                    <a:lnTo>
                      <a:pt x="797842" y="0"/>
                    </a:lnTo>
                    <a:cubicBezTo>
                      <a:pt x="814162" y="0"/>
                      <a:pt x="827392" y="13229"/>
                      <a:pt x="827392" y="29549"/>
                    </a:cubicBezTo>
                    <a:lnTo>
                      <a:pt x="827392" y="59099"/>
                    </a:lnTo>
                    <a:moveTo>
                      <a:pt x="768292" y="354596"/>
                    </a:moveTo>
                    <a:lnTo>
                      <a:pt x="59099" y="354596"/>
                    </a:lnTo>
                    <a:moveTo>
                      <a:pt x="827392" y="295497"/>
                    </a:moveTo>
                    <a:lnTo>
                      <a:pt x="827392" y="325047"/>
                    </a:lnTo>
                    <a:cubicBezTo>
                      <a:pt x="827392" y="341366"/>
                      <a:pt x="814162" y="354596"/>
                      <a:pt x="797842" y="354596"/>
                    </a:cubicBezTo>
                    <a:lnTo>
                      <a:pt x="768292" y="354596"/>
                    </a:lnTo>
                  </a:path>
                </a:pathLst>
              </a:custGeom>
              <a:noFill/>
              <a:ln w="7386">
                <a:solidFill>
                  <a:srgbClr val="969696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600" dirty="0"/>
              </a:p>
            </p:txBody>
          </p:sp>
        </p:grpSp>
        <p:sp>
          <p:nvSpPr>
            <p:cNvPr id="44" name="Rounded Rectangle 46"/>
            <p:cNvSpPr/>
            <p:nvPr/>
          </p:nvSpPr>
          <p:spPr>
            <a:xfrm>
              <a:off x="6950753" y="3069478"/>
              <a:ext cx="827392" cy="413696"/>
            </a:xfrm>
            <a:custGeom>
              <a:avLst/>
              <a:gdLst/>
              <a:ahLst/>
              <a:cxnLst/>
              <a:rect l="0" t="0" r="0" b="0"/>
              <a:pathLst>
                <a:path w="827392" h="413696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354596"/>
                  </a:moveTo>
                  <a:lnTo>
                    <a:pt x="0" y="354596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354596"/>
                  </a:moveTo>
                  <a:lnTo>
                    <a:pt x="59099" y="354596"/>
                  </a:lnTo>
                  <a:lnTo>
                    <a:pt x="59099" y="413696"/>
                  </a:lnTo>
                  <a:lnTo>
                    <a:pt x="29549" y="413696"/>
                  </a:lnTo>
                  <a:cubicBezTo>
                    <a:pt x="13229" y="413696"/>
                    <a:pt x="0" y="400466"/>
                    <a:pt x="0" y="384146"/>
                  </a:cubicBezTo>
                  <a:close/>
                  <a:moveTo>
                    <a:pt x="59099" y="413696"/>
                  </a:moveTo>
                  <a:lnTo>
                    <a:pt x="59099" y="354596"/>
                  </a:lnTo>
                  <a:lnTo>
                    <a:pt x="768292" y="354596"/>
                  </a:lnTo>
                  <a:lnTo>
                    <a:pt x="768292" y="413696"/>
                  </a:lnTo>
                  <a:close/>
                  <a:moveTo>
                    <a:pt x="768292" y="413696"/>
                  </a:moveTo>
                  <a:lnTo>
                    <a:pt x="768292" y="354596"/>
                  </a:lnTo>
                  <a:lnTo>
                    <a:pt x="827392" y="354596"/>
                  </a:lnTo>
                  <a:lnTo>
                    <a:pt x="827392" y="384146"/>
                  </a:lnTo>
                  <a:cubicBezTo>
                    <a:pt x="827392" y="400466"/>
                    <a:pt x="814162" y="413696"/>
                    <a:pt x="797842" y="413696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45" name="Rounded Rectangle 47"/>
            <p:cNvSpPr/>
            <p:nvPr/>
          </p:nvSpPr>
          <p:spPr>
            <a:xfrm>
              <a:off x="6950753" y="3542274"/>
              <a:ext cx="827392" cy="236397"/>
            </a:xfrm>
            <a:custGeom>
              <a:avLst/>
              <a:gdLst/>
              <a:ahLst/>
              <a:cxnLst/>
              <a:rect l="0" t="0" r="0" b="0"/>
              <a:pathLst>
                <a:path w="827392" h="2363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177298"/>
                  </a:moveTo>
                  <a:lnTo>
                    <a:pt x="0" y="177298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177298"/>
                  </a:moveTo>
                  <a:lnTo>
                    <a:pt x="59099" y="177298"/>
                  </a:lnTo>
                  <a:lnTo>
                    <a:pt x="59099" y="236397"/>
                  </a:lnTo>
                  <a:lnTo>
                    <a:pt x="29549" y="236397"/>
                  </a:lnTo>
                  <a:cubicBezTo>
                    <a:pt x="13229" y="236397"/>
                    <a:pt x="0" y="223167"/>
                    <a:pt x="0" y="206848"/>
                  </a:cubicBezTo>
                  <a:close/>
                  <a:moveTo>
                    <a:pt x="59099" y="236397"/>
                  </a:moveTo>
                  <a:lnTo>
                    <a:pt x="59099" y="177298"/>
                  </a:lnTo>
                  <a:lnTo>
                    <a:pt x="768292" y="177298"/>
                  </a:lnTo>
                  <a:lnTo>
                    <a:pt x="768292" y="236397"/>
                  </a:lnTo>
                  <a:close/>
                  <a:moveTo>
                    <a:pt x="768292" y="236397"/>
                  </a:moveTo>
                  <a:lnTo>
                    <a:pt x="768292" y="177298"/>
                  </a:lnTo>
                  <a:lnTo>
                    <a:pt x="827392" y="177298"/>
                  </a:lnTo>
                  <a:lnTo>
                    <a:pt x="827392" y="206848"/>
                  </a:lnTo>
                  <a:cubicBezTo>
                    <a:pt x="827392" y="223167"/>
                    <a:pt x="814162" y="236397"/>
                    <a:pt x="797842" y="236397"/>
                  </a:cubicBez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46" name="Rounded Rectangle 48"/>
            <p:cNvSpPr/>
            <p:nvPr/>
          </p:nvSpPr>
          <p:spPr>
            <a:xfrm>
              <a:off x="6950753" y="3837771"/>
              <a:ext cx="827392" cy="295497"/>
            </a:xfrm>
            <a:custGeom>
              <a:avLst/>
              <a:gdLst/>
              <a:ahLst/>
              <a:cxnLst/>
              <a:rect l="0" t="0" r="0" b="0"/>
              <a:pathLst>
                <a:path w="827392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768292" y="236397"/>
                  </a:lnTo>
                  <a:lnTo>
                    <a:pt x="768292" y="295497"/>
                  </a:lnTo>
                  <a:close/>
                  <a:moveTo>
                    <a:pt x="768292" y="295497"/>
                  </a:moveTo>
                  <a:lnTo>
                    <a:pt x="768292" y="236397"/>
                  </a:lnTo>
                  <a:lnTo>
                    <a:pt x="827392" y="236397"/>
                  </a:lnTo>
                  <a:lnTo>
                    <a:pt x="827392" y="265947"/>
                  </a:lnTo>
                  <a:cubicBezTo>
                    <a:pt x="827392" y="282267"/>
                    <a:pt x="814162" y="295497"/>
                    <a:pt x="797842" y="295497"/>
                  </a:cubicBezTo>
                  <a:close/>
                </a:path>
              </a:pathLst>
            </a:custGeom>
            <a:solidFill>
              <a:srgbClr val="FFEC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47" name="Rounded Rectangle 49"/>
            <p:cNvSpPr/>
            <p:nvPr/>
          </p:nvSpPr>
          <p:spPr>
            <a:xfrm>
              <a:off x="6950753" y="4192368"/>
              <a:ext cx="827392" cy="295497"/>
            </a:xfrm>
            <a:custGeom>
              <a:avLst/>
              <a:gdLst/>
              <a:ahLst/>
              <a:cxnLst/>
              <a:rect l="0" t="0" r="0" b="0"/>
              <a:pathLst>
                <a:path w="827392" h="295497">
                  <a:moveTo>
                    <a:pt x="0" y="29549"/>
                  </a:moveTo>
                  <a:cubicBezTo>
                    <a:pt x="0" y="13229"/>
                    <a:pt x="13229" y="0"/>
                    <a:pt x="29549" y="0"/>
                  </a:cubicBezTo>
                  <a:lnTo>
                    <a:pt x="59099" y="0"/>
                  </a:lnTo>
                  <a:lnTo>
                    <a:pt x="59099" y="59099"/>
                  </a:lnTo>
                  <a:lnTo>
                    <a:pt x="0" y="59099"/>
                  </a:lnTo>
                  <a:close/>
                  <a:moveTo>
                    <a:pt x="768292" y="0"/>
                  </a:moveTo>
                  <a:lnTo>
                    <a:pt x="768292" y="59099"/>
                  </a:lnTo>
                  <a:lnTo>
                    <a:pt x="59099" y="59099"/>
                  </a:lnTo>
                  <a:lnTo>
                    <a:pt x="59099" y="0"/>
                  </a:lnTo>
                  <a:close/>
                  <a:moveTo>
                    <a:pt x="827392" y="59099"/>
                  </a:moveTo>
                  <a:lnTo>
                    <a:pt x="768292" y="59099"/>
                  </a:lnTo>
                  <a:lnTo>
                    <a:pt x="768292" y="0"/>
                  </a:lnTo>
                  <a:lnTo>
                    <a:pt x="797842" y="0"/>
                  </a:lnTo>
                  <a:cubicBezTo>
                    <a:pt x="814162" y="0"/>
                    <a:pt x="827392" y="13229"/>
                    <a:pt x="827392" y="29549"/>
                  </a:cubicBezTo>
                  <a:close/>
                  <a:moveTo>
                    <a:pt x="827392" y="236397"/>
                  </a:moveTo>
                  <a:lnTo>
                    <a:pt x="0" y="236397"/>
                  </a:lnTo>
                  <a:lnTo>
                    <a:pt x="0" y="59099"/>
                  </a:lnTo>
                  <a:lnTo>
                    <a:pt x="827392" y="59099"/>
                  </a:lnTo>
                  <a:close/>
                  <a:moveTo>
                    <a:pt x="0" y="236397"/>
                  </a:moveTo>
                  <a:lnTo>
                    <a:pt x="59099" y="236397"/>
                  </a:lnTo>
                  <a:lnTo>
                    <a:pt x="59099" y="295497"/>
                  </a:lnTo>
                  <a:lnTo>
                    <a:pt x="29549" y="295497"/>
                  </a:lnTo>
                  <a:cubicBezTo>
                    <a:pt x="13229" y="295497"/>
                    <a:pt x="0" y="282267"/>
                    <a:pt x="0" y="265947"/>
                  </a:cubicBezTo>
                  <a:close/>
                  <a:moveTo>
                    <a:pt x="59099" y="295497"/>
                  </a:moveTo>
                  <a:lnTo>
                    <a:pt x="59099" y="236397"/>
                  </a:lnTo>
                  <a:lnTo>
                    <a:pt x="768292" y="236397"/>
                  </a:lnTo>
                  <a:lnTo>
                    <a:pt x="768292" y="295497"/>
                  </a:lnTo>
                  <a:close/>
                  <a:moveTo>
                    <a:pt x="768292" y="295497"/>
                  </a:moveTo>
                  <a:lnTo>
                    <a:pt x="768292" y="236397"/>
                  </a:lnTo>
                  <a:lnTo>
                    <a:pt x="827392" y="236397"/>
                  </a:lnTo>
                  <a:lnTo>
                    <a:pt x="827392" y="265947"/>
                  </a:lnTo>
                  <a:cubicBezTo>
                    <a:pt x="827392" y="282267"/>
                    <a:pt x="814162" y="295497"/>
                    <a:pt x="797842" y="295497"/>
                  </a:cubicBezTo>
                  <a:close/>
                </a:path>
              </a:pathLst>
            </a:custGeom>
            <a:solidFill>
              <a:srgbClr val="FFEBF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42160" y="2783831"/>
              <a:ext cx="500630" cy="84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100" b="1" dirty="0" smtClean="0">
                  <a:solidFill>
                    <a:srgbClr val="000000"/>
                  </a:solidFill>
                  <a:latin typeface="Roboto"/>
                </a:rPr>
                <a:t>Čištění plynu</a:t>
              </a:r>
              <a:endParaRPr lang="cs-CZ" sz="1100" b="1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60881" y="3623536"/>
              <a:ext cx="139281" cy="765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7–8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03939" y="3623536"/>
              <a:ext cx="139281" cy="765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6–7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66238" y="3623536"/>
              <a:ext cx="43830" cy="765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9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63414" y="3623536"/>
              <a:ext cx="139281" cy="765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8–9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41651" y="3611223"/>
              <a:ext cx="153890" cy="84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100" b="1" dirty="0" smtClean="0">
                  <a:solidFill>
                    <a:srgbClr val="DE8431"/>
                  </a:solidFill>
                  <a:latin typeface="Roboto"/>
                </a:rPr>
                <a:t>TRL</a:t>
              </a:r>
              <a:endParaRPr lang="cs-CZ" sz="1100" b="1" dirty="0">
                <a:solidFill>
                  <a:srgbClr val="DE8431"/>
                </a:solidFill>
                <a:latin typeface="Roboto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09006" y="3623536"/>
              <a:ext cx="139281" cy="765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5–6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95498" y="3623536"/>
              <a:ext cx="139281" cy="765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8–9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19999" y="2783831"/>
              <a:ext cx="560044" cy="84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100" b="1" dirty="0" err="1" smtClean="0">
                  <a:solidFill>
                    <a:srgbClr val="000000"/>
                  </a:solidFill>
                  <a:latin typeface="Roboto"/>
                </a:rPr>
                <a:t>Alcohol</a:t>
              </a:r>
              <a:r>
                <a:rPr lang="cs-CZ" sz="1100" b="1" dirty="0" smtClean="0">
                  <a:solidFill>
                    <a:srgbClr val="000000"/>
                  </a:solidFill>
                  <a:latin typeface="Roboto"/>
                </a:rPr>
                <a:t>-to-Jet</a:t>
              </a:r>
              <a:endParaRPr lang="cs-CZ" sz="1100" b="1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41651" y="3936270"/>
              <a:ext cx="287327" cy="84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100" b="1" dirty="0" smtClean="0">
                  <a:solidFill>
                    <a:srgbClr val="E55753"/>
                  </a:solidFill>
                  <a:latin typeface="Roboto"/>
                </a:rPr>
                <a:t>Výhody</a:t>
              </a:r>
              <a:endParaRPr lang="cs-CZ" sz="1100" b="1" dirty="0">
                <a:solidFill>
                  <a:srgbClr val="E55753"/>
                </a:solidFill>
                <a:latin typeface="Roboto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50505" y="4258855"/>
              <a:ext cx="779492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Generuje odpadní proudy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36023" y="3908286"/>
              <a:ext cx="709636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dirty="0" smtClean="0">
                  <a:solidFill>
                    <a:srgbClr val="000000"/>
                  </a:solidFill>
                  <a:latin typeface="Roboto"/>
                </a:rPr>
                <a:t>Produkuje vysoce kvalitní uhlovodíky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43772" y="2783831"/>
              <a:ext cx="655494" cy="84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100" b="1" dirty="0" smtClean="0">
                  <a:solidFill>
                    <a:srgbClr val="000000"/>
                  </a:solidFill>
                  <a:latin typeface="Roboto"/>
                </a:rPr>
                <a:t>Fischer–</a:t>
              </a:r>
              <a:r>
                <a:rPr lang="cs-CZ" sz="1100" b="1" dirty="0" err="1" smtClean="0">
                  <a:solidFill>
                    <a:srgbClr val="000000"/>
                  </a:solidFill>
                  <a:latin typeface="Roboto"/>
                </a:rPr>
                <a:t>Tropsch</a:t>
              </a:r>
              <a:endParaRPr lang="cs-CZ" sz="1100" b="1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01732" y="3904258"/>
              <a:ext cx="677637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Zvyšuje výtěžky JET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21640" y="2783831"/>
              <a:ext cx="357454" cy="84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100" b="1" dirty="0" smtClean="0">
                  <a:solidFill>
                    <a:srgbClr val="000000"/>
                  </a:solidFill>
                  <a:latin typeface="Roboto"/>
                </a:rPr>
                <a:t>Destilace</a:t>
              </a:r>
              <a:endParaRPr lang="cs-CZ" sz="1100" b="1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45033" y="3904258"/>
              <a:ext cx="797485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Vyspělá, vysoká účinnost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50752" y="3195064"/>
              <a:ext cx="827393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Odstraňuje nečistoty ze syngas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72782" y="3908285"/>
              <a:ext cx="908141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Produkuje vysoce kvalitní uhlovodíky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77473" y="3195064"/>
              <a:ext cx="800967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Konvertuje etanol do JET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200057" y="3946575"/>
              <a:ext cx="587315" cy="765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Vysoce čistý JET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72782" y="3158156"/>
              <a:ext cx="932379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Konvertuje syngas do kapalných uhlovodíků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73555" y="3947986"/>
              <a:ext cx="785035" cy="765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Kvalitní syngas pro F-T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15856" y="2748843"/>
              <a:ext cx="604633" cy="168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100" b="1" dirty="0" smtClean="0">
                  <a:solidFill>
                    <a:srgbClr val="000000"/>
                  </a:solidFill>
                  <a:latin typeface="Roboto"/>
                </a:rPr>
                <a:t>Katalytické krakování</a:t>
              </a:r>
              <a:endParaRPr lang="cs-CZ" sz="1100" b="1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41651" y="4290867"/>
              <a:ext cx="380830" cy="84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100" b="1" dirty="0" smtClean="0">
                  <a:solidFill>
                    <a:srgbClr val="DE58A9"/>
                  </a:solidFill>
                  <a:latin typeface="Roboto"/>
                </a:rPr>
                <a:t>Nevýhody</a:t>
              </a:r>
              <a:endParaRPr lang="cs-CZ" sz="1100" b="1" dirty="0">
                <a:solidFill>
                  <a:srgbClr val="DE58A9"/>
                </a:solidFill>
                <a:latin typeface="Roboto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45312" y="2783831"/>
              <a:ext cx="532772" cy="84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100" b="1" dirty="0" err="1" smtClean="0">
                  <a:solidFill>
                    <a:srgbClr val="000000"/>
                  </a:solidFill>
                  <a:latin typeface="Roboto"/>
                </a:rPr>
                <a:t>Hydrotreating</a:t>
              </a:r>
              <a:endParaRPr lang="cs-CZ" sz="1100" b="1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93609" y="4258855"/>
              <a:ext cx="746647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Vysoká spotřeba vodíku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34803" y="2783831"/>
              <a:ext cx="359402" cy="84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100" b="1" dirty="0" smtClean="0">
                  <a:solidFill>
                    <a:srgbClr val="000000"/>
                  </a:solidFill>
                  <a:latin typeface="Roboto"/>
                </a:rPr>
                <a:t>Parametr</a:t>
              </a:r>
              <a:endParaRPr lang="cs-CZ" sz="1100" b="1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23299" y="4258855"/>
              <a:ext cx="767140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Koksování katalyzátoru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204296" y="4261350"/>
              <a:ext cx="796174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Energeticky náročná, především vakuová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86290" y="3150740"/>
              <a:ext cx="773697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Zvyšuje podíl uhlovodíku pro JET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32427" y="4294696"/>
              <a:ext cx="624327" cy="765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Nízký výtěžek JET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390461" y="3150741"/>
              <a:ext cx="706895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dirty="0" smtClean="0">
                  <a:solidFill>
                    <a:srgbClr val="000000"/>
                  </a:solidFill>
                  <a:latin typeface="Roboto"/>
                </a:rPr>
                <a:t>Rozkládá těžké uhlovodíky na lehčí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67892" y="4303179"/>
              <a:ext cx="622379" cy="765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Komplexní proces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406373" y="3174503"/>
              <a:ext cx="916926" cy="153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000" b="0" dirty="0" smtClean="0">
                  <a:solidFill>
                    <a:srgbClr val="000000"/>
                  </a:solidFill>
                  <a:latin typeface="Roboto"/>
                </a:rPr>
                <a:t>Odstranění O, N, S hydrogenací</a:t>
              </a:r>
              <a:endParaRPr lang="cs-CZ" sz="10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41651" y="3227077"/>
              <a:ext cx="270769" cy="84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100" b="1" dirty="0" smtClean="0">
                  <a:solidFill>
                    <a:srgbClr val="AB9E2B"/>
                  </a:solidFill>
                  <a:latin typeface="Roboto"/>
                </a:rPr>
                <a:t>Proces</a:t>
              </a:r>
              <a:endParaRPr lang="cs-CZ" sz="1100" b="1" dirty="0">
                <a:solidFill>
                  <a:srgbClr val="AB9E2B"/>
                </a:solidFill>
                <a:latin typeface="Roboto"/>
              </a:endParaRPr>
            </a:p>
          </p:txBody>
        </p:sp>
        <p:sp>
          <p:nvSpPr>
            <p:cNvPr id="83" name="Rounded Rectangle 86"/>
            <p:cNvSpPr/>
            <p:nvPr/>
          </p:nvSpPr>
          <p:spPr>
            <a:xfrm>
              <a:off x="1424953" y="3187677"/>
              <a:ext cx="170834" cy="169910"/>
            </a:xfrm>
            <a:custGeom>
              <a:avLst/>
              <a:gdLst/>
              <a:ahLst/>
              <a:cxnLst/>
              <a:rect l="0" t="0" r="0" b="0"/>
              <a:pathLst>
                <a:path w="170834" h="169910">
                  <a:moveTo>
                    <a:pt x="170834" y="121892"/>
                  </a:moveTo>
                  <a:lnTo>
                    <a:pt x="63716" y="121892"/>
                  </a:lnTo>
                  <a:lnTo>
                    <a:pt x="63716" y="55405"/>
                  </a:lnTo>
                  <a:lnTo>
                    <a:pt x="170834" y="55405"/>
                  </a:lnTo>
                  <a:moveTo>
                    <a:pt x="96960" y="33243"/>
                  </a:moveTo>
                  <a:lnTo>
                    <a:pt x="96960" y="7387"/>
                  </a:lnTo>
                  <a:lnTo>
                    <a:pt x="170834" y="7387"/>
                  </a:lnTo>
                  <a:moveTo>
                    <a:pt x="170834" y="169910"/>
                  </a:moveTo>
                  <a:lnTo>
                    <a:pt x="96960" y="169910"/>
                  </a:lnTo>
                  <a:lnTo>
                    <a:pt x="96960" y="144054"/>
                  </a:lnTo>
                  <a:moveTo>
                    <a:pt x="0" y="0"/>
                  </a:moveTo>
                  <a:moveTo>
                    <a:pt x="24932" y="69440"/>
                  </a:moveTo>
                  <a:lnTo>
                    <a:pt x="43401" y="88648"/>
                  </a:lnTo>
                  <a:lnTo>
                    <a:pt x="24932" y="107855"/>
                  </a:lnTo>
                  <a:moveTo>
                    <a:pt x="43401" y="88649"/>
                  </a:moveTo>
                  <a:lnTo>
                    <a:pt x="6464" y="88649"/>
                  </a:lnTo>
                </a:path>
              </a:pathLst>
            </a:custGeom>
            <a:noFill/>
            <a:ln w="7386">
              <a:solidFill>
                <a:srgbClr val="E0CB15"/>
              </a:solidFill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84" name="Rounded Rectangle 87"/>
            <p:cNvSpPr/>
            <p:nvPr/>
          </p:nvSpPr>
          <p:spPr>
            <a:xfrm>
              <a:off x="1431285" y="3578156"/>
              <a:ext cx="164634" cy="164634"/>
            </a:xfrm>
            <a:custGeom>
              <a:avLst/>
              <a:gdLst/>
              <a:ahLst/>
              <a:cxnLst/>
              <a:rect l="0" t="0" r="0" b="0"/>
              <a:pathLst>
                <a:path w="164634" h="164634">
                  <a:moveTo>
                    <a:pt x="164634" y="164634"/>
                  </a:moveTo>
                  <a:lnTo>
                    <a:pt x="0" y="164634"/>
                  </a:lnTo>
                  <a:lnTo>
                    <a:pt x="0" y="107645"/>
                  </a:lnTo>
                  <a:lnTo>
                    <a:pt x="56988" y="107645"/>
                  </a:lnTo>
                  <a:lnTo>
                    <a:pt x="56988" y="56988"/>
                  </a:lnTo>
                  <a:lnTo>
                    <a:pt x="107645" y="56988"/>
                  </a:lnTo>
                  <a:lnTo>
                    <a:pt x="107645" y="0"/>
                  </a:lnTo>
                  <a:lnTo>
                    <a:pt x="164634" y="0"/>
                  </a:lnTo>
                  <a:close/>
                </a:path>
              </a:pathLst>
            </a:custGeom>
            <a:noFill/>
            <a:ln w="7386">
              <a:solidFill>
                <a:srgbClr val="DE8431"/>
              </a:solidFill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85" name="Rounded Rectangle 88"/>
            <p:cNvSpPr/>
            <p:nvPr/>
          </p:nvSpPr>
          <p:spPr>
            <a:xfrm>
              <a:off x="1424953" y="3896871"/>
              <a:ext cx="166015" cy="164572"/>
            </a:xfrm>
            <a:custGeom>
              <a:avLst/>
              <a:gdLst/>
              <a:ahLst/>
              <a:cxnLst/>
              <a:rect l="0" t="0" r="0" b="0"/>
              <a:pathLst>
                <a:path w="166015" h="164572">
                  <a:moveTo>
                    <a:pt x="0" y="0"/>
                  </a:moveTo>
                  <a:moveTo>
                    <a:pt x="11283" y="164572"/>
                  </a:moveTo>
                  <a:lnTo>
                    <a:pt x="43392" y="132462"/>
                  </a:lnTo>
                  <a:moveTo>
                    <a:pt x="11283" y="12726"/>
                  </a:moveTo>
                  <a:lnTo>
                    <a:pt x="43392" y="44835"/>
                  </a:lnTo>
                  <a:moveTo>
                    <a:pt x="0" y="0"/>
                  </a:moveTo>
                  <a:moveTo>
                    <a:pt x="133905" y="132462"/>
                  </a:moveTo>
                  <a:lnTo>
                    <a:pt x="166015" y="164572"/>
                  </a:lnTo>
                  <a:moveTo>
                    <a:pt x="133905" y="44835"/>
                  </a:moveTo>
                  <a:lnTo>
                    <a:pt x="166015" y="12726"/>
                  </a:lnTo>
                  <a:moveTo>
                    <a:pt x="59334" y="62794"/>
                  </a:moveTo>
                  <a:cubicBezTo>
                    <a:pt x="63997" y="60465"/>
                    <a:pt x="73989" y="56473"/>
                    <a:pt x="88311" y="56473"/>
                  </a:cubicBezTo>
                  <a:cubicBezTo>
                    <a:pt x="102634" y="56473"/>
                    <a:pt x="113292" y="60133"/>
                    <a:pt x="117955" y="62462"/>
                  </a:cubicBezTo>
                  <a:cubicBezTo>
                    <a:pt x="119954" y="63460"/>
                    <a:pt x="120952" y="65123"/>
                    <a:pt x="120952" y="67120"/>
                  </a:cubicBezTo>
                  <a:lnTo>
                    <a:pt x="120952" y="92405"/>
                  </a:lnTo>
                  <a:cubicBezTo>
                    <a:pt x="120952" y="108708"/>
                    <a:pt x="110960" y="123347"/>
                    <a:pt x="95639" y="129336"/>
                  </a:cubicBezTo>
                  <a:lnTo>
                    <a:pt x="92308" y="130666"/>
                  </a:lnTo>
                  <a:cubicBezTo>
                    <a:pt x="89976" y="131665"/>
                    <a:pt x="87312" y="131665"/>
                    <a:pt x="84980" y="130666"/>
                  </a:cubicBezTo>
                  <a:lnTo>
                    <a:pt x="81650" y="129336"/>
                  </a:lnTo>
                  <a:cubicBezTo>
                    <a:pt x="66328" y="123347"/>
                    <a:pt x="56336" y="108708"/>
                    <a:pt x="56336" y="92405"/>
                  </a:cubicBezTo>
                  <a:lnTo>
                    <a:pt x="56336" y="67120"/>
                  </a:lnTo>
                  <a:cubicBezTo>
                    <a:pt x="56336" y="65123"/>
                    <a:pt x="57668" y="63460"/>
                    <a:pt x="59334" y="62794"/>
                  </a:cubicBezTo>
                  <a:close/>
                  <a:moveTo>
                    <a:pt x="0" y="0"/>
                  </a:moveTo>
                  <a:moveTo>
                    <a:pt x="20120" y="132454"/>
                  </a:moveTo>
                  <a:lnTo>
                    <a:pt x="43388" y="132458"/>
                  </a:lnTo>
                  <a:lnTo>
                    <a:pt x="43388" y="155721"/>
                  </a:lnTo>
                  <a:moveTo>
                    <a:pt x="0" y="0"/>
                  </a:moveTo>
                  <a:moveTo>
                    <a:pt x="43388" y="21576"/>
                  </a:moveTo>
                  <a:lnTo>
                    <a:pt x="43388" y="44839"/>
                  </a:lnTo>
                  <a:lnTo>
                    <a:pt x="20120" y="44844"/>
                  </a:lnTo>
                  <a:moveTo>
                    <a:pt x="0" y="0"/>
                  </a:moveTo>
                  <a:moveTo>
                    <a:pt x="133909" y="155721"/>
                  </a:moveTo>
                  <a:lnTo>
                    <a:pt x="133909" y="132458"/>
                  </a:lnTo>
                  <a:lnTo>
                    <a:pt x="157177" y="132454"/>
                  </a:lnTo>
                  <a:moveTo>
                    <a:pt x="0" y="0"/>
                  </a:moveTo>
                  <a:moveTo>
                    <a:pt x="157177" y="44843"/>
                  </a:moveTo>
                  <a:lnTo>
                    <a:pt x="133909" y="44839"/>
                  </a:lnTo>
                  <a:lnTo>
                    <a:pt x="133909" y="21576"/>
                  </a:lnTo>
                </a:path>
              </a:pathLst>
            </a:custGeom>
            <a:noFill/>
            <a:ln w="7386">
              <a:solidFill>
                <a:srgbClr val="E55753"/>
              </a:solidFill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86" name="Rounded Rectangle 89"/>
            <p:cNvSpPr/>
            <p:nvPr/>
          </p:nvSpPr>
          <p:spPr>
            <a:xfrm>
              <a:off x="1424953" y="4251467"/>
              <a:ext cx="173684" cy="171758"/>
            </a:xfrm>
            <a:custGeom>
              <a:avLst/>
              <a:gdLst/>
              <a:ahLst/>
              <a:cxnLst/>
              <a:rect l="0" t="0" r="0" b="0"/>
              <a:pathLst>
                <a:path w="173684" h="171758">
                  <a:moveTo>
                    <a:pt x="5540" y="66117"/>
                  </a:moveTo>
                  <a:lnTo>
                    <a:pt x="5540" y="42477"/>
                  </a:lnTo>
                  <a:cubicBezTo>
                    <a:pt x="5540" y="38045"/>
                    <a:pt x="8495" y="35090"/>
                    <a:pt x="12928" y="35090"/>
                  </a:cubicBezTo>
                  <a:lnTo>
                    <a:pt x="36567" y="35090"/>
                  </a:lnTo>
                  <a:moveTo>
                    <a:pt x="36567" y="137776"/>
                  </a:moveTo>
                  <a:lnTo>
                    <a:pt x="12928" y="137776"/>
                  </a:lnTo>
                  <a:cubicBezTo>
                    <a:pt x="8495" y="137776"/>
                    <a:pt x="5540" y="134821"/>
                    <a:pt x="5540" y="130388"/>
                  </a:cubicBezTo>
                  <a:lnTo>
                    <a:pt x="5540" y="106749"/>
                  </a:lnTo>
                  <a:moveTo>
                    <a:pt x="142208" y="106749"/>
                  </a:moveTo>
                  <a:lnTo>
                    <a:pt x="142208" y="130388"/>
                  </a:lnTo>
                  <a:cubicBezTo>
                    <a:pt x="142208" y="134821"/>
                    <a:pt x="139253" y="137776"/>
                    <a:pt x="134820" y="137776"/>
                  </a:cubicBezTo>
                  <a:lnTo>
                    <a:pt x="110442" y="137776"/>
                  </a:lnTo>
                  <a:moveTo>
                    <a:pt x="108964" y="106749"/>
                  </a:moveTo>
                  <a:cubicBezTo>
                    <a:pt x="102315" y="119307"/>
                    <a:pt x="89757" y="128172"/>
                    <a:pt x="74243" y="128172"/>
                  </a:cubicBezTo>
                  <a:cubicBezTo>
                    <a:pt x="52820" y="128172"/>
                    <a:pt x="35829" y="110442"/>
                    <a:pt x="35829" y="89758"/>
                  </a:cubicBezTo>
                  <a:cubicBezTo>
                    <a:pt x="35829" y="69073"/>
                    <a:pt x="53559" y="51343"/>
                    <a:pt x="74243" y="51343"/>
                  </a:cubicBezTo>
                  <a:lnTo>
                    <a:pt x="74970" y="51343"/>
                  </a:lnTo>
                  <a:moveTo>
                    <a:pt x="23270" y="171758"/>
                  </a:moveTo>
                  <a:cubicBezTo>
                    <a:pt x="36567" y="158461"/>
                    <a:pt x="54297" y="150334"/>
                    <a:pt x="74243" y="150334"/>
                  </a:cubicBezTo>
                  <a:cubicBezTo>
                    <a:pt x="94189" y="150334"/>
                    <a:pt x="111919" y="158461"/>
                    <a:pt x="125216" y="171758"/>
                  </a:cubicBezTo>
                  <a:moveTo>
                    <a:pt x="74982" y="128172"/>
                  </a:moveTo>
                  <a:lnTo>
                    <a:pt x="74982" y="51343"/>
                  </a:lnTo>
                  <a:moveTo>
                    <a:pt x="84586" y="89018"/>
                  </a:moveTo>
                  <a:lnTo>
                    <a:pt x="35829" y="89018"/>
                  </a:lnTo>
                  <a:moveTo>
                    <a:pt x="135269" y="33058"/>
                  </a:moveTo>
                  <a:lnTo>
                    <a:pt x="135269" y="44878"/>
                  </a:lnTo>
                  <a:moveTo>
                    <a:pt x="0" y="0"/>
                  </a:moveTo>
                  <a:moveTo>
                    <a:pt x="164080" y="79599"/>
                  </a:moveTo>
                  <a:lnTo>
                    <a:pt x="104981" y="79599"/>
                  </a:lnTo>
                  <a:cubicBezTo>
                    <a:pt x="99071" y="79599"/>
                    <a:pt x="95377" y="73689"/>
                    <a:pt x="98332" y="68518"/>
                  </a:cubicBezTo>
                  <a:lnTo>
                    <a:pt x="127882" y="9418"/>
                  </a:lnTo>
                  <a:cubicBezTo>
                    <a:pt x="130837" y="4247"/>
                    <a:pt x="138224" y="4247"/>
                    <a:pt x="141179" y="9418"/>
                  </a:cubicBezTo>
                  <a:lnTo>
                    <a:pt x="170729" y="68518"/>
                  </a:lnTo>
                  <a:cubicBezTo>
                    <a:pt x="173684" y="73689"/>
                    <a:pt x="169990" y="79599"/>
                    <a:pt x="164080" y="79599"/>
                  </a:cubicBezTo>
                  <a:close/>
                  <a:moveTo>
                    <a:pt x="135269" y="61130"/>
                  </a:moveTo>
                  <a:lnTo>
                    <a:pt x="135269" y="61130"/>
                  </a:lnTo>
                </a:path>
              </a:pathLst>
            </a:custGeom>
            <a:noFill/>
            <a:ln w="7386">
              <a:solidFill>
                <a:srgbClr val="DE58A9"/>
              </a:solidFill>
            </a:ln>
          </p:spPr>
          <p:txBody>
            <a:bodyPr rtlCol="0" anchor="ctr"/>
            <a:lstStyle/>
            <a:p>
              <a:pPr algn="ctr"/>
              <a:endParaRPr lang="cs-CZ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40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sz="2400" dirty="0" smtClean="0">
                <a:solidFill>
                  <a:srgbClr val="E30613"/>
                </a:solidFill>
              </a:rPr>
              <a:t>Co s odpady?</a:t>
            </a:r>
            <a:endParaRPr lang="cs-CZ" sz="2400" dirty="0">
              <a:solidFill>
                <a:srgbClr val="E3061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5223" y="1374653"/>
            <a:ext cx="8631082" cy="5471652"/>
            <a:chOff x="3522347" y="1447964"/>
            <a:chExt cx="7666413" cy="4878537"/>
          </a:xfrm>
        </p:grpSpPr>
        <p:sp>
          <p:nvSpPr>
            <p:cNvPr id="13" name="Rounded Rectangle 1"/>
            <p:cNvSpPr/>
            <p:nvPr/>
          </p:nvSpPr>
          <p:spPr>
            <a:xfrm>
              <a:off x="3522347" y="2707963"/>
              <a:ext cx="2169977" cy="2169977"/>
            </a:xfrm>
            <a:custGeom>
              <a:avLst/>
              <a:gdLst/>
              <a:ahLst/>
              <a:cxnLst/>
              <a:rect l="0" t="0" r="0" b="0"/>
              <a:pathLst>
                <a:path w="2169977" h="2169977">
                  <a:moveTo>
                    <a:pt x="2169977" y="1084989"/>
                  </a:moveTo>
                  <a:cubicBezTo>
                    <a:pt x="2169977" y="1684211"/>
                    <a:pt x="1684211" y="2169977"/>
                    <a:pt x="1084989" y="2169977"/>
                  </a:cubicBezTo>
                  <a:cubicBezTo>
                    <a:pt x="485765" y="2169977"/>
                    <a:pt x="0" y="1684211"/>
                    <a:pt x="0" y="1084989"/>
                  </a:cubicBezTo>
                  <a:cubicBezTo>
                    <a:pt x="0" y="485765"/>
                    <a:pt x="485765" y="0"/>
                    <a:pt x="1084989" y="0"/>
                  </a:cubicBezTo>
                  <a:cubicBezTo>
                    <a:pt x="1684211" y="0"/>
                    <a:pt x="2169977" y="485765"/>
                    <a:pt x="2169977" y="1084989"/>
                  </a:cubicBezTo>
                  <a:close/>
                </a:path>
              </a:pathLst>
            </a:custGeom>
            <a:noFill/>
            <a:ln w="8247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 lang="cs-CZ" sz="32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05500" y="4733529"/>
              <a:ext cx="1319578" cy="1368699"/>
              <a:chOff x="1088651" y="3909616"/>
              <a:chExt cx="1319578" cy="1368699"/>
            </a:xfrm>
          </p:grpSpPr>
          <p:sp>
            <p:nvSpPr>
              <p:cNvPr id="49" name="Rounded Rectangle 2"/>
              <p:cNvSpPr/>
              <p:nvPr/>
            </p:nvSpPr>
            <p:spPr>
              <a:xfrm>
                <a:off x="1088651" y="3909616"/>
                <a:ext cx="1319578" cy="1368699"/>
              </a:xfrm>
              <a:custGeom>
                <a:avLst/>
                <a:gdLst/>
                <a:ahLst/>
                <a:cxnLst/>
                <a:rect l="0" t="0" r="0" b="0"/>
                <a:pathLst>
                  <a:path w="1319578" h="1368699">
                    <a:moveTo>
                      <a:pt x="1835" y="146247"/>
                    </a:moveTo>
                    <a:cubicBezTo>
                      <a:pt x="200239" y="146247"/>
                      <a:pt x="386204" y="92993"/>
                      <a:pt x="546218" y="0"/>
                    </a:cubicBezTo>
                    <a:lnTo>
                      <a:pt x="926239" y="658216"/>
                    </a:lnTo>
                    <a:cubicBezTo>
                      <a:pt x="653938" y="816307"/>
                      <a:pt x="337540" y="906830"/>
                      <a:pt x="0" y="906830"/>
                    </a:cubicBezTo>
                    <a:close/>
                    <a:moveTo>
                      <a:pt x="1253599" y="1368699"/>
                    </a:moveTo>
                    <a:cubicBezTo>
                      <a:pt x="1217162" y="1368699"/>
                      <a:pt x="1187620" y="1339157"/>
                      <a:pt x="1187620" y="1302720"/>
                    </a:cubicBezTo>
                    <a:cubicBezTo>
                      <a:pt x="1187620" y="1266278"/>
                      <a:pt x="1217162" y="1236741"/>
                      <a:pt x="1253599" y="1236741"/>
                    </a:cubicBezTo>
                    <a:cubicBezTo>
                      <a:pt x="1290036" y="1236741"/>
                      <a:pt x="1319578" y="1266278"/>
                      <a:pt x="1319578" y="1302720"/>
                    </a:cubicBezTo>
                    <a:cubicBezTo>
                      <a:pt x="1319578" y="1339157"/>
                      <a:pt x="1290036" y="1368699"/>
                      <a:pt x="1253599" y="1368699"/>
                    </a:cubicBezTo>
                    <a:close/>
                  </a:path>
                </a:pathLst>
              </a:custGeom>
              <a:solidFill>
                <a:srgbClr val="FFEBF7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  <p:sp>
            <p:nvSpPr>
              <p:cNvPr id="50" name="Rounded Rectangle 3"/>
              <p:cNvSpPr/>
              <p:nvPr/>
            </p:nvSpPr>
            <p:spPr>
              <a:xfrm>
                <a:off x="1088651" y="3909616"/>
                <a:ext cx="1319578" cy="1368697"/>
              </a:xfrm>
              <a:custGeom>
                <a:avLst/>
                <a:gdLst/>
                <a:ahLst/>
                <a:cxnLst/>
                <a:rect l="0" t="0" r="0" b="0"/>
                <a:pathLst>
                  <a:path w="1319578" h="1368697">
                    <a:moveTo>
                      <a:pt x="1835" y="146247"/>
                    </a:moveTo>
                    <a:cubicBezTo>
                      <a:pt x="200239" y="146247"/>
                      <a:pt x="386204" y="92993"/>
                      <a:pt x="546218" y="0"/>
                    </a:cubicBezTo>
                    <a:lnTo>
                      <a:pt x="926238" y="658213"/>
                    </a:lnTo>
                    <a:cubicBezTo>
                      <a:pt x="653937" y="816309"/>
                      <a:pt x="337540" y="906832"/>
                      <a:pt x="0" y="906832"/>
                    </a:cubicBezTo>
                    <a:close/>
                    <a:moveTo>
                      <a:pt x="1253599" y="1368697"/>
                    </a:moveTo>
                    <a:cubicBezTo>
                      <a:pt x="1217160" y="1368697"/>
                      <a:pt x="1187620" y="1339157"/>
                      <a:pt x="1187620" y="1302718"/>
                    </a:cubicBezTo>
                    <a:cubicBezTo>
                      <a:pt x="1187620" y="1266279"/>
                      <a:pt x="1217160" y="1236739"/>
                      <a:pt x="1253599" y="1236739"/>
                    </a:cubicBezTo>
                    <a:cubicBezTo>
                      <a:pt x="1290038" y="1236739"/>
                      <a:pt x="1319578" y="1266279"/>
                      <a:pt x="1319578" y="1302718"/>
                    </a:cubicBezTo>
                    <a:cubicBezTo>
                      <a:pt x="1319578" y="1339157"/>
                      <a:pt x="1290038" y="1368697"/>
                      <a:pt x="1253599" y="1368697"/>
                    </a:cubicBezTo>
                    <a:close/>
                    <a:moveTo>
                      <a:pt x="1187620" y="1302718"/>
                    </a:moveTo>
                    <a:lnTo>
                      <a:pt x="632297" y="1302718"/>
                    </a:lnTo>
                    <a:cubicBezTo>
                      <a:pt x="565492" y="1302718"/>
                      <a:pt x="511336" y="1248562"/>
                      <a:pt x="511336" y="1181757"/>
                    </a:cubicBezTo>
                    <a:lnTo>
                      <a:pt x="511336" y="835367"/>
                    </a:lnTo>
                  </a:path>
                </a:pathLst>
              </a:custGeom>
              <a:noFill/>
              <a:ln w="8247">
                <a:solidFill>
                  <a:srgbClr val="DE58A9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151719" y="4334411"/>
              <a:ext cx="1631086" cy="1057334"/>
              <a:chOff x="1634870" y="3510498"/>
              <a:chExt cx="1631086" cy="1057334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1634870" y="3510498"/>
                <a:ext cx="1631086" cy="1057334"/>
              </a:xfrm>
              <a:custGeom>
                <a:avLst/>
                <a:gdLst/>
                <a:ahLst/>
                <a:cxnLst/>
                <a:rect l="0" t="0" r="0" b="0"/>
                <a:pathLst>
                  <a:path w="1631086" h="1057334">
                    <a:moveTo>
                      <a:pt x="380019" y="1057334"/>
                    </a:moveTo>
                    <a:lnTo>
                      <a:pt x="0" y="399119"/>
                    </a:lnTo>
                    <a:cubicBezTo>
                      <a:pt x="164832" y="303324"/>
                      <a:pt x="302126" y="165361"/>
                      <a:pt x="397108" y="0"/>
                    </a:cubicBezTo>
                    <a:lnTo>
                      <a:pt x="1055327" y="380022"/>
                    </a:lnTo>
                    <a:cubicBezTo>
                      <a:pt x="893524" y="660624"/>
                      <a:pt x="660096" y="894723"/>
                      <a:pt x="380019" y="1057334"/>
                    </a:cubicBezTo>
                    <a:close/>
                    <a:moveTo>
                      <a:pt x="1565107" y="844106"/>
                    </a:moveTo>
                    <a:cubicBezTo>
                      <a:pt x="1528665" y="844106"/>
                      <a:pt x="1499128" y="814570"/>
                      <a:pt x="1499128" y="778127"/>
                    </a:cubicBezTo>
                    <a:cubicBezTo>
                      <a:pt x="1499128" y="741690"/>
                      <a:pt x="1528665" y="712148"/>
                      <a:pt x="1565107" y="712148"/>
                    </a:cubicBezTo>
                    <a:cubicBezTo>
                      <a:pt x="1601544" y="712148"/>
                      <a:pt x="1631086" y="741690"/>
                      <a:pt x="1631086" y="778127"/>
                    </a:cubicBezTo>
                    <a:cubicBezTo>
                      <a:pt x="1631086" y="814570"/>
                      <a:pt x="1601544" y="844106"/>
                      <a:pt x="1565107" y="844106"/>
                    </a:cubicBezTo>
                    <a:close/>
                  </a:path>
                </a:pathLst>
              </a:custGeom>
              <a:solidFill>
                <a:srgbClr val="FAF0F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  <p:sp>
            <p:nvSpPr>
              <p:cNvPr id="48" name="Rounded Rectangle 6"/>
              <p:cNvSpPr/>
              <p:nvPr/>
            </p:nvSpPr>
            <p:spPr>
              <a:xfrm>
                <a:off x="1634870" y="3510498"/>
                <a:ext cx="1631085" cy="1057333"/>
              </a:xfrm>
              <a:custGeom>
                <a:avLst/>
                <a:gdLst/>
                <a:ahLst/>
                <a:cxnLst/>
                <a:rect l="0" t="0" r="0" b="0"/>
                <a:pathLst>
                  <a:path w="1631085" h="1057333">
                    <a:moveTo>
                      <a:pt x="380019" y="1057333"/>
                    </a:moveTo>
                    <a:lnTo>
                      <a:pt x="0" y="399119"/>
                    </a:lnTo>
                    <a:cubicBezTo>
                      <a:pt x="164832" y="303324"/>
                      <a:pt x="302126" y="165361"/>
                      <a:pt x="397108" y="0"/>
                    </a:cubicBezTo>
                    <a:lnTo>
                      <a:pt x="1055325" y="380022"/>
                    </a:lnTo>
                    <a:cubicBezTo>
                      <a:pt x="893525" y="660627"/>
                      <a:pt x="660098" y="894722"/>
                      <a:pt x="380019" y="1057333"/>
                    </a:cubicBezTo>
                    <a:close/>
                    <a:moveTo>
                      <a:pt x="1565106" y="844108"/>
                    </a:moveTo>
                    <a:cubicBezTo>
                      <a:pt x="1528666" y="844108"/>
                      <a:pt x="1499127" y="814569"/>
                      <a:pt x="1499127" y="778129"/>
                    </a:cubicBezTo>
                    <a:cubicBezTo>
                      <a:pt x="1499127" y="741690"/>
                      <a:pt x="1528666" y="712151"/>
                      <a:pt x="1565106" y="712151"/>
                    </a:cubicBezTo>
                    <a:cubicBezTo>
                      <a:pt x="1601545" y="712151"/>
                      <a:pt x="1631085" y="741690"/>
                      <a:pt x="1631085" y="778129"/>
                    </a:cubicBezTo>
                    <a:cubicBezTo>
                      <a:pt x="1631085" y="814569"/>
                      <a:pt x="1601545" y="844108"/>
                      <a:pt x="1565106" y="844108"/>
                    </a:cubicBezTo>
                    <a:close/>
                    <a:moveTo>
                      <a:pt x="1499127" y="778129"/>
                    </a:moveTo>
                    <a:lnTo>
                      <a:pt x="746689" y="778129"/>
                    </a:lnTo>
                  </a:path>
                </a:pathLst>
              </a:custGeom>
              <a:noFill/>
              <a:ln w="8247">
                <a:solidFill>
                  <a:srgbClr val="BA5DE5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48828" y="3792963"/>
              <a:ext cx="1497892" cy="921479"/>
              <a:chOff x="2031979" y="2969050"/>
              <a:chExt cx="1497892" cy="921479"/>
            </a:xfrm>
          </p:grpSpPr>
          <p:sp>
            <p:nvSpPr>
              <p:cNvPr id="45" name="Rounded Rectangle 8"/>
              <p:cNvSpPr/>
              <p:nvPr/>
            </p:nvSpPr>
            <p:spPr>
              <a:xfrm>
                <a:off x="2031979" y="2969050"/>
                <a:ext cx="1497891" cy="921477"/>
              </a:xfrm>
              <a:custGeom>
                <a:avLst/>
                <a:gdLst/>
                <a:ahLst/>
                <a:cxnLst/>
                <a:rect l="0" t="0" r="0" b="0"/>
                <a:pathLst>
                  <a:path w="1497891" h="921477">
                    <a:moveTo>
                      <a:pt x="0" y="541457"/>
                    </a:moveTo>
                    <a:cubicBezTo>
                      <a:pt x="91292" y="382520"/>
                      <a:pt x="143496" y="198274"/>
                      <a:pt x="143496" y="1835"/>
                    </a:cubicBezTo>
                    <a:lnTo>
                      <a:pt x="904081" y="0"/>
                    </a:lnTo>
                    <a:cubicBezTo>
                      <a:pt x="904081" y="335575"/>
                      <a:pt x="814608" y="650255"/>
                      <a:pt x="658216" y="921477"/>
                    </a:cubicBezTo>
                    <a:close/>
                    <a:moveTo>
                      <a:pt x="1497891" y="461852"/>
                    </a:moveTo>
                    <a:cubicBezTo>
                      <a:pt x="1497891" y="498291"/>
                      <a:pt x="1468355" y="527831"/>
                      <a:pt x="1431912" y="527831"/>
                    </a:cubicBezTo>
                    <a:cubicBezTo>
                      <a:pt x="1395475" y="527831"/>
                      <a:pt x="1365933" y="498291"/>
                      <a:pt x="1365933" y="461852"/>
                    </a:cubicBezTo>
                    <a:cubicBezTo>
                      <a:pt x="1365933" y="425413"/>
                      <a:pt x="1395475" y="395873"/>
                      <a:pt x="1431912" y="395873"/>
                    </a:cubicBezTo>
                    <a:cubicBezTo>
                      <a:pt x="1468355" y="395873"/>
                      <a:pt x="1497891" y="425413"/>
                      <a:pt x="1497891" y="461852"/>
                    </a:cubicBezTo>
                    <a:close/>
                  </a:path>
                </a:pathLst>
              </a:custGeom>
              <a:solidFill>
                <a:srgbClr val="F3F0F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  <p:sp>
            <p:nvSpPr>
              <p:cNvPr id="46" name="Rounded Rectangle 9"/>
              <p:cNvSpPr/>
              <p:nvPr/>
            </p:nvSpPr>
            <p:spPr>
              <a:xfrm>
                <a:off x="2031979" y="2969050"/>
                <a:ext cx="1497892" cy="921479"/>
              </a:xfrm>
              <a:custGeom>
                <a:avLst/>
                <a:gdLst/>
                <a:ahLst/>
                <a:cxnLst/>
                <a:rect l="0" t="0" r="0" b="0"/>
                <a:pathLst>
                  <a:path w="1497892" h="921479">
                    <a:moveTo>
                      <a:pt x="0" y="541457"/>
                    </a:moveTo>
                    <a:cubicBezTo>
                      <a:pt x="91292" y="382520"/>
                      <a:pt x="143496" y="198274"/>
                      <a:pt x="143496" y="1835"/>
                    </a:cubicBezTo>
                    <a:lnTo>
                      <a:pt x="904082" y="0"/>
                    </a:lnTo>
                    <a:cubicBezTo>
                      <a:pt x="904082" y="335575"/>
                      <a:pt x="814608" y="650253"/>
                      <a:pt x="658217" y="921479"/>
                    </a:cubicBezTo>
                    <a:close/>
                    <a:moveTo>
                      <a:pt x="1497892" y="461852"/>
                    </a:moveTo>
                    <a:cubicBezTo>
                      <a:pt x="1497892" y="498291"/>
                      <a:pt x="1468352" y="527831"/>
                      <a:pt x="1431913" y="527831"/>
                    </a:cubicBezTo>
                    <a:cubicBezTo>
                      <a:pt x="1395474" y="527831"/>
                      <a:pt x="1365934" y="498291"/>
                      <a:pt x="1365934" y="461852"/>
                    </a:cubicBezTo>
                    <a:cubicBezTo>
                      <a:pt x="1365934" y="425413"/>
                      <a:pt x="1395474" y="395873"/>
                      <a:pt x="1431913" y="395873"/>
                    </a:cubicBezTo>
                    <a:cubicBezTo>
                      <a:pt x="1468352" y="395873"/>
                      <a:pt x="1497892" y="425413"/>
                      <a:pt x="1497892" y="461852"/>
                    </a:cubicBezTo>
                    <a:close/>
                    <a:moveTo>
                      <a:pt x="1365934" y="461852"/>
                    </a:moveTo>
                    <a:lnTo>
                      <a:pt x="846350" y="461852"/>
                    </a:lnTo>
                  </a:path>
                </a:pathLst>
              </a:custGeom>
              <a:noFill/>
              <a:ln w="8247">
                <a:solidFill>
                  <a:srgbClr val="7F64EA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544474" y="2866724"/>
              <a:ext cx="1502246" cy="928072"/>
              <a:chOff x="2027625" y="2042811"/>
              <a:chExt cx="1502246" cy="928072"/>
            </a:xfrm>
          </p:grpSpPr>
          <p:sp>
            <p:nvSpPr>
              <p:cNvPr id="43" name="Rounded Rectangle 11"/>
              <p:cNvSpPr/>
              <p:nvPr/>
            </p:nvSpPr>
            <p:spPr>
              <a:xfrm>
                <a:off x="2027625" y="2042811"/>
                <a:ext cx="1502246" cy="928070"/>
              </a:xfrm>
              <a:custGeom>
                <a:avLst/>
                <a:gdLst/>
                <a:ahLst/>
                <a:cxnLst/>
                <a:rect l="0" t="0" r="0" b="0"/>
                <a:pathLst>
                  <a:path w="1502246" h="928070">
                    <a:moveTo>
                      <a:pt x="147848" y="928070"/>
                    </a:moveTo>
                    <a:cubicBezTo>
                      <a:pt x="147848" y="728533"/>
                      <a:pt x="93983" y="541574"/>
                      <a:pt x="0" y="380944"/>
                    </a:cubicBezTo>
                    <a:lnTo>
                      <a:pt x="659816" y="0"/>
                    </a:lnTo>
                    <a:cubicBezTo>
                      <a:pt x="817907" y="272301"/>
                      <a:pt x="908436" y="588696"/>
                      <a:pt x="908436" y="926239"/>
                    </a:cubicBezTo>
                    <a:close/>
                    <a:moveTo>
                      <a:pt x="1502246" y="464386"/>
                    </a:moveTo>
                    <a:cubicBezTo>
                      <a:pt x="1502246" y="500826"/>
                      <a:pt x="1472704" y="530365"/>
                      <a:pt x="1436267" y="530365"/>
                    </a:cubicBezTo>
                    <a:cubicBezTo>
                      <a:pt x="1399825" y="530365"/>
                      <a:pt x="1370288" y="500826"/>
                      <a:pt x="1370288" y="464386"/>
                    </a:cubicBezTo>
                    <a:cubicBezTo>
                      <a:pt x="1370288" y="427947"/>
                      <a:pt x="1399825" y="398407"/>
                      <a:pt x="1436267" y="398407"/>
                    </a:cubicBezTo>
                    <a:cubicBezTo>
                      <a:pt x="1472704" y="398407"/>
                      <a:pt x="1502246" y="427947"/>
                      <a:pt x="1502246" y="464386"/>
                    </a:cubicBezTo>
                    <a:close/>
                  </a:path>
                </a:pathLst>
              </a:custGeom>
              <a:solidFill>
                <a:srgbClr val="EDF4F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  <p:sp>
            <p:nvSpPr>
              <p:cNvPr id="44" name="Rounded Rectangle 12"/>
              <p:cNvSpPr/>
              <p:nvPr/>
            </p:nvSpPr>
            <p:spPr>
              <a:xfrm>
                <a:off x="2027625" y="2042811"/>
                <a:ext cx="1502243" cy="928072"/>
              </a:xfrm>
              <a:custGeom>
                <a:avLst/>
                <a:gdLst/>
                <a:ahLst/>
                <a:cxnLst/>
                <a:rect l="0" t="0" r="0" b="0"/>
                <a:pathLst>
                  <a:path w="1502243" h="928072">
                    <a:moveTo>
                      <a:pt x="147848" y="928072"/>
                    </a:moveTo>
                    <a:cubicBezTo>
                      <a:pt x="147848" y="728533"/>
                      <a:pt x="93983" y="541574"/>
                      <a:pt x="0" y="380944"/>
                    </a:cubicBezTo>
                    <a:lnTo>
                      <a:pt x="659815" y="0"/>
                    </a:lnTo>
                    <a:cubicBezTo>
                      <a:pt x="817909" y="272301"/>
                      <a:pt x="908433" y="588697"/>
                      <a:pt x="908433" y="926237"/>
                    </a:cubicBezTo>
                    <a:close/>
                    <a:moveTo>
                      <a:pt x="1502243" y="464386"/>
                    </a:moveTo>
                    <a:cubicBezTo>
                      <a:pt x="1502243" y="500826"/>
                      <a:pt x="1472704" y="530365"/>
                      <a:pt x="1436264" y="530365"/>
                    </a:cubicBezTo>
                    <a:cubicBezTo>
                      <a:pt x="1399825" y="530365"/>
                      <a:pt x="1370285" y="500826"/>
                      <a:pt x="1370285" y="464386"/>
                    </a:cubicBezTo>
                    <a:cubicBezTo>
                      <a:pt x="1370285" y="427947"/>
                      <a:pt x="1399825" y="398407"/>
                      <a:pt x="1436264" y="398407"/>
                    </a:cubicBezTo>
                    <a:cubicBezTo>
                      <a:pt x="1472704" y="398407"/>
                      <a:pt x="1502243" y="427947"/>
                      <a:pt x="1502243" y="464386"/>
                    </a:cubicBezTo>
                    <a:close/>
                    <a:moveTo>
                      <a:pt x="850701" y="464386"/>
                    </a:moveTo>
                    <a:lnTo>
                      <a:pt x="1370285" y="464386"/>
                    </a:lnTo>
                  </a:path>
                </a:pathLst>
              </a:custGeom>
              <a:noFill/>
              <a:ln w="8247">
                <a:solidFill>
                  <a:srgbClr val="4E88E7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145365" y="2191428"/>
              <a:ext cx="1637439" cy="1056251"/>
              <a:chOff x="1628516" y="1367515"/>
              <a:chExt cx="1637439" cy="1056251"/>
            </a:xfrm>
          </p:grpSpPr>
          <p:sp>
            <p:nvSpPr>
              <p:cNvPr id="41" name="Rounded Rectangle 14"/>
              <p:cNvSpPr/>
              <p:nvPr/>
            </p:nvSpPr>
            <p:spPr>
              <a:xfrm>
                <a:off x="1628516" y="1367515"/>
                <a:ext cx="1637437" cy="1056250"/>
              </a:xfrm>
              <a:custGeom>
                <a:avLst/>
                <a:gdLst/>
                <a:ahLst/>
                <a:cxnLst/>
                <a:rect l="0" t="0" r="0" b="0"/>
                <a:pathLst>
                  <a:path w="1637437" h="1056250">
                    <a:moveTo>
                      <a:pt x="1058928" y="675305"/>
                    </a:moveTo>
                    <a:lnTo>
                      <a:pt x="399110" y="1056250"/>
                    </a:lnTo>
                    <a:cubicBezTo>
                      <a:pt x="303074" y="892111"/>
                      <a:pt x="165147" y="755463"/>
                      <a:pt x="0" y="660976"/>
                    </a:cubicBezTo>
                    <a:lnTo>
                      <a:pt x="381613" y="0"/>
                    </a:lnTo>
                    <a:cubicBezTo>
                      <a:pt x="662219" y="161800"/>
                      <a:pt x="896317" y="395228"/>
                      <a:pt x="1058928" y="675305"/>
                    </a:cubicBezTo>
                    <a:close/>
                    <a:moveTo>
                      <a:pt x="1637437" y="281956"/>
                    </a:moveTo>
                    <a:cubicBezTo>
                      <a:pt x="1637437" y="318396"/>
                      <a:pt x="1607900" y="347935"/>
                      <a:pt x="1571458" y="347935"/>
                    </a:cubicBezTo>
                    <a:cubicBezTo>
                      <a:pt x="1535021" y="347935"/>
                      <a:pt x="1505479" y="318396"/>
                      <a:pt x="1505479" y="281956"/>
                    </a:cubicBezTo>
                    <a:cubicBezTo>
                      <a:pt x="1505479" y="245517"/>
                      <a:pt x="1535021" y="215977"/>
                      <a:pt x="1571458" y="215977"/>
                    </a:cubicBezTo>
                    <a:cubicBezTo>
                      <a:pt x="1607900" y="215977"/>
                      <a:pt x="1637437" y="245517"/>
                      <a:pt x="1637437" y="281956"/>
                    </a:cubicBezTo>
                    <a:close/>
                  </a:path>
                </a:pathLst>
              </a:custGeom>
              <a:solidFill>
                <a:srgbClr val="E8F9F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  <p:sp>
            <p:nvSpPr>
              <p:cNvPr id="42" name="Rounded Rectangle 15"/>
              <p:cNvSpPr/>
              <p:nvPr/>
            </p:nvSpPr>
            <p:spPr>
              <a:xfrm>
                <a:off x="1628516" y="1367515"/>
                <a:ext cx="1637439" cy="1056251"/>
              </a:xfrm>
              <a:custGeom>
                <a:avLst/>
                <a:gdLst/>
                <a:ahLst/>
                <a:cxnLst/>
                <a:rect l="0" t="0" r="0" b="0"/>
                <a:pathLst>
                  <a:path w="1637439" h="1056251">
                    <a:moveTo>
                      <a:pt x="1058926" y="675306"/>
                    </a:moveTo>
                    <a:lnTo>
                      <a:pt x="399110" y="1056251"/>
                    </a:lnTo>
                    <a:cubicBezTo>
                      <a:pt x="303074" y="892111"/>
                      <a:pt x="165147" y="755462"/>
                      <a:pt x="0" y="660974"/>
                    </a:cubicBezTo>
                    <a:lnTo>
                      <a:pt x="381613" y="0"/>
                    </a:lnTo>
                    <a:cubicBezTo>
                      <a:pt x="662219" y="161800"/>
                      <a:pt x="896315" y="395228"/>
                      <a:pt x="1058926" y="675306"/>
                    </a:cubicBezTo>
                    <a:close/>
                    <a:moveTo>
                      <a:pt x="1637439" y="281957"/>
                    </a:moveTo>
                    <a:cubicBezTo>
                      <a:pt x="1637439" y="318396"/>
                      <a:pt x="1607899" y="347935"/>
                      <a:pt x="1571460" y="347935"/>
                    </a:cubicBezTo>
                    <a:cubicBezTo>
                      <a:pt x="1535021" y="347935"/>
                      <a:pt x="1505481" y="318396"/>
                      <a:pt x="1505481" y="281957"/>
                    </a:cubicBezTo>
                    <a:cubicBezTo>
                      <a:pt x="1505481" y="245517"/>
                      <a:pt x="1535021" y="215978"/>
                      <a:pt x="1571460" y="215978"/>
                    </a:cubicBezTo>
                    <a:cubicBezTo>
                      <a:pt x="1607899" y="215978"/>
                      <a:pt x="1637439" y="245517"/>
                      <a:pt x="1637439" y="281957"/>
                    </a:cubicBezTo>
                    <a:close/>
                    <a:moveTo>
                      <a:pt x="1505481" y="281957"/>
                    </a:moveTo>
                    <a:lnTo>
                      <a:pt x="753043" y="281957"/>
                    </a:lnTo>
                  </a:path>
                </a:pathLst>
              </a:custGeom>
              <a:noFill/>
              <a:ln w="8247">
                <a:solidFill>
                  <a:srgbClr val="1EABDA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605500" y="1483702"/>
              <a:ext cx="1319578" cy="1368693"/>
              <a:chOff x="1088651" y="659789"/>
              <a:chExt cx="1319578" cy="1368693"/>
            </a:xfrm>
          </p:grpSpPr>
          <p:sp>
            <p:nvSpPr>
              <p:cNvPr id="39" name="Rounded Rectangle 17"/>
              <p:cNvSpPr/>
              <p:nvPr/>
            </p:nvSpPr>
            <p:spPr>
              <a:xfrm>
                <a:off x="1088651" y="659789"/>
                <a:ext cx="1319578" cy="1368693"/>
              </a:xfrm>
              <a:custGeom>
                <a:avLst/>
                <a:gdLst/>
                <a:ahLst/>
                <a:cxnLst/>
                <a:rect l="0" t="0" r="0" b="0"/>
                <a:pathLst>
                  <a:path w="1319578" h="1368693">
                    <a:moveTo>
                      <a:pt x="539864" y="1368693"/>
                    </a:moveTo>
                    <a:cubicBezTo>
                      <a:pt x="381290" y="1277961"/>
                      <a:pt x="197618" y="1226108"/>
                      <a:pt x="1835" y="1226108"/>
                    </a:cubicBezTo>
                    <a:lnTo>
                      <a:pt x="0" y="461852"/>
                    </a:lnTo>
                    <a:cubicBezTo>
                      <a:pt x="335575" y="461852"/>
                      <a:pt x="650255" y="551325"/>
                      <a:pt x="921477" y="707717"/>
                    </a:cubicBezTo>
                    <a:close/>
                    <a:moveTo>
                      <a:pt x="1319578" y="65978"/>
                    </a:moveTo>
                    <a:cubicBezTo>
                      <a:pt x="1319578" y="102417"/>
                      <a:pt x="1290036" y="131957"/>
                      <a:pt x="1253599" y="131957"/>
                    </a:cubicBezTo>
                    <a:cubicBezTo>
                      <a:pt x="1217162" y="131957"/>
                      <a:pt x="1187620" y="102417"/>
                      <a:pt x="1187620" y="65978"/>
                    </a:cubicBezTo>
                    <a:cubicBezTo>
                      <a:pt x="1187620" y="29539"/>
                      <a:pt x="1217162" y="0"/>
                      <a:pt x="1253599" y="0"/>
                    </a:cubicBezTo>
                    <a:cubicBezTo>
                      <a:pt x="1290036" y="0"/>
                      <a:pt x="1319578" y="29539"/>
                      <a:pt x="1319578" y="65978"/>
                    </a:cubicBezTo>
                    <a:close/>
                  </a:path>
                </a:pathLst>
              </a:custGeom>
              <a:solidFill>
                <a:srgbClr val="F4FFDC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  <p:sp>
            <p:nvSpPr>
              <p:cNvPr id="40" name="Rounded Rectangle 18"/>
              <p:cNvSpPr/>
              <p:nvPr/>
            </p:nvSpPr>
            <p:spPr>
              <a:xfrm>
                <a:off x="1088651" y="659789"/>
                <a:ext cx="1319578" cy="1368691"/>
              </a:xfrm>
              <a:custGeom>
                <a:avLst/>
                <a:gdLst/>
                <a:ahLst/>
                <a:cxnLst/>
                <a:rect l="0" t="0" r="0" b="0"/>
                <a:pathLst>
                  <a:path w="1319578" h="1368691">
                    <a:moveTo>
                      <a:pt x="539864" y="1368691"/>
                    </a:moveTo>
                    <a:cubicBezTo>
                      <a:pt x="381290" y="1277964"/>
                      <a:pt x="197618" y="1226108"/>
                      <a:pt x="1835" y="1226108"/>
                    </a:cubicBezTo>
                    <a:lnTo>
                      <a:pt x="0" y="461852"/>
                    </a:lnTo>
                    <a:cubicBezTo>
                      <a:pt x="335575" y="461852"/>
                      <a:pt x="650252" y="551325"/>
                      <a:pt x="921479" y="707717"/>
                    </a:cubicBezTo>
                    <a:close/>
                    <a:moveTo>
                      <a:pt x="1319578" y="65978"/>
                    </a:moveTo>
                    <a:cubicBezTo>
                      <a:pt x="1319578" y="102417"/>
                      <a:pt x="1290038" y="131957"/>
                      <a:pt x="1253599" y="131957"/>
                    </a:cubicBezTo>
                    <a:cubicBezTo>
                      <a:pt x="1217160" y="131957"/>
                      <a:pt x="1187620" y="102417"/>
                      <a:pt x="1187620" y="65978"/>
                    </a:cubicBezTo>
                    <a:cubicBezTo>
                      <a:pt x="1187620" y="29539"/>
                      <a:pt x="1217160" y="0"/>
                      <a:pt x="1253599" y="0"/>
                    </a:cubicBezTo>
                    <a:cubicBezTo>
                      <a:pt x="1290038" y="0"/>
                      <a:pt x="1319578" y="29539"/>
                      <a:pt x="1319578" y="65978"/>
                    </a:cubicBezTo>
                    <a:close/>
                    <a:moveTo>
                      <a:pt x="511336" y="533329"/>
                    </a:moveTo>
                    <a:lnTo>
                      <a:pt x="511336" y="186940"/>
                    </a:lnTo>
                    <a:cubicBezTo>
                      <a:pt x="511336" y="120134"/>
                      <a:pt x="565492" y="65978"/>
                      <a:pt x="632297" y="65978"/>
                    </a:cubicBezTo>
                    <a:lnTo>
                      <a:pt x="1187620" y="65978"/>
                    </a:lnTo>
                  </a:path>
                </a:pathLst>
              </a:custGeom>
              <a:noFill/>
              <a:ln w="8247">
                <a:solidFill>
                  <a:srgbClr val="92BD39"/>
                </a:solidFill>
              </a:ln>
            </p:spPr>
            <p:txBody>
              <a:bodyPr rtlCol="0" anchor="ctr"/>
              <a:lstStyle/>
              <a:p>
                <a:pPr algn="ctr"/>
                <a:endParaRPr lang="cs-CZ" sz="32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859780" y="2371668"/>
              <a:ext cx="983875" cy="1920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400" b="1" dirty="0" smtClean="0">
                  <a:solidFill>
                    <a:srgbClr val="1EABDA"/>
                  </a:solidFill>
                  <a:latin typeface="Roboto"/>
                </a:rPr>
                <a:t>Odpadní voda</a:t>
              </a:r>
              <a:endParaRPr lang="cs-CZ" sz="1400" b="1" dirty="0">
                <a:solidFill>
                  <a:srgbClr val="1EABDA"/>
                </a:solidFill>
                <a:latin typeface="Robo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68945" y="2652408"/>
              <a:ext cx="130993" cy="2744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1EABDA"/>
                  </a:solidFill>
                  <a:latin typeface="Roboto"/>
                </a:rPr>
                <a:t>2</a:t>
              </a:r>
              <a:endParaRPr lang="cs-CZ" sz="2000" b="1" dirty="0">
                <a:solidFill>
                  <a:srgbClr val="1EABDA"/>
                </a:solidFill>
                <a:latin typeface="Roboto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9780" y="2612711"/>
              <a:ext cx="3817316" cy="150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cs-CZ" sz="1100" dirty="0" smtClean="0">
                  <a:solidFill>
                    <a:srgbClr val="000000"/>
                  </a:solidFill>
                  <a:latin typeface="Roboto"/>
                </a:rPr>
                <a:t>Odpadní voda zpracovaná anaerobně a aerobně pro výrobu bioplynu</a:t>
              </a:r>
              <a:r>
                <a:rPr lang="cs-CZ" sz="1100" b="0" dirty="0" smtClean="0">
                  <a:solidFill>
                    <a:srgbClr val="000000"/>
                  </a:solidFill>
                  <a:latin typeface="Roboto"/>
                </a:rPr>
                <a:t>.</a:t>
              </a:r>
              <a:endParaRPr lang="cs-CZ" sz="11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09156" y="2289524"/>
              <a:ext cx="130993" cy="2744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92BD39"/>
                  </a:solidFill>
                  <a:latin typeface="Roboto"/>
                </a:rPr>
                <a:t>1</a:t>
              </a:r>
              <a:endParaRPr lang="cs-CZ" sz="2000" b="1" dirty="0">
                <a:solidFill>
                  <a:srgbClr val="92BD39"/>
                </a:solidFill>
                <a:latin typeface="Roboto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02054" y="6175573"/>
              <a:ext cx="3269138" cy="150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cs-CZ" sz="1100" dirty="0" smtClean="0">
                  <a:solidFill>
                    <a:srgbClr val="000000"/>
                  </a:solidFill>
                  <a:latin typeface="Roboto"/>
                </a:rPr>
                <a:t>Odpadní plyny používané pro výrobu tepla, úspora nákladů.</a:t>
              </a:r>
              <a:endParaRPr lang="cs-CZ" sz="11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23695" y="3229394"/>
              <a:ext cx="1477946" cy="1920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400" b="1" dirty="0" smtClean="0">
                  <a:solidFill>
                    <a:srgbClr val="4E88E7"/>
                  </a:solidFill>
                  <a:latin typeface="Roboto"/>
                </a:rPr>
                <a:t>Dehty/Pevné částice</a:t>
              </a:r>
              <a:endParaRPr lang="cs-CZ" sz="1400" b="1" dirty="0">
                <a:solidFill>
                  <a:srgbClr val="4E88E7"/>
                </a:solidFill>
                <a:latin typeface="Roboto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31829" y="3312197"/>
              <a:ext cx="130993" cy="2744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4E88E7"/>
                  </a:solidFill>
                  <a:latin typeface="Roboto"/>
                </a:rPr>
                <a:t>3</a:t>
              </a:r>
              <a:endParaRPr lang="cs-CZ" sz="2000" b="1" dirty="0">
                <a:solidFill>
                  <a:srgbClr val="4E88E7"/>
                </a:solidFill>
                <a:latin typeface="Roboto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2368" y="3606962"/>
              <a:ext cx="1989956" cy="3841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cs-CZ" sz="1400" b="1" dirty="0" smtClean="0">
                  <a:solidFill>
                    <a:srgbClr val="000000"/>
                  </a:solidFill>
                  <a:latin typeface="Roboto"/>
                </a:rPr>
                <a:t>Strategie managementu odpadů</a:t>
              </a:r>
              <a:endParaRPr lang="cs-CZ" sz="1400" b="1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23695" y="3470435"/>
              <a:ext cx="4065065" cy="150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cs-CZ" sz="1100" dirty="0" smtClean="0">
                  <a:solidFill>
                    <a:srgbClr val="000000"/>
                  </a:solidFill>
                  <a:latin typeface="Roboto"/>
                </a:rPr>
                <a:t>Dehty/pevné částice spalované za účelem energetického využití na místě.</a:t>
              </a:r>
              <a:endParaRPr lang="cs-CZ" sz="11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02054" y="1689007"/>
              <a:ext cx="3969667" cy="150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cs-CZ" sz="1100" dirty="0" smtClean="0">
                  <a:solidFill>
                    <a:srgbClr val="000000"/>
                  </a:solidFill>
                  <a:latin typeface="Roboto"/>
                </a:rPr>
                <a:t>Popel se znovu používá nebo likviduje na základě obsahu těžkých kovů.</a:t>
              </a:r>
              <a:endParaRPr lang="cs-CZ" sz="11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1829" y="4103944"/>
              <a:ext cx="130993" cy="2744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7F64EA"/>
                  </a:solidFill>
                  <a:latin typeface="Roboto"/>
                </a:rPr>
                <a:t>4</a:t>
              </a:r>
              <a:endParaRPr lang="cs-CZ" sz="2000" b="1" dirty="0">
                <a:solidFill>
                  <a:srgbClr val="7F64EA"/>
                </a:solidFill>
                <a:latin typeface="Roboto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23695" y="4153098"/>
              <a:ext cx="1037980" cy="1920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400" b="1" dirty="0" smtClean="0">
                  <a:solidFill>
                    <a:srgbClr val="7F64EA"/>
                  </a:solidFill>
                  <a:latin typeface="Roboto"/>
                </a:rPr>
                <a:t>Vodné roztoky</a:t>
              </a:r>
              <a:endParaRPr lang="cs-CZ" sz="1400" b="1" dirty="0">
                <a:solidFill>
                  <a:srgbClr val="7F64EA"/>
                </a:solidFill>
                <a:latin typeface="Roboto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02054" y="1447964"/>
              <a:ext cx="411490" cy="1920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400" b="1" dirty="0" smtClean="0">
                  <a:solidFill>
                    <a:srgbClr val="92BD39"/>
                  </a:solidFill>
                  <a:latin typeface="Roboto"/>
                </a:rPr>
                <a:t>Popel</a:t>
              </a:r>
              <a:endParaRPr lang="cs-CZ" sz="1400" b="1" dirty="0">
                <a:solidFill>
                  <a:srgbClr val="92BD39"/>
                </a:solidFill>
                <a:latin typeface="Roboto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23695" y="4394141"/>
              <a:ext cx="3757515" cy="150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cs-CZ" sz="1100" dirty="0" smtClean="0">
                  <a:solidFill>
                    <a:srgbClr val="000000"/>
                  </a:solidFill>
                  <a:latin typeface="Roboto"/>
                </a:rPr>
                <a:t>Vodná fáze zpracovaná pro bioplyn nebo čištěná jako odpadní voda</a:t>
              </a:r>
              <a:endParaRPr lang="cs-CZ" sz="11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68945" y="4763734"/>
              <a:ext cx="130993" cy="2744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BA5DE5"/>
                  </a:solidFill>
                  <a:latin typeface="Roboto"/>
                </a:rPr>
                <a:t>5</a:t>
              </a:r>
              <a:endParaRPr lang="cs-CZ" sz="2000" b="1" dirty="0">
                <a:solidFill>
                  <a:srgbClr val="BA5DE5"/>
                </a:solidFill>
                <a:latin typeface="Roboto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9780" y="5010825"/>
              <a:ext cx="1210264" cy="1920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cs-CZ" sz="1400" b="1" dirty="0" smtClean="0">
                  <a:solidFill>
                    <a:srgbClr val="BA5DE5"/>
                  </a:solidFill>
                  <a:latin typeface="Roboto"/>
                </a:rPr>
                <a:t>Ligninový zbytek</a:t>
              </a:r>
              <a:endParaRPr lang="cs-CZ" sz="1400" b="1" dirty="0">
                <a:solidFill>
                  <a:srgbClr val="BA5DE5"/>
                </a:solidFill>
                <a:latin typeface="Roboto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09156" y="5132117"/>
              <a:ext cx="130993" cy="2744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DE58A9"/>
                  </a:solidFill>
                  <a:latin typeface="Roboto"/>
                </a:rPr>
                <a:t>6</a:t>
              </a:r>
              <a:endParaRPr lang="cs-CZ" sz="2000" b="1" dirty="0">
                <a:solidFill>
                  <a:srgbClr val="DE58A9"/>
                </a:solidFill>
                <a:latin typeface="Roboto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59780" y="5251868"/>
              <a:ext cx="4188939" cy="150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cs-CZ" sz="1100" dirty="0" smtClean="0">
                  <a:solidFill>
                    <a:srgbClr val="000000"/>
                  </a:solidFill>
                  <a:latin typeface="Roboto"/>
                </a:rPr>
                <a:t>Ligninové zbytky spalované pro výrobu tepla nebo prodávané jako surovina</a:t>
              </a:r>
              <a:r>
                <a:rPr lang="cs-CZ" sz="1100" b="0" dirty="0" smtClean="0">
                  <a:solidFill>
                    <a:srgbClr val="000000"/>
                  </a:solidFill>
                  <a:latin typeface="Roboto"/>
                </a:rPr>
                <a:t>.</a:t>
              </a:r>
              <a:endParaRPr lang="cs-CZ" sz="11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02054" y="5934530"/>
              <a:ext cx="580927" cy="1920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400" b="1" dirty="0" smtClean="0">
                  <a:solidFill>
                    <a:srgbClr val="DE58A9"/>
                  </a:solidFill>
                  <a:latin typeface="Roboto"/>
                </a:rPr>
                <a:t>Odplyny</a:t>
              </a:r>
              <a:endParaRPr lang="cs-CZ" sz="1400" b="1" dirty="0">
                <a:solidFill>
                  <a:srgbClr val="DE58A9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1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sz="2400" dirty="0">
                <a:solidFill>
                  <a:srgbClr val="E30613"/>
                </a:solidFill>
              </a:rPr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Nedostatek vhodné biomasy v České republice může negativně ovlivnit transformaci chemického průmyslu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Rychle rostoucí rostliny mohou být zajímavou možností jak zvýšit množství biomasy v České republice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Legislativa otevírá cestu jejich využití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Je nezbytné vybrat správné druhy rostlin, které neovlivní biodiversitu přírody, ale zajistí dostatečné výtěžky na degradovaných půdách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Způsob zpracování získané biomasy bude rozhodující pro ekonomiku celého řetězce   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569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83577" y="1143000"/>
            <a:ext cx="10427677" cy="263769"/>
          </a:xfrm>
          <a:prstGeom prst="rect">
            <a:avLst/>
          </a:prstGeom>
          <a:solidFill>
            <a:srgbClr val="F0F0F0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805904" y="2665601"/>
            <a:ext cx="820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E30613"/>
                </a:solidFill>
              </a:rPr>
              <a:t>Děkuji za pozornost</a:t>
            </a:r>
            <a:endParaRPr lang="cs-CZ" sz="4800" b="1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E30613"/>
                </a:solidFill>
              </a:rPr>
              <a:t>Rychle rostoucí rostliny jako zdroj </a:t>
            </a:r>
            <a:r>
              <a:rPr lang="cs-CZ" sz="2400" dirty="0" err="1" smtClean="0">
                <a:solidFill>
                  <a:srgbClr val="E30613"/>
                </a:solidFill>
              </a:rPr>
              <a:t>biochemikálií</a:t>
            </a:r>
            <a:endParaRPr lang="cs-CZ" sz="2400" dirty="0">
              <a:solidFill>
                <a:srgbClr val="E3061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70401" y="1556780"/>
            <a:ext cx="723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Produkce biomasy, ověření metod zpracování na hodnotné produkty</a:t>
            </a:r>
          </a:p>
          <a:p>
            <a:r>
              <a:rPr lang="cs-CZ" dirty="0" smtClean="0"/>
              <a:t>Posouzení fytoremediačních schopností RRR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4" y="1528673"/>
            <a:ext cx="667458" cy="6674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4" y="2721802"/>
            <a:ext cx="667458" cy="66745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4" y="4008871"/>
            <a:ext cx="667458" cy="66745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470401" y="2870865"/>
            <a:ext cx="303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RED III a ReFuelAviation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470401" y="3878492"/>
            <a:ext cx="4145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Teoretické základy</a:t>
            </a:r>
          </a:p>
          <a:p>
            <a:r>
              <a:rPr lang="cs-CZ" dirty="0" smtClean="0"/>
              <a:t>Interní a externí spolupráce</a:t>
            </a:r>
          </a:p>
          <a:p>
            <a:r>
              <a:rPr lang="cs-CZ" dirty="0" smtClean="0"/>
              <a:t>Analytické zázemí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470401" y="5345317"/>
            <a:ext cx="341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Rychle rostoucí rostliny – dřeviny a traviny</a:t>
            </a:r>
            <a:endParaRPr lang="cs-CZ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744" y="5196254"/>
            <a:ext cx="667458" cy="66745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2" r="5474"/>
          <a:stretch/>
        </p:blipFill>
        <p:spPr>
          <a:xfrm>
            <a:off x="4627984" y="2756889"/>
            <a:ext cx="6699380" cy="3300412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9881332" y="5811080"/>
            <a:ext cx="1446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www.vypestujsiles.cz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934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E30613"/>
                </a:solidFill>
              </a:rPr>
              <a:t>Fytoremediace – mechanismy působení</a:t>
            </a:r>
            <a:endParaRPr lang="cs-CZ" sz="2400" dirty="0">
              <a:solidFill>
                <a:srgbClr val="E30613"/>
              </a:solidFill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641844" y="1453651"/>
            <a:ext cx="2031465" cy="3320175"/>
            <a:chOff x="669336" y="1890221"/>
            <a:chExt cx="2031465" cy="3320175"/>
          </a:xfrm>
        </p:grpSpPr>
        <p:grpSp>
          <p:nvGrpSpPr>
            <p:cNvPr id="14" name="Skupina 13"/>
            <p:cNvGrpSpPr/>
            <p:nvPr/>
          </p:nvGrpSpPr>
          <p:grpSpPr>
            <a:xfrm>
              <a:off x="669336" y="1890221"/>
              <a:ext cx="1593903" cy="1569884"/>
              <a:chOff x="4316108" y="2627517"/>
              <a:chExt cx="2500275" cy="2462597"/>
            </a:xfrm>
          </p:grpSpPr>
          <p:sp>
            <p:nvSpPr>
              <p:cNvPr id="8" name="Zaoblený obdélník 7"/>
              <p:cNvSpPr/>
              <p:nvPr/>
            </p:nvSpPr>
            <p:spPr>
              <a:xfrm>
                <a:off x="4316108" y="2627517"/>
                <a:ext cx="2500275" cy="542288"/>
              </a:xfrm>
              <a:prstGeom prst="roundRect">
                <a:avLst/>
              </a:prstGeom>
              <a:solidFill>
                <a:srgbClr val="E3061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b="1" dirty="0" err="1" smtClean="0"/>
                  <a:t>Fytoextrakce</a:t>
                </a:r>
                <a:endParaRPr lang="cs-CZ" sz="1600" b="1" dirty="0"/>
              </a:p>
            </p:txBody>
          </p:sp>
          <p:sp>
            <p:nvSpPr>
              <p:cNvPr id="10" name="Ovál 9"/>
              <p:cNvSpPr/>
              <p:nvPr/>
            </p:nvSpPr>
            <p:spPr>
              <a:xfrm>
                <a:off x="4680303" y="3318228"/>
                <a:ext cx="1771886" cy="1771886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8272" t="-4706" r="-4892" b="-11620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8" name="TextovéPole 17"/>
            <p:cNvSpPr txBox="1"/>
            <p:nvPr/>
          </p:nvSpPr>
          <p:spPr>
            <a:xfrm>
              <a:off x="784078" y="3456070"/>
              <a:ext cx="19167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Příjem a akumulace </a:t>
              </a:r>
              <a:br>
                <a:rPr lang="cs-CZ" dirty="0" smtClean="0"/>
              </a:br>
              <a:r>
                <a:rPr lang="cs-CZ" dirty="0" smtClean="0"/>
                <a:t>v rostlině</a:t>
              </a:r>
            </a:p>
            <a:p>
              <a:endParaRPr lang="cs-CZ" dirty="0" smtClean="0"/>
            </a:p>
            <a:p>
              <a:endParaRPr lang="cs-CZ" dirty="0" smtClean="0"/>
            </a:p>
            <a:p>
              <a:r>
                <a:rPr lang="cs-CZ" dirty="0" smtClean="0"/>
                <a:t>Kovy</a:t>
              </a:r>
              <a:endParaRPr lang="cs-CZ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2544198" y="1468219"/>
            <a:ext cx="1695129" cy="3329000"/>
            <a:chOff x="2750510" y="1885324"/>
            <a:chExt cx="1695129" cy="3329000"/>
          </a:xfrm>
        </p:grpSpPr>
        <p:grpSp>
          <p:nvGrpSpPr>
            <p:cNvPr id="13" name="Skupina 12"/>
            <p:cNvGrpSpPr/>
            <p:nvPr/>
          </p:nvGrpSpPr>
          <p:grpSpPr>
            <a:xfrm>
              <a:off x="2750510" y="1885324"/>
              <a:ext cx="1695129" cy="1553999"/>
              <a:chOff x="610173" y="1478752"/>
              <a:chExt cx="2659061" cy="2437678"/>
            </a:xfrm>
          </p:grpSpPr>
          <p:sp>
            <p:nvSpPr>
              <p:cNvPr id="4" name="Zaoblený obdélník 3"/>
              <p:cNvSpPr/>
              <p:nvPr/>
            </p:nvSpPr>
            <p:spPr>
              <a:xfrm>
                <a:off x="610173" y="1478752"/>
                <a:ext cx="2659061" cy="542288"/>
              </a:xfrm>
              <a:prstGeom prst="roundRect">
                <a:avLst/>
              </a:prstGeom>
              <a:solidFill>
                <a:srgbClr val="E3061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b="1" dirty="0" err="1"/>
                  <a:t>Fytostabilizace</a:t>
                </a:r>
                <a:endParaRPr lang="cs-CZ" sz="1600" b="1" dirty="0"/>
              </a:p>
            </p:txBody>
          </p:sp>
          <p:sp>
            <p:nvSpPr>
              <p:cNvPr id="3" name="Ovál 2"/>
              <p:cNvSpPr/>
              <p:nvPr/>
            </p:nvSpPr>
            <p:spPr>
              <a:xfrm>
                <a:off x="1063055" y="2163133"/>
                <a:ext cx="1753297" cy="1753297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1273" t="-5739" r="-10990" b="-14585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9" name="TextovéPole 18"/>
            <p:cNvSpPr txBox="1"/>
            <p:nvPr/>
          </p:nvSpPr>
          <p:spPr>
            <a:xfrm>
              <a:off x="2750510" y="3459998"/>
              <a:ext cx="16951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Fixace v kořenové zóně</a:t>
              </a:r>
            </a:p>
            <a:p>
              <a:r>
                <a:rPr lang="cs-CZ" dirty="0" smtClean="0"/>
                <a:t>Snížení vymývání</a:t>
              </a:r>
            </a:p>
            <a:p>
              <a:endParaRPr lang="cs-CZ" dirty="0"/>
            </a:p>
            <a:p>
              <a:r>
                <a:rPr lang="cs-CZ" dirty="0" smtClean="0"/>
                <a:t>Kovy</a:t>
              </a:r>
              <a:endParaRPr lang="cs-CZ" dirty="0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4604363" y="1459191"/>
            <a:ext cx="1916723" cy="3299393"/>
            <a:chOff x="4846633" y="1882375"/>
            <a:chExt cx="1916723" cy="3299393"/>
          </a:xfrm>
        </p:grpSpPr>
        <p:grpSp>
          <p:nvGrpSpPr>
            <p:cNvPr id="15" name="Skupina 14"/>
            <p:cNvGrpSpPr/>
            <p:nvPr/>
          </p:nvGrpSpPr>
          <p:grpSpPr>
            <a:xfrm>
              <a:off x="4846633" y="1882375"/>
              <a:ext cx="1737015" cy="1545067"/>
              <a:chOff x="7906165" y="1478751"/>
              <a:chExt cx="2724767" cy="2423668"/>
            </a:xfrm>
          </p:grpSpPr>
          <p:sp>
            <p:nvSpPr>
              <p:cNvPr id="7" name="Zaoblený obdélník 6"/>
              <p:cNvSpPr/>
              <p:nvPr/>
            </p:nvSpPr>
            <p:spPr>
              <a:xfrm>
                <a:off x="7906165" y="1478751"/>
                <a:ext cx="2724767" cy="542288"/>
              </a:xfrm>
              <a:prstGeom prst="roundRect">
                <a:avLst/>
              </a:prstGeom>
              <a:solidFill>
                <a:srgbClr val="E3061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b="1" dirty="0" err="1"/>
                  <a:t>Fytovolatilizace</a:t>
                </a:r>
                <a:endParaRPr lang="cs-CZ" sz="1600" b="1" dirty="0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8358645" y="2130533"/>
                <a:ext cx="1760305" cy="1771886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5310" t="-19173" r="-10654" b="-3361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0" name="TextovéPole 19"/>
            <p:cNvSpPr txBox="1"/>
            <p:nvPr/>
          </p:nvSpPr>
          <p:spPr>
            <a:xfrm>
              <a:off x="4846633" y="3427442"/>
              <a:ext cx="19167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Příjem rostlinou transformace a uvolnění do ovzduší</a:t>
              </a:r>
            </a:p>
            <a:p>
              <a:endParaRPr lang="cs-CZ" dirty="0" smtClean="0"/>
            </a:p>
            <a:p>
              <a:r>
                <a:rPr lang="cs-CZ" dirty="0" smtClean="0"/>
                <a:t>Hg, Se, As</a:t>
              </a:r>
              <a:endParaRPr lang="cs-CZ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6625944" y="1462583"/>
            <a:ext cx="1940931" cy="3334540"/>
            <a:chOff x="7000803" y="1885324"/>
            <a:chExt cx="1940931" cy="3334540"/>
          </a:xfrm>
        </p:grpSpPr>
        <p:grpSp>
          <p:nvGrpSpPr>
            <p:cNvPr id="16" name="Skupina 15"/>
            <p:cNvGrpSpPr/>
            <p:nvPr/>
          </p:nvGrpSpPr>
          <p:grpSpPr>
            <a:xfrm>
              <a:off x="7000803" y="1885324"/>
              <a:ext cx="1810945" cy="1565849"/>
              <a:chOff x="588422" y="4044512"/>
              <a:chExt cx="2840736" cy="2456267"/>
            </a:xfrm>
          </p:grpSpPr>
          <p:sp>
            <p:nvSpPr>
              <p:cNvPr id="6" name="Zaoblený obdélník 5"/>
              <p:cNvSpPr/>
              <p:nvPr/>
            </p:nvSpPr>
            <p:spPr>
              <a:xfrm>
                <a:off x="588422" y="4044512"/>
                <a:ext cx="2840736" cy="542288"/>
              </a:xfrm>
              <a:prstGeom prst="roundRect">
                <a:avLst/>
              </a:prstGeom>
              <a:solidFill>
                <a:srgbClr val="E3061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b="1" dirty="0" err="1"/>
                  <a:t>Rhizodegradace</a:t>
                </a:r>
                <a:endParaRPr lang="cs-CZ" sz="1600" b="1" dirty="0"/>
              </a:p>
            </p:txBody>
          </p:sp>
          <p:sp>
            <p:nvSpPr>
              <p:cNvPr id="9" name="Ovál 8"/>
              <p:cNvSpPr/>
              <p:nvPr/>
            </p:nvSpPr>
            <p:spPr>
              <a:xfrm>
                <a:off x="1078730" y="4728893"/>
                <a:ext cx="1771886" cy="1771886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7765" t="-7768" r="-7951" b="-8917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TextovéPole 20"/>
            <p:cNvSpPr txBox="1"/>
            <p:nvPr/>
          </p:nvSpPr>
          <p:spPr>
            <a:xfrm>
              <a:off x="7025011" y="3465538"/>
              <a:ext cx="19167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Rozklad mikroorganismy</a:t>
              </a:r>
            </a:p>
            <a:p>
              <a:endParaRPr lang="cs-CZ" dirty="0" smtClean="0"/>
            </a:p>
            <a:p>
              <a:endParaRPr lang="cs-CZ" dirty="0" smtClean="0"/>
            </a:p>
            <a:p>
              <a:endParaRPr lang="cs-CZ" dirty="0"/>
            </a:p>
            <a:p>
              <a:r>
                <a:rPr lang="cs-CZ" dirty="0" smtClean="0"/>
                <a:t>Organické látky</a:t>
              </a:r>
              <a:endParaRPr lang="cs-CZ" dirty="0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8695021" y="1462583"/>
            <a:ext cx="1916723" cy="3325608"/>
            <a:chOff x="9228904" y="1894256"/>
            <a:chExt cx="1916723" cy="3325608"/>
          </a:xfrm>
        </p:grpSpPr>
        <p:grpSp>
          <p:nvGrpSpPr>
            <p:cNvPr id="17" name="Skupina 16"/>
            <p:cNvGrpSpPr/>
            <p:nvPr/>
          </p:nvGrpSpPr>
          <p:grpSpPr>
            <a:xfrm>
              <a:off x="9228904" y="1894256"/>
              <a:ext cx="1661600" cy="1565849"/>
              <a:chOff x="8036629" y="4044512"/>
              <a:chExt cx="2606466" cy="2456267"/>
            </a:xfrm>
          </p:grpSpPr>
          <p:sp>
            <p:nvSpPr>
              <p:cNvPr id="5" name="Zaoblený obdélník 4"/>
              <p:cNvSpPr/>
              <p:nvPr/>
            </p:nvSpPr>
            <p:spPr>
              <a:xfrm>
                <a:off x="8036629" y="4044512"/>
                <a:ext cx="2606466" cy="542288"/>
              </a:xfrm>
              <a:prstGeom prst="roundRect">
                <a:avLst/>
              </a:prstGeom>
              <a:solidFill>
                <a:srgbClr val="E3061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b="1" dirty="0" err="1"/>
                  <a:t>Fytodegradace</a:t>
                </a:r>
                <a:endParaRPr lang="cs-CZ" sz="1600" b="1" dirty="0"/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8400824" y="4728893"/>
                <a:ext cx="1771886" cy="1771886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4524" t="-4493" r="-12351" b="-14093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2" name="TextovéPole 21"/>
            <p:cNvSpPr txBox="1"/>
            <p:nvPr/>
          </p:nvSpPr>
          <p:spPr>
            <a:xfrm>
              <a:off x="9228904" y="3465538"/>
              <a:ext cx="19167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Příjem a rozklad  rostlinou</a:t>
              </a:r>
            </a:p>
            <a:p>
              <a:endParaRPr lang="cs-CZ" dirty="0" smtClean="0"/>
            </a:p>
            <a:p>
              <a:endParaRPr lang="cs-CZ" dirty="0"/>
            </a:p>
            <a:p>
              <a:endParaRPr lang="cs-CZ" dirty="0" smtClean="0"/>
            </a:p>
            <a:p>
              <a:r>
                <a:rPr lang="cs-CZ" dirty="0" smtClean="0"/>
                <a:t>Organické látky</a:t>
              </a:r>
              <a:endParaRPr lang="cs-CZ" dirty="0"/>
            </a:p>
          </p:txBody>
        </p:sp>
      </p:grpSp>
      <p:graphicFrame>
        <p:nvGraphicFramePr>
          <p:cNvPr id="28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591987"/>
              </p:ext>
            </p:extLst>
          </p:nvPr>
        </p:nvGraphicFramePr>
        <p:xfrm>
          <a:off x="696426" y="5076866"/>
          <a:ext cx="10037430" cy="1614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8804">
                  <a:extLst>
                    <a:ext uri="{9D8B030D-6E8A-4147-A177-3AD203B41FA5}">
                      <a16:colId xmlns:a16="http://schemas.microsoft.com/office/drawing/2014/main" val="1686943892"/>
                    </a:ext>
                  </a:extLst>
                </a:gridCol>
                <a:gridCol w="2508804">
                  <a:extLst>
                    <a:ext uri="{9D8B030D-6E8A-4147-A177-3AD203B41FA5}">
                      <a16:colId xmlns:a16="http://schemas.microsoft.com/office/drawing/2014/main" val="2711203418"/>
                    </a:ext>
                  </a:extLst>
                </a:gridCol>
                <a:gridCol w="2509911">
                  <a:extLst>
                    <a:ext uri="{9D8B030D-6E8A-4147-A177-3AD203B41FA5}">
                      <a16:colId xmlns:a16="http://schemas.microsoft.com/office/drawing/2014/main" val="1837836187"/>
                    </a:ext>
                  </a:extLst>
                </a:gridCol>
                <a:gridCol w="2509911">
                  <a:extLst>
                    <a:ext uri="{9D8B030D-6E8A-4147-A177-3AD203B41FA5}">
                      <a16:colId xmlns:a16="http://schemas.microsoft.com/office/drawing/2014/main" val="3448649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Rostlina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fytoremediace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Vhodné pro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Poznámka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731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Japonský topol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Fytoextrakce, fytostabilizace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těžké kovy (Pb, Zn, Cd), ropné látky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sklizeň každých 3-5 let, nutná likvidace biomasy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076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Vrba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Fytoextrakce, fytofiltrace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Těžké kovy (Cd, Ni, Zn), ropné látky, čištění vody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hodí se na vlhčí místa, sklizeň jako topol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79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Olše šedá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fytostabilizace, bioaugmentace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těžké kovy, eutrofní půdy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fixuje dusík, zlepšuje půdu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931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Miscanthus giganteus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fytoextrakce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těžké kovy (Cd, Pb), pesticidy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vysoká biomasa, sklizeň 1x ročně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02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rákos šírolistý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fytofiltrace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Organické látky, těžké kovy ve vodě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vhodný na okraj mokřadu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359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Hloh, svída, kalina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podpora biotopu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drobné organické znečištění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zlepšují biodiverzitu, zpevňují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66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8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469" y="451353"/>
            <a:ext cx="10157751" cy="606384"/>
          </a:xfrm>
        </p:spPr>
        <p:txBody>
          <a:bodyPr/>
          <a:lstStyle/>
          <a:p>
            <a:r>
              <a:rPr lang="cs-CZ" sz="2400" dirty="0" smtClean="0">
                <a:solidFill>
                  <a:srgbClr val="E30613"/>
                </a:solidFill>
              </a:rPr>
              <a:t>Co důležitého jsme se naučili ve fázi I?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25027" y="1901952"/>
            <a:ext cx="558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</a:t>
            </a:r>
            <a:r>
              <a:rPr lang="cs-CZ" dirty="0" smtClean="0"/>
              <a:t>prava pozemku před sadbou</a:t>
            </a:r>
          </a:p>
          <a:p>
            <a:r>
              <a:rPr lang="cs-CZ" dirty="0"/>
              <a:t>	</a:t>
            </a:r>
            <a:r>
              <a:rPr lang="cs-CZ" dirty="0" smtClean="0"/>
              <a:t>odplevelení</a:t>
            </a:r>
          </a:p>
          <a:p>
            <a:r>
              <a:rPr lang="cs-CZ" dirty="0"/>
              <a:t>	</a:t>
            </a:r>
            <a:r>
              <a:rPr lang="cs-CZ" dirty="0" smtClean="0"/>
              <a:t>orba a kultivace</a:t>
            </a:r>
          </a:p>
          <a:p>
            <a:r>
              <a:rPr lang="cs-CZ" dirty="0" smtClean="0"/>
              <a:t>	oplocení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6648" y="1901952"/>
            <a:ext cx="865973" cy="8659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48" y="3508095"/>
            <a:ext cx="865973" cy="86597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825027" y="3508095"/>
            <a:ext cx="334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Výsadba</a:t>
            </a:r>
          </a:p>
          <a:p>
            <a:r>
              <a:rPr lang="cs-CZ" dirty="0"/>
              <a:t>	</a:t>
            </a:r>
            <a:r>
              <a:rPr lang="cs-CZ" dirty="0" smtClean="0"/>
              <a:t>správné načasování</a:t>
            </a:r>
          </a:p>
          <a:p>
            <a:r>
              <a:rPr lang="cs-CZ" dirty="0"/>
              <a:t>	</a:t>
            </a:r>
            <a:r>
              <a:rPr lang="cs-CZ" dirty="0" smtClean="0"/>
              <a:t>kvalita sadby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47" y="4935536"/>
            <a:ext cx="865973" cy="86597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825027" y="4935536"/>
            <a:ext cx="4261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Péče o plantáž</a:t>
            </a:r>
          </a:p>
          <a:p>
            <a:r>
              <a:rPr lang="cs-CZ" dirty="0"/>
              <a:t>	</a:t>
            </a:r>
            <a:r>
              <a:rPr lang="cs-CZ" dirty="0" smtClean="0"/>
              <a:t>odplevelování</a:t>
            </a:r>
          </a:p>
          <a:p>
            <a:r>
              <a:rPr lang="cs-CZ" dirty="0"/>
              <a:t>	</a:t>
            </a:r>
            <a:r>
              <a:rPr lang="cs-CZ" dirty="0" smtClean="0"/>
              <a:t>monitoring škůdců a chorob</a:t>
            </a:r>
          </a:p>
          <a:p>
            <a:r>
              <a:rPr lang="cs-CZ" dirty="0"/>
              <a:t>	</a:t>
            </a:r>
            <a:r>
              <a:rPr lang="cs-CZ" dirty="0" smtClean="0"/>
              <a:t>zhodnocení srážek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dirty="0" smtClean="0"/>
              <a:t> závlaha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3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E30613"/>
                </a:solidFill>
              </a:rPr>
              <a:t>Litvínov – </a:t>
            </a:r>
            <a:r>
              <a:rPr lang="cs-CZ" sz="2400" dirty="0" smtClean="0">
                <a:solidFill>
                  <a:srgbClr val="E30613"/>
                </a:solidFill>
              </a:rPr>
              <a:t>fáze 2 </a:t>
            </a:r>
            <a:endParaRPr lang="cs-CZ" sz="2400" dirty="0">
              <a:solidFill>
                <a:srgbClr val="E3061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51448" y="1526102"/>
            <a:ext cx="454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Výběr vhodné lokality pro fázi 2</a:t>
            </a:r>
          </a:p>
          <a:p>
            <a:pPr marL="800100" lvl="1" indent="-342900">
              <a:buAutoNum type="arabicPeriod"/>
            </a:pPr>
            <a:r>
              <a:rPr lang="cs-CZ" dirty="0" smtClean="0"/>
              <a:t>Dostupnost </a:t>
            </a:r>
          </a:p>
          <a:p>
            <a:pPr marL="800100" lvl="1" indent="-342900">
              <a:buAutoNum type="arabicPeriod"/>
            </a:pPr>
            <a:r>
              <a:rPr lang="cs-CZ" dirty="0" smtClean="0"/>
              <a:t>Velikost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58962" y="2574630"/>
            <a:ext cx="4141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Pěstování RRR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Příprava pozemku</a:t>
            </a:r>
          </a:p>
          <a:p>
            <a:pPr marL="800100" lvl="1" indent="-342900">
              <a:buAutoNum type="arabicPeriod"/>
            </a:pPr>
            <a:r>
              <a:rPr lang="cs-CZ" dirty="0" smtClean="0"/>
              <a:t>Včasná sadba</a:t>
            </a:r>
          </a:p>
          <a:p>
            <a:pPr marL="800100" lvl="1" indent="-342900">
              <a:buAutoNum type="arabicPeriod"/>
            </a:pPr>
            <a:r>
              <a:rPr lang="cs-CZ" dirty="0" smtClean="0"/>
              <a:t>Péče o rostliny	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45411" y="4764019"/>
            <a:ext cx="4353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Zhodnocení dalších ploch pro rozvoj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Zajištění plochy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Ověření produkce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45411" y="3900157"/>
            <a:ext cx="435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Sledování růstové dynamiky a potenciál k fytoremediaci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345411" y="5914750"/>
            <a:ext cx="454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Ověření způsobů využitelnosti biomasy 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5897071" y="1494389"/>
            <a:ext cx="5523600" cy="3044615"/>
            <a:chOff x="5327903" y="1632760"/>
            <a:chExt cx="5523600" cy="3044615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9"/>
            <a:stretch/>
          </p:blipFill>
          <p:spPr>
            <a:xfrm>
              <a:off x="5327903" y="1632760"/>
              <a:ext cx="5523600" cy="3044615"/>
            </a:xfrm>
            <a:prstGeom prst="rect">
              <a:avLst/>
            </a:prstGeom>
          </p:spPr>
        </p:pic>
        <p:sp>
          <p:nvSpPr>
            <p:cNvPr id="4" name="Výbuch 1 3"/>
            <p:cNvSpPr/>
            <p:nvPr/>
          </p:nvSpPr>
          <p:spPr>
            <a:xfrm>
              <a:off x="6388606" y="3825221"/>
              <a:ext cx="109727" cy="8810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ýbuch 1 15"/>
            <p:cNvSpPr/>
            <p:nvPr/>
          </p:nvSpPr>
          <p:spPr>
            <a:xfrm>
              <a:off x="8231586" y="2548047"/>
              <a:ext cx="109727" cy="8810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ýbuch 1 16"/>
            <p:cNvSpPr/>
            <p:nvPr/>
          </p:nvSpPr>
          <p:spPr>
            <a:xfrm>
              <a:off x="10354054" y="3975729"/>
              <a:ext cx="109727" cy="8810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ýbuch 1 17"/>
            <p:cNvSpPr/>
            <p:nvPr/>
          </p:nvSpPr>
          <p:spPr>
            <a:xfrm>
              <a:off x="7735296" y="4204450"/>
              <a:ext cx="109727" cy="8810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ýbuch 1 18"/>
            <p:cNvSpPr/>
            <p:nvPr/>
          </p:nvSpPr>
          <p:spPr>
            <a:xfrm>
              <a:off x="8274256" y="3077221"/>
              <a:ext cx="109727" cy="8810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Výbuch 1 14"/>
            <p:cNvSpPr/>
            <p:nvPr/>
          </p:nvSpPr>
          <p:spPr>
            <a:xfrm>
              <a:off x="8197527" y="3368425"/>
              <a:ext cx="109727" cy="8810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ýbuch 1 20"/>
            <p:cNvSpPr/>
            <p:nvPr/>
          </p:nvSpPr>
          <p:spPr>
            <a:xfrm>
              <a:off x="8176722" y="3659629"/>
              <a:ext cx="109727" cy="8810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1" y="1526102"/>
            <a:ext cx="647714" cy="64771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1" y="4764019"/>
            <a:ext cx="647714" cy="64771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2" y="2696916"/>
            <a:ext cx="647714" cy="64771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6" y="3911469"/>
            <a:ext cx="599989" cy="599989"/>
          </a:xfrm>
          <a:prstGeom prst="rect">
            <a:avLst/>
          </a:prstGeom>
        </p:spPr>
      </p:pic>
      <p:pic>
        <p:nvPicPr>
          <p:cNvPr id="23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8541" y="5744082"/>
            <a:ext cx="647714" cy="647714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200410" y="4980069"/>
            <a:ext cx="3909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1t sušiny biomasy</a:t>
            </a:r>
          </a:p>
          <a:p>
            <a:r>
              <a:rPr lang="cs-CZ" dirty="0"/>
              <a:t>	</a:t>
            </a:r>
            <a:r>
              <a:rPr lang="cs-CZ" dirty="0" smtClean="0"/>
              <a:t>150 – 200 l JET</a:t>
            </a:r>
          </a:p>
          <a:p>
            <a:r>
              <a:rPr lang="cs-CZ" dirty="0" smtClean="0"/>
              <a:t>	550 – 700 l </a:t>
            </a:r>
            <a:r>
              <a:rPr lang="cs-CZ" dirty="0" err="1" smtClean="0"/>
              <a:t>biooleje</a:t>
            </a:r>
            <a:endParaRPr lang="cs-CZ" dirty="0" smtClean="0"/>
          </a:p>
          <a:p>
            <a:r>
              <a:rPr lang="cs-CZ" dirty="0" smtClean="0"/>
              <a:t>	150 – 300 m</a:t>
            </a:r>
            <a:r>
              <a:rPr lang="cs-CZ" baseline="30000" dirty="0" smtClean="0"/>
              <a:t>3</a:t>
            </a:r>
            <a:r>
              <a:rPr lang="cs-CZ" dirty="0" smtClean="0"/>
              <a:t> bioplynu</a:t>
            </a:r>
          </a:p>
          <a:p>
            <a:r>
              <a:rPr lang="cs-CZ" dirty="0" smtClean="0"/>
              <a:t>	1800 – 2200 m</a:t>
            </a:r>
            <a:r>
              <a:rPr lang="cs-CZ" baseline="30000" dirty="0" smtClean="0"/>
              <a:t>3</a:t>
            </a:r>
            <a:r>
              <a:rPr lang="cs-CZ" dirty="0" smtClean="0"/>
              <a:t> syngas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7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E30613"/>
                </a:solidFill>
              </a:rPr>
              <a:t>Potenciál </a:t>
            </a:r>
            <a:r>
              <a:rPr lang="cs-CZ" sz="2400" dirty="0">
                <a:solidFill>
                  <a:srgbClr val="E30613"/>
                </a:solidFill>
              </a:rPr>
              <a:t>revitalizace brownfieldů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636266" y="1531240"/>
            <a:ext cx="10157751" cy="178833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9053106" y="1473932"/>
            <a:ext cx="287382" cy="304800"/>
          </a:xfrm>
          <a:prstGeom prst="ellipse">
            <a:avLst/>
          </a:prstGeom>
          <a:solidFill>
            <a:srgbClr val="E30613"/>
          </a:solidFill>
          <a:ln w="57150"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985280" y="1468256"/>
            <a:ext cx="287382" cy="304800"/>
          </a:xfrm>
          <a:prstGeom prst="ellipse">
            <a:avLst/>
          </a:prstGeom>
          <a:solidFill>
            <a:srgbClr val="E30613"/>
          </a:solidFill>
          <a:ln w="57150"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341222" y="1468256"/>
            <a:ext cx="287382" cy="304800"/>
          </a:xfrm>
          <a:prstGeom prst="ellipse">
            <a:avLst/>
          </a:prstGeom>
          <a:solidFill>
            <a:srgbClr val="E30613"/>
          </a:solidFill>
          <a:ln w="57150"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697164" y="1468256"/>
            <a:ext cx="287382" cy="304800"/>
          </a:xfrm>
          <a:prstGeom prst="ellipse">
            <a:avLst/>
          </a:prstGeom>
          <a:solidFill>
            <a:srgbClr val="E30613"/>
          </a:solidFill>
          <a:ln w="57150"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Group 28"/>
          <p:cNvGrpSpPr/>
          <p:nvPr/>
        </p:nvGrpSpPr>
        <p:grpSpPr>
          <a:xfrm>
            <a:off x="3716592" y="2461458"/>
            <a:ext cx="1536642" cy="887543"/>
            <a:chOff x="-51695" y="4207964"/>
            <a:chExt cx="1536642" cy="887543"/>
          </a:xfrm>
        </p:grpSpPr>
        <p:pic>
          <p:nvPicPr>
            <p:cNvPr id="18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424" y="4207964"/>
              <a:ext cx="540000" cy="540000"/>
            </a:xfrm>
            <a:prstGeom prst="rect">
              <a:avLst/>
            </a:prstGeom>
          </p:spPr>
        </p:pic>
        <p:sp>
          <p:nvSpPr>
            <p:cNvPr id="19" name="TextBox 27"/>
            <p:cNvSpPr txBox="1"/>
            <p:nvPr/>
          </p:nvSpPr>
          <p:spPr>
            <a:xfrm>
              <a:off x="-51695" y="4756953"/>
              <a:ext cx="1536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SzPct val="50000"/>
              </a:pPr>
              <a:r>
                <a:rPr lang="cs-CZ" sz="1600" b="1" dirty="0" smtClean="0"/>
                <a:t>Okrasný pás</a:t>
              </a:r>
            </a:p>
          </p:txBody>
        </p:sp>
      </p:grpSp>
      <p:grpSp>
        <p:nvGrpSpPr>
          <p:cNvPr id="20" name="Group 31"/>
          <p:cNvGrpSpPr/>
          <p:nvPr/>
        </p:nvGrpSpPr>
        <p:grpSpPr>
          <a:xfrm>
            <a:off x="6072534" y="2456457"/>
            <a:ext cx="1536642" cy="878554"/>
            <a:chOff x="98695" y="5680941"/>
            <a:chExt cx="1536642" cy="878554"/>
          </a:xfrm>
        </p:grpSpPr>
        <p:pic>
          <p:nvPicPr>
            <p:cNvPr id="21" name="Picture 2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97016" y="5680941"/>
              <a:ext cx="540000" cy="540000"/>
            </a:xfrm>
            <a:prstGeom prst="rect">
              <a:avLst/>
            </a:prstGeom>
          </p:spPr>
        </p:pic>
        <p:sp>
          <p:nvSpPr>
            <p:cNvPr id="22" name="TextBox 30"/>
            <p:cNvSpPr txBox="1"/>
            <p:nvPr/>
          </p:nvSpPr>
          <p:spPr>
            <a:xfrm>
              <a:off x="98695" y="6220941"/>
              <a:ext cx="1536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SzPct val="50000"/>
              </a:pPr>
              <a:r>
                <a:rPr lang="cs-CZ" sz="1600" b="1" dirty="0" smtClean="0"/>
                <a:t>Užitkový pás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360650" y="2466248"/>
            <a:ext cx="1536642" cy="882753"/>
            <a:chOff x="1360650" y="3311824"/>
            <a:chExt cx="1536642" cy="882753"/>
          </a:xfrm>
        </p:grpSpPr>
        <p:sp>
          <p:nvSpPr>
            <p:cNvPr id="25" name="TextBox 27"/>
            <p:cNvSpPr txBox="1"/>
            <p:nvPr/>
          </p:nvSpPr>
          <p:spPr>
            <a:xfrm>
              <a:off x="1360650" y="3856023"/>
              <a:ext cx="1536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SzPct val="50000"/>
              </a:pPr>
              <a:r>
                <a:rPr lang="cs-CZ" sz="1600" b="1" dirty="0" smtClean="0"/>
                <a:t>Městská část</a:t>
              </a:r>
            </a:p>
          </p:txBody>
        </p:sp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494" y="3311824"/>
              <a:ext cx="696954" cy="511333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/>
        </p:nvGrpSpPr>
        <p:grpSpPr>
          <a:xfrm>
            <a:off x="8316686" y="2341674"/>
            <a:ext cx="1924594" cy="1007327"/>
            <a:chOff x="8316686" y="3187250"/>
            <a:chExt cx="1924594" cy="1007327"/>
          </a:xfrm>
        </p:grpSpPr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4118" y="3187250"/>
              <a:ext cx="676933" cy="63590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316686" y="3856023"/>
              <a:ext cx="1924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SzPct val="50000"/>
              </a:pPr>
              <a:r>
                <a:rPr lang="cs-CZ" sz="1600" b="1" dirty="0" smtClean="0"/>
                <a:t>Průmyslová zóna</a:t>
              </a:r>
            </a:p>
          </p:txBody>
        </p:sp>
      </p:grpSp>
      <p:sp>
        <p:nvSpPr>
          <p:cNvPr id="23" name="Zástupný symbol pro obsah 2"/>
          <p:cNvSpPr>
            <a:spLocks noGrp="1"/>
          </p:cNvSpPr>
          <p:nvPr>
            <p:ph idx="1"/>
          </p:nvPr>
        </p:nvSpPr>
        <p:spPr>
          <a:xfrm>
            <a:off x="636266" y="5164929"/>
            <a:ext cx="2895699" cy="151580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1"/>
                </a:solidFill>
              </a:rPr>
              <a:t>Strukturovaná</a:t>
            </a:r>
            <a:r>
              <a:rPr lang="cs-CZ" sz="2000" dirty="0" smtClean="0"/>
              <a:t> výsadba</a:t>
            </a:r>
            <a:endParaRPr lang="cs-CZ" sz="2000" dirty="0"/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Traviny a byliny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Keře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Stromy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36266" y="3684996"/>
            <a:ext cx="34050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Estetická funkce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Environmentální </a:t>
            </a:r>
            <a:r>
              <a:rPr lang="cs-CZ" sz="2000" dirty="0"/>
              <a:t>přínos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Sociální rozměr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Fytoremediace</a:t>
            </a:r>
          </a:p>
          <a:p>
            <a:endParaRPr lang="cs-CZ" sz="2000" dirty="0"/>
          </a:p>
        </p:txBody>
      </p:sp>
      <p:pic>
        <p:nvPicPr>
          <p:cNvPr id="26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358"/>
          <a:stretch/>
        </p:blipFill>
        <p:spPr>
          <a:xfrm>
            <a:off x="5885786" y="3723965"/>
            <a:ext cx="5111339" cy="2956764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4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83577" y="1143000"/>
            <a:ext cx="10427677" cy="263769"/>
          </a:xfrm>
          <a:prstGeom prst="rect">
            <a:avLst/>
          </a:prstGeom>
          <a:solidFill>
            <a:srgbClr val="F0F0F0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4" y="241389"/>
            <a:ext cx="4590000" cy="306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090" y="241389"/>
            <a:ext cx="4590000" cy="30600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4" y="3578268"/>
            <a:ext cx="4590000" cy="3060000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090" y="3578268"/>
            <a:ext cx="4590000" cy="3060000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5345723" y="1740877"/>
            <a:ext cx="7209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345723" y="4981711"/>
            <a:ext cx="7209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8499469" y="3306842"/>
            <a:ext cx="0" cy="2714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36266" y="396618"/>
            <a:ext cx="10410106" cy="606384"/>
          </a:xfrm>
        </p:spPr>
        <p:txBody>
          <a:bodyPr anchor="ctr"/>
          <a:lstStyle/>
          <a:p>
            <a:r>
              <a:rPr lang="cs-CZ" sz="2400" dirty="0">
                <a:solidFill>
                  <a:srgbClr val="E30613"/>
                </a:solidFill>
              </a:rPr>
              <a:t>Biomasa jako klíčová surovina udržitelné transformace</a:t>
            </a:r>
          </a:p>
        </p:txBody>
      </p:sp>
      <p:grpSp>
        <p:nvGrpSpPr>
          <p:cNvPr id="75" name="Group 4"/>
          <p:cNvGrpSpPr/>
          <p:nvPr/>
        </p:nvGrpSpPr>
        <p:grpSpPr>
          <a:xfrm>
            <a:off x="3583466" y="1455210"/>
            <a:ext cx="7070849" cy="5051444"/>
            <a:chOff x="5041901" y="200658"/>
            <a:chExt cx="6921505" cy="6491160"/>
          </a:xfrm>
        </p:grpSpPr>
        <p:grpSp>
          <p:nvGrpSpPr>
            <p:cNvPr id="76" name="Group 6"/>
            <p:cNvGrpSpPr/>
            <p:nvPr/>
          </p:nvGrpSpPr>
          <p:grpSpPr>
            <a:xfrm>
              <a:off x="6703127" y="200658"/>
              <a:ext cx="5260269" cy="863803"/>
              <a:chOff x="6703127" y="200658"/>
              <a:chExt cx="5260269" cy="863803"/>
            </a:xfrm>
          </p:grpSpPr>
          <p:sp>
            <p:nvSpPr>
              <p:cNvPr id="138" name="Rounded Rectangle 1"/>
              <p:cNvSpPr/>
              <p:nvPr/>
            </p:nvSpPr>
            <p:spPr>
              <a:xfrm>
                <a:off x="6703127" y="200658"/>
                <a:ext cx="5250786" cy="7882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52799"/>
                  <a:gd name="f4" fmla="val 609666"/>
                  <a:gd name="f5" fmla="val 298450"/>
                  <a:gd name="f6" fmla="val 133620"/>
                  <a:gd name="f7" fmla="val 128481"/>
                  <a:gd name="f8" fmla="val 286971"/>
                  <a:gd name="f9" fmla="val 609600"/>
                  <a:gd name="f10" fmla="val 311150"/>
                  <a:gd name="f11" fmla="val 609601"/>
                  <a:gd name="f12" fmla="val 609599"/>
                  <a:gd name="f13" fmla="val 311213"/>
                  <a:gd name="f14" fmla="val 609602"/>
                  <a:gd name="f15" fmla="val 133350"/>
                  <a:gd name="f16" fmla="val 476044"/>
                  <a:gd name="f17" fmla="*/ f0 1 3352799"/>
                  <a:gd name="f18" fmla="*/ f1 1 609666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3352799"/>
                  <a:gd name="f25" fmla="*/ f22 1 609666"/>
                  <a:gd name="f26" fmla="*/ 0 1 f24"/>
                  <a:gd name="f27" fmla="*/ 3352799 1 f24"/>
                  <a:gd name="f28" fmla="*/ 0 1 f25"/>
                  <a:gd name="f29" fmla="*/ 609666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3352799" h="609666">
                    <a:moveTo>
                      <a:pt x="f2" y="f5"/>
                    </a:moveTo>
                    <a:cubicBezTo>
                      <a:pt x="f2" y="f6"/>
                      <a:pt x="f7" y="f2"/>
                      <a:pt x="f8" y="f2"/>
                    </a:cubicBezTo>
                    <a:lnTo>
                      <a:pt x="f9" y="f2"/>
                    </a:lnTo>
                    <a:lnTo>
                      <a:pt x="f9" y="f5"/>
                    </a:lnTo>
                    <a:close/>
                    <a:moveTo>
                      <a:pt x="f2" y="f5"/>
                    </a:moveTo>
                    <a:lnTo>
                      <a:pt x="f9" y="f5"/>
                    </a:lnTo>
                    <a:lnTo>
                      <a:pt x="f9" y="f10"/>
                    </a:lnTo>
                    <a:lnTo>
                      <a:pt x="f2" y="f10"/>
                    </a:lnTo>
                    <a:close/>
                    <a:moveTo>
                      <a:pt x="f11" y="f2"/>
                    </a:moveTo>
                    <a:lnTo>
                      <a:pt x="f3" y="f2"/>
                    </a:lnTo>
                    <a:lnTo>
                      <a:pt x="f3" y="f9"/>
                    </a:lnTo>
                    <a:lnTo>
                      <a:pt x="f12" y="f9"/>
                    </a:lnTo>
                    <a:close/>
                    <a:moveTo>
                      <a:pt x="f2" y="f13"/>
                    </a:moveTo>
                    <a:lnTo>
                      <a:pt x="f9" y="f10"/>
                    </a:lnTo>
                    <a:lnTo>
                      <a:pt x="f9" y="f14"/>
                    </a:lnTo>
                    <a:lnTo>
                      <a:pt x="f5" y="f4"/>
                    </a:lnTo>
                    <a:cubicBezTo>
                      <a:pt x="f15" y="f4"/>
                      <a:pt x="f2" y="f16"/>
                      <a:pt x="f2" y="f13"/>
                    </a:cubicBezTo>
                    <a:close/>
                  </a:path>
                </a:pathLst>
              </a:custGeom>
              <a:solidFill>
                <a:srgbClr val="EDF4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9" name="Rounded Rectangle 2"/>
              <p:cNvSpPr/>
              <p:nvPr/>
            </p:nvSpPr>
            <p:spPr>
              <a:xfrm>
                <a:off x="6712601" y="276258"/>
                <a:ext cx="5250795" cy="7882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52801"/>
                  <a:gd name="f4" fmla="val 609602"/>
                  <a:gd name="f5" fmla="val 298450"/>
                  <a:gd name="f6" fmla="val 133620"/>
                  <a:gd name="f7" fmla="val 1247775"/>
                  <a:gd name="f8" fmla="val 298325"/>
                  <a:gd name="f9" fmla="val 311149"/>
                  <a:gd name="f10" fmla="val 485775"/>
                  <a:gd name="f11" fmla="val 133350"/>
                  <a:gd name="f12" fmla="val 475980"/>
                  <a:gd name="f13" fmla="val 311150"/>
                  <a:gd name="f14" fmla="val 1098550"/>
                  <a:gd name="f15" fmla="val 1250950"/>
                  <a:gd name="f16" fmla="val 1248682"/>
                  <a:gd name="f17" fmla="val 609600"/>
                  <a:gd name="f18" fmla="val 1248683"/>
                  <a:gd name="f19" fmla="*/ f0 1 3352801"/>
                  <a:gd name="f20" fmla="*/ f1 1 60960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3352801"/>
                  <a:gd name="f27" fmla="*/ f24 1 609602"/>
                  <a:gd name="f28" fmla="*/ 0 1 f26"/>
                  <a:gd name="f29" fmla="*/ 3352801 1 f26"/>
                  <a:gd name="f30" fmla="*/ 0 1 f27"/>
                  <a:gd name="f31" fmla="*/ 609602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3352801" h="609602">
                    <a:moveTo>
                      <a:pt x="f2" y="f5"/>
                    </a:moveTo>
                    <a:cubicBezTo>
                      <a:pt x="f2" y="f6"/>
                      <a:pt x="f6" y="f2"/>
                      <a:pt x="f5" y="f2"/>
                    </a:cubicBezTo>
                    <a:lnTo>
                      <a:pt x="f7" y="f2"/>
                    </a:lnTo>
                    <a:moveTo>
                      <a:pt x="f2" y="f8"/>
                    </a:moveTo>
                    <a:lnTo>
                      <a:pt x="f2" y="f9"/>
                    </a:lnTo>
                    <a:moveTo>
                      <a:pt x="f10" y="f4"/>
                    </a:moveTo>
                    <a:lnTo>
                      <a:pt x="f5" y="f4"/>
                    </a:lnTo>
                    <a:cubicBezTo>
                      <a:pt x="f11" y="f4"/>
                      <a:pt x="f2" y="f12"/>
                      <a:pt x="f2" y="f13"/>
                    </a:cubicBezTo>
                    <a:moveTo>
                      <a:pt x="f14" y="f4"/>
                    </a:moveTo>
                    <a:lnTo>
                      <a:pt x="f15" y="f4"/>
                    </a:lnTo>
                    <a:moveTo>
                      <a:pt x="f16" y="f2"/>
                    </a:moveTo>
                    <a:lnTo>
                      <a:pt x="f3" y="f2"/>
                    </a:lnTo>
                    <a:lnTo>
                      <a:pt x="f3" y="f17"/>
                    </a:lnTo>
                    <a:lnTo>
                      <a:pt x="f18" y="f17"/>
                    </a:lnTo>
                  </a:path>
                </a:pathLst>
              </a:custGeom>
              <a:noFill/>
              <a:ln w="9528" cap="flat">
                <a:solidFill>
                  <a:srgbClr val="4E88E7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77" name="Rounded Rectangle 4"/>
            <p:cNvSpPr/>
            <p:nvPr/>
          </p:nvSpPr>
          <p:spPr>
            <a:xfrm>
              <a:off x="7474890" y="276258"/>
              <a:ext cx="1193255" cy="788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1934"/>
                <a:gd name="f4" fmla="val 609607"/>
                <a:gd name="f5" fmla="val 122857"/>
                <a:gd name="f6" fmla="val 85194"/>
                <a:gd name="f7" fmla="val 53713"/>
                <a:gd name="f8" fmla="val 133582"/>
                <a:gd name="f9" fmla="val 23860"/>
                <a:gd name="f10" fmla="val 152334"/>
                <a:gd name="f11" fmla="val 732457"/>
                <a:gd name="f12" fmla="val 53712"/>
                <a:gd name="f13" fmla="val 743182"/>
                <a:gd name="f14" fmla="val 82549"/>
                <a:gd name="f15" fmla="val 463549"/>
                <a:gd name="f16" fmla="val 732455"/>
                <a:gd name="f17" fmla="val 462731"/>
                <a:gd name="f18" fmla="val 510170"/>
                <a:gd name="f19" fmla="val 702956"/>
                <a:gd name="f20" fmla="val 553535"/>
                <a:gd name="f21" fmla="val 656255"/>
                <a:gd name="f22" fmla="val 574751"/>
                <a:gd name="f23" fmla="val 637609"/>
                <a:gd name="f24" fmla="val 583222"/>
                <a:gd name="f25" fmla="val 621705"/>
                <a:gd name="f26" fmla="val 595224"/>
                <a:gd name="f27" fmla="val 609325"/>
                <a:gd name="f28" fmla="val 122855"/>
                <a:gd name="f29" fmla="val 93356"/>
                <a:gd name="f30" fmla="val 46655"/>
                <a:gd name="f31" fmla="val 28147"/>
                <a:gd name="f32" fmla="val 583159"/>
                <a:gd name="f33" fmla="val 12339"/>
                <a:gd name="f34" fmla="val 595047"/>
                <a:gd name="f35" fmla="val 609290"/>
                <a:gd name="f36" fmla="*/ f0 1 761934"/>
                <a:gd name="f37" fmla="*/ f1 1 609607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761934"/>
                <a:gd name="f44" fmla="*/ f41 1 609607"/>
                <a:gd name="f45" fmla="*/ 0 1 f43"/>
                <a:gd name="f46" fmla="*/ 761934 1 f43"/>
                <a:gd name="f47" fmla="*/ 0 1 f44"/>
                <a:gd name="f48" fmla="*/ 609607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61934" h="609607">
                  <a:moveTo>
                    <a:pt x="f5" y="f6"/>
                  </a:moveTo>
                  <a:cubicBezTo>
                    <a:pt x="f5" y="f7"/>
                    <a:pt x="f8" y="f9"/>
                    <a:pt x="f10" y="f2"/>
                  </a:cubicBezTo>
                  <a:moveTo>
                    <a:pt x="f11" y="f6"/>
                  </a:moveTo>
                  <a:cubicBezTo>
                    <a:pt x="f11" y="f12"/>
                    <a:pt x="f13" y="f9"/>
                    <a:pt x="f3" y="f2"/>
                  </a:cubicBezTo>
                  <a:moveTo>
                    <a:pt x="f11" y="f14"/>
                  </a:moveTo>
                  <a:lnTo>
                    <a:pt x="f11" y="f15"/>
                  </a:lnTo>
                  <a:moveTo>
                    <a:pt x="f5" y="f15"/>
                  </a:moveTo>
                  <a:lnTo>
                    <a:pt x="f5" y="f14"/>
                  </a:lnTo>
                  <a:moveTo>
                    <a:pt x="f16" y="f17"/>
                  </a:moveTo>
                  <a:cubicBezTo>
                    <a:pt x="f16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4"/>
                  </a:cubicBezTo>
                  <a:moveTo>
                    <a:pt x="f28" y="f17"/>
                  </a:moveTo>
                  <a:cubicBezTo>
                    <a:pt x="f28" y="f18"/>
                    <a:pt x="f29" y="f20"/>
                    <a:pt x="f30" y="f22"/>
                  </a:cubicBezTo>
                  <a:cubicBezTo>
                    <a:pt x="f31" y="f32"/>
                    <a:pt x="f33" y="f34"/>
                    <a:pt x="f2" y="f35"/>
                  </a:cubicBezTo>
                </a:path>
              </a:pathLst>
            </a:custGeom>
            <a:noFill/>
            <a:ln w="9528" cap="flat">
              <a:solidFill>
                <a:srgbClr val="4E88E7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grpSp>
          <p:nvGrpSpPr>
            <p:cNvPr id="78" name="Group 10"/>
            <p:cNvGrpSpPr/>
            <p:nvPr/>
          </p:nvGrpSpPr>
          <p:grpSpPr>
            <a:xfrm>
              <a:off x="6473933" y="1064462"/>
              <a:ext cx="5489463" cy="886812"/>
              <a:chOff x="6473933" y="1064462"/>
              <a:chExt cx="5489463" cy="886812"/>
            </a:xfrm>
          </p:grpSpPr>
          <p:sp>
            <p:nvSpPr>
              <p:cNvPr id="136" name="Rounded Rectangle 5"/>
              <p:cNvSpPr/>
              <p:nvPr/>
            </p:nvSpPr>
            <p:spPr>
              <a:xfrm>
                <a:off x="6473933" y="1064462"/>
                <a:ext cx="5489463" cy="8868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05200"/>
                  <a:gd name="f4" fmla="val 685866"/>
                  <a:gd name="f5" fmla="val 298450"/>
                  <a:gd name="f6" fmla="val 133620"/>
                  <a:gd name="f7" fmla="val 128481"/>
                  <a:gd name="f8" fmla="val 286971"/>
                  <a:gd name="f9" fmla="val 609600"/>
                  <a:gd name="f10" fmla="val 387350"/>
                  <a:gd name="f11" fmla="val 609601"/>
                  <a:gd name="f12" fmla="val 685800"/>
                  <a:gd name="f13" fmla="val 609599"/>
                  <a:gd name="f14" fmla="val 387413"/>
                  <a:gd name="f15" fmla="val 685802"/>
                  <a:gd name="f16" fmla="val 133350"/>
                  <a:gd name="f17" fmla="val 552244"/>
                  <a:gd name="f18" fmla="*/ f0 1 3505200"/>
                  <a:gd name="f19" fmla="*/ f1 1 685866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3505200"/>
                  <a:gd name="f26" fmla="*/ f23 1 685866"/>
                  <a:gd name="f27" fmla="*/ 0 1 f25"/>
                  <a:gd name="f28" fmla="*/ 3505200 1 f25"/>
                  <a:gd name="f29" fmla="*/ 0 1 f26"/>
                  <a:gd name="f30" fmla="*/ 685866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3505200" h="685866">
                    <a:moveTo>
                      <a:pt x="f2" y="f5"/>
                    </a:moveTo>
                    <a:cubicBezTo>
                      <a:pt x="f2" y="f6"/>
                      <a:pt x="f7" y="f2"/>
                      <a:pt x="f8" y="f2"/>
                    </a:cubicBezTo>
                    <a:lnTo>
                      <a:pt x="f9" y="f2"/>
                    </a:lnTo>
                    <a:lnTo>
                      <a:pt x="f9" y="f5"/>
                    </a:lnTo>
                    <a:close/>
                    <a:moveTo>
                      <a:pt x="f2" y="f5"/>
                    </a:moveTo>
                    <a:lnTo>
                      <a:pt x="f9" y="f5"/>
                    </a:lnTo>
                    <a:lnTo>
                      <a:pt x="f9" y="f10"/>
                    </a:lnTo>
                    <a:lnTo>
                      <a:pt x="f2" y="f10"/>
                    </a:lnTo>
                    <a:close/>
                    <a:moveTo>
                      <a:pt x="f11" y="f2"/>
                    </a:moveTo>
                    <a:lnTo>
                      <a:pt x="f3" y="f2"/>
                    </a:lnTo>
                    <a:lnTo>
                      <a:pt x="f3" y="f12"/>
                    </a:lnTo>
                    <a:lnTo>
                      <a:pt x="f13" y="f12"/>
                    </a:lnTo>
                    <a:close/>
                    <a:moveTo>
                      <a:pt x="f2" y="f14"/>
                    </a:moveTo>
                    <a:lnTo>
                      <a:pt x="f9" y="f10"/>
                    </a:lnTo>
                    <a:lnTo>
                      <a:pt x="f9" y="f15"/>
                    </a:lnTo>
                    <a:lnTo>
                      <a:pt x="f5" y="f4"/>
                    </a:lnTo>
                    <a:cubicBezTo>
                      <a:pt x="f16" y="f4"/>
                      <a:pt x="f2" y="f17"/>
                      <a:pt x="f2" y="f14"/>
                    </a:cubicBezTo>
                    <a:close/>
                  </a:path>
                </a:pathLst>
              </a:custGeom>
              <a:solidFill>
                <a:srgbClr val="FAF0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7" name="Rounded Rectangle 6"/>
              <p:cNvSpPr/>
              <p:nvPr/>
            </p:nvSpPr>
            <p:spPr>
              <a:xfrm>
                <a:off x="6473933" y="1064462"/>
                <a:ext cx="5489463" cy="886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05201"/>
                  <a:gd name="f4" fmla="val 685802"/>
                  <a:gd name="f5" fmla="val 298450"/>
                  <a:gd name="f6" fmla="val 133620"/>
                  <a:gd name="f7" fmla="val 638174"/>
                  <a:gd name="f8" fmla="val 298343"/>
                  <a:gd name="f9" fmla="val 387348"/>
                  <a:gd name="f10" fmla="val 485775"/>
                  <a:gd name="f11" fmla="val 133350"/>
                  <a:gd name="f12" fmla="val 552180"/>
                  <a:gd name="f13" fmla="val 387350"/>
                  <a:gd name="f14" fmla="val 1098549"/>
                  <a:gd name="f15" fmla="val 1250949"/>
                  <a:gd name="f16" fmla="val 1248682"/>
                  <a:gd name="f17" fmla="val 685800"/>
                  <a:gd name="f18" fmla="val 1248684"/>
                  <a:gd name="f19" fmla="*/ f0 1 3505201"/>
                  <a:gd name="f20" fmla="*/ f1 1 68580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3505201"/>
                  <a:gd name="f27" fmla="*/ f24 1 685802"/>
                  <a:gd name="f28" fmla="*/ 0 1 f26"/>
                  <a:gd name="f29" fmla="*/ 3505201 1 f26"/>
                  <a:gd name="f30" fmla="*/ 0 1 f27"/>
                  <a:gd name="f31" fmla="*/ 685802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3505201" h="685802">
                    <a:moveTo>
                      <a:pt x="f2" y="f5"/>
                    </a:moveTo>
                    <a:cubicBezTo>
                      <a:pt x="f2" y="f6"/>
                      <a:pt x="f6" y="f2"/>
                      <a:pt x="f5" y="f2"/>
                    </a:cubicBezTo>
                    <a:lnTo>
                      <a:pt x="f7" y="f2"/>
                    </a:lnTo>
                    <a:moveTo>
                      <a:pt x="f2" y="f8"/>
                    </a:moveTo>
                    <a:lnTo>
                      <a:pt x="f2" y="f9"/>
                    </a:lnTo>
                    <a:moveTo>
                      <a:pt x="f10" y="f4"/>
                    </a:moveTo>
                    <a:lnTo>
                      <a:pt x="f5" y="f4"/>
                    </a:lnTo>
                    <a:cubicBezTo>
                      <a:pt x="f11" y="f4"/>
                      <a:pt x="f2" y="f12"/>
                      <a:pt x="f2" y="f13"/>
                    </a:cubicBezTo>
                    <a:moveTo>
                      <a:pt x="f14" y="f4"/>
                    </a:moveTo>
                    <a:lnTo>
                      <a:pt x="f15" y="f4"/>
                    </a:lnTo>
                    <a:moveTo>
                      <a:pt x="f16" y="f2"/>
                    </a:moveTo>
                    <a:lnTo>
                      <a:pt x="f3" y="f2"/>
                    </a:lnTo>
                    <a:lnTo>
                      <a:pt x="f3" y="f17"/>
                    </a:lnTo>
                    <a:lnTo>
                      <a:pt x="f18" y="f17"/>
                    </a:lnTo>
                  </a:path>
                </a:pathLst>
              </a:custGeom>
              <a:noFill/>
              <a:ln w="9528" cap="flat">
                <a:solidFill>
                  <a:srgbClr val="BA5DE5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79" name="Rounded Rectangle 8"/>
            <p:cNvSpPr/>
            <p:nvPr/>
          </p:nvSpPr>
          <p:spPr>
            <a:xfrm>
              <a:off x="7236214" y="1064462"/>
              <a:ext cx="1193255" cy="886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1934"/>
                <a:gd name="f4" fmla="val 685807"/>
                <a:gd name="f5" fmla="val 122857"/>
                <a:gd name="f6" fmla="val 85194"/>
                <a:gd name="f7" fmla="val 53713"/>
                <a:gd name="f8" fmla="val 133582"/>
                <a:gd name="f9" fmla="val 23860"/>
                <a:gd name="f10" fmla="val 152334"/>
                <a:gd name="f11" fmla="val 732457"/>
                <a:gd name="f12" fmla="val 53712"/>
                <a:gd name="f13" fmla="val 743182"/>
                <a:gd name="f14" fmla="val 82550"/>
                <a:gd name="f15" fmla="val 539750"/>
                <a:gd name="f16" fmla="val 732455"/>
                <a:gd name="f17" fmla="val 538931"/>
                <a:gd name="f18" fmla="val 586370"/>
                <a:gd name="f19" fmla="val 702956"/>
                <a:gd name="f20" fmla="val 629735"/>
                <a:gd name="f21" fmla="val 656255"/>
                <a:gd name="f22" fmla="val 650951"/>
                <a:gd name="f23" fmla="val 637609"/>
                <a:gd name="f24" fmla="val 659422"/>
                <a:gd name="f25" fmla="val 621705"/>
                <a:gd name="f26" fmla="val 671424"/>
                <a:gd name="f27" fmla="val 609325"/>
                <a:gd name="f28" fmla="val 122855"/>
                <a:gd name="f29" fmla="val 93356"/>
                <a:gd name="f30" fmla="val 46655"/>
                <a:gd name="f31" fmla="val 28147"/>
                <a:gd name="f32" fmla="val 659359"/>
                <a:gd name="f33" fmla="val 12339"/>
                <a:gd name="f34" fmla="val 671247"/>
                <a:gd name="f35" fmla="val 685490"/>
                <a:gd name="f36" fmla="*/ f0 1 761934"/>
                <a:gd name="f37" fmla="*/ f1 1 685807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761934"/>
                <a:gd name="f44" fmla="*/ f41 1 685807"/>
                <a:gd name="f45" fmla="*/ 0 1 f43"/>
                <a:gd name="f46" fmla="*/ 761934 1 f43"/>
                <a:gd name="f47" fmla="*/ 0 1 f44"/>
                <a:gd name="f48" fmla="*/ 685807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61934" h="685807">
                  <a:moveTo>
                    <a:pt x="f5" y="f6"/>
                  </a:moveTo>
                  <a:cubicBezTo>
                    <a:pt x="f5" y="f7"/>
                    <a:pt x="f8" y="f9"/>
                    <a:pt x="f10" y="f2"/>
                  </a:cubicBezTo>
                  <a:moveTo>
                    <a:pt x="f11" y="f6"/>
                  </a:moveTo>
                  <a:cubicBezTo>
                    <a:pt x="f11" y="f12"/>
                    <a:pt x="f13" y="f9"/>
                    <a:pt x="f3" y="f2"/>
                  </a:cubicBezTo>
                  <a:moveTo>
                    <a:pt x="f11" y="f14"/>
                  </a:moveTo>
                  <a:lnTo>
                    <a:pt x="f11" y="f15"/>
                  </a:lnTo>
                  <a:moveTo>
                    <a:pt x="f5" y="f14"/>
                  </a:moveTo>
                  <a:lnTo>
                    <a:pt x="f5" y="f15"/>
                  </a:lnTo>
                  <a:moveTo>
                    <a:pt x="f16" y="f17"/>
                  </a:moveTo>
                  <a:cubicBezTo>
                    <a:pt x="f16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4"/>
                  </a:cubicBezTo>
                  <a:moveTo>
                    <a:pt x="f28" y="f17"/>
                  </a:moveTo>
                  <a:cubicBezTo>
                    <a:pt x="f28" y="f18"/>
                    <a:pt x="f29" y="f20"/>
                    <a:pt x="f30" y="f22"/>
                  </a:cubicBezTo>
                  <a:cubicBezTo>
                    <a:pt x="f31" y="f32"/>
                    <a:pt x="f33" y="f34"/>
                    <a:pt x="f2" y="f35"/>
                  </a:cubicBezTo>
                </a:path>
              </a:pathLst>
            </a:custGeom>
            <a:noFill/>
            <a:ln w="9528" cap="flat">
              <a:solidFill>
                <a:srgbClr val="BA5DE5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grpSp>
          <p:nvGrpSpPr>
            <p:cNvPr id="80" name="Group 14"/>
            <p:cNvGrpSpPr/>
            <p:nvPr/>
          </p:nvGrpSpPr>
          <p:grpSpPr>
            <a:xfrm>
              <a:off x="6235257" y="1951192"/>
              <a:ext cx="5728139" cy="788285"/>
              <a:chOff x="6235257" y="1951192"/>
              <a:chExt cx="5728139" cy="788285"/>
            </a:xfrm>
          </p:grpSpPr>
          <p:sp>
            <p:nvSpPr>
              <p:cNvPr id="134" name="Rounded Rectangle 9"/>
              <p:cNvSpPr/>
              <p:nvPr/>
            </p:nvSpPr>
            <p:spPr>
              <a:xfrm>
                <a:off x="6235257" y="1951192"/>
                <a:ext cx="5728139" cy="7882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57599"/>
                  <a:gd name="f4" fmla="val 609666"/>
                  <a:gd name="f5" fmla="val 298450"/>
                  <a:gd name="f6" fmla="val 133620"/>
                  <a:gd name="f7" fmla="val 128481"/>
                  <a:gd name="f8" fmla="val 286971"/>
                  <a:gd name="f9" fmla="val 609600"/>
                  <a:gd name="f10" fmla="val 311150"/>
                  <a:gd name="f11" fmla="val 609602"/>
                  <a:gd name="f12" fmla="val 609599"/>
                  <a:gd name="f13" fmla="val 311213"/>
                  <a:gd name="f14" fmla="val 133350"/>
                  <a:gd name="f15" fmla="val 476044"/>
                  <a:gd name="f16" fmla="*/ f0 1 3657599"/>
                  <a:gd name="f17" fmla="*/ f1 1 609666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3657599"/>
                  <a:gd name="f24" fmla="*/ f21 1 609666"/>
                  <a:gd name="f25" fmla="*/ 0 1 f23"/>
                  <a:gd name="f26" fmla="*/ 3657599 1 f23"/>
                  <a:gd name="f27" fmla="*/ 0 1 f24"/>
                  <a:gd name="f28" fmla="*/ 609666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3657599" h="609666">
                    <a:moveTo>
                      <a:pt x="f2" y="f5"/>
                    </a:moveTo>
                    <a:cubicBezTo>
                      <a:pt x="f2" y="f6"/>
                      <a:pt x="f7" y="f2"/>
                      <a:pt x="f8" y="f2"/>
                    </a:cubicBezTo>
                    <a:lnTo>
                      <a:pt x="f9" y="f2"/>
                    </a:lnTo>
                    <a:lnTo>
                      <a:pt x="f9" y="f5"/>
                    </a:lnTo>
                    <a:close/>
                    <a:moveTo>
                      <a:pt x="f2" y="f5"/>
                    </a:moveTo>
                    <a:lnTo>
                      <a:pt x="f9" y="f5"/>
                    </a:lnTo>
                    <a:lnTo>
                      <a:pt x="f9" y="f10"/>
                    </a:lnTo>
                    <a:lnTo>
                      <a:pt x="f2" y="f10"/>
                    </a:lnTo>
                    <a:close/>
                    <a:moveTo>
                      <a:pt x="f11" y="f2"/>
                    </a:moveTo>
                    <a:lnTo>
                      <a:pt x="f3" y="f2"/>
                    </a:lnTo>
                    <a:lnTo>
                      <a:pt x="f3" y="f9"/>
                    </a:lnTo>
                    <a:lnTo>
                      <a:pt x="f12" y="f9"/>
                    </a:lnTo>
                    <a:close/>
                    <a:moveTo>
                      <a:pt x="f2" y="f13"/>
                    </a:moveTo>
                    <a:lnTo>
                      <a:pt x="f9" y="f10"/>
                    </a:lnTo>
                    <a:lnTo>
                      <a:pt x="f9" y="f11"/>
                    </a:lnTo>
                    <a:lnTo>
                      <a:pt x="f5" y="f4"/>
                    </a:lnTo>
                    <a:cubicBezTo>
                      <a:pt x="f14" y="f4"/>
                      <a:pt x="f2" y="f15"/>
                      <a:pt x="f2" y="f13"/>
                    </a:cubicBezTo>
                    <a:close/>
                  </a:path>
                </a:pathLst>
              </a:custGeom>
              <a:solidFill>
                <a:srgbClr val="FFEBF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5" name="Rounded Rectangle 10"/>
              <p:cNvSpPr/>
              <p:nvPr/>
            </p:nvSpPr>
            <p:spPr>
              <a:xfrm>
                <a:off x="6235257" y="1951192"/>
                <a:ext cx="5728139" cy="7882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57601"/>
                  <a:gd name="f4" fmla="val 609602"/>
                  <a:gd name="f5" fmla="val 298450"/>
                  <a:gd name="f6" fmla="val 133620"/>
                  <a:gd name="f7" fmla="val 638175"/>
                  <a:gd name="f8" fmla="val 298325"/>
                  <a:gd name="f9" fmla="val 311149"/>
                  <a:gd name="f10" fmla="val 485775"/>
                  <a:gd name="f11" fmla="val 133350"/>
                  <a:gd name="f12" fmla="val 475980"/>
                  <a:gd name="f13" fmla="val 311150"/>
                  <a:gd name="f14" fmla="val 1098549"/>
                  <a:gd name="f15" fmla="val 1250949"/>
                  <a:gd name="f16" fmla="val 1248682"/>
                  <a:gd name="f17" fmla="val 609600"/>
                  <a:gd name="f18" fmla="val 1248684"/>
                  <a:gd name="f19" fmla="*/ f0 1 3657601"/>
                  <a:gd name="f20" fmla="*/ f1 1 60960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3657601"/>
                  <a:gd name="f27" fmla="*/ f24 1 609602"/>
                  <a:gd name="f28" fmla="*/ 0 1 f26"/>
                  <a:gd name="f29" fmla="*/ 3657601 1 f26"/>
                  <a:gd name="f30" fmla="*/ 0 1 f27"/>
                  <a:gd name="f31" fmla="*/ 609602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3657601" h="609602">
                    <a:moveTo>
                      <a:pt x="f2" y="f5"/>
                    </a:moveTo>
                    <a:cubicBezTo>
                      <a:pt x="f2" y="f6"/>
                      <a:pt x="f6" y="f2"/>
                      <a:pt x="f5" y="f2"/>
                    </a:cubicBezTo>
                    <a:lnTo>
                      <a:pt x="f7" y="f2"/>
                    </a:lnTo>
                    <a:moveTo>
                      <a:pt x="f2" y="f8"/>
                    </a:moveTo>
                    <a:lnTo>
                      <a:pt x="f2" y="f9"/>
                    </a:lnTo>
                    <a:moveTo>
                      <a:pt x="f10" y="f4"/>
                    </a:moveTo>
                    <a:lnTo>
                      <a:pt x="f5" y="f4"/>
                    </a:lnTo>
                    <a:cubicBezTo>
                      <a:pt x="f11" y="f4"/>
                      <a:pt x="f2" y="f12"/>
                      <a:pt x="f2" y="f13"/>
                    </a:cubicBezTo>
                    <a:moveTo>
                      <a:pt x="f14" y="f4"/>
                    </a:moveTo>
                    <a:lnTo>
                      <a:pt x="f15" y="f4"/>
                    </a:lnTo>
                    <a:moveTo>
                      <a:pt x="f16" y="f2"/>
                    </a:moveTo>
                    <a:lnTo>
                      <a:pt x="f3" y="f2"/>
                    </a:lnTo>
                    <a:lnTo>
                      <a:pt x="f3" y="f17"/>
                    </a:lnTo>
                    <a:lnTo>
                      <a:pt x="f18" y="f17"/>
                    </a:lnTo>
                  </a:path>
                </a:pathLst>
              </a:custGeom>
              <a:noFill/>
              <a:ln w="9528" cap="flat">
                <a:solidFill>
                  <a:srgbClr val="DE58A9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81" name="Rounded Rectangle 12"/>
            <p:cNvSpPr/>
            <p:nvPr/>
          </p:nvSpPr>
          <p:spPr>
            <a:xfrm>
              <a:off x="6997546" y="1951192"/>
              <a:ext cx="1193255" cy="788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1934"/>
                <a:gd name="f4" fmla="val 609607"/>
                <a:gd name="f5" fmla="val 122857"/>
                <a:gd name="f6" fmla="val 85194"/>
                <a:gd name="f7" fmla="val 53713"/>
                <a:gd name="f8" fmla="val 133582"/>
                <a:gd name="f9" fmla="val 23860"/>
                <a:gd name="f10" fmla="val 152334"/>
                <a:gd name="f11" fmla="val 732457"/>
                <a:gd name="f12" fmla="val 53712"/>
                <a:gd name="f13" fmla="val 743182"/>
                <a:gd name="f14" fmla="val 82550"/>
                <a:gd name="f15" fmla="val 463550"/>
                <a:gd name="f16" fmla="val 732455"/>
                <a:gd name="f17" fmla="val 462731"/>
                <a:gd name="f18" fmla="val 510170"/>
                <a:gd name="f19" fmla="val 702956"/>
                <a:gd name="f20" fmla="val 553535"/>
                <a:gd name="f21" fmla="val 656255"/>
                <a:gd name="f22" fmla="val 574751"/>
                <a:gd name="f23" fmla="val 637609"/>
                <a:gd name="f24" fmla="val 583222"/>
                <a:gd name="f25" fmla="val 621705"/>
                <a:gd name="f26" fmla="val 595224"/>
                <a:gd name="f27" fmla="val 609325"/>
                <a:gd name="f28" fmla="val 122855"/>
                <a:gd name="f29" fmla="val 93356"/>
                <a:gd name="f30" fmla="val 46655"/>
                <a:gd name="f31" fmla="val 28147"/>
                <a:gd name="f32" fmla="val 583159"/>
                <a:gd name="f33" fmla="val 12339"/>
                <a:gd name="f34" fmla="val 595047"/>
                <a:gd name="f35" fmla="val 609290"/>
                <a:gd name="f36" fmla="*/ f0 1 761934"/>
                <a:gd name="f37" fmla="*/ f1 1 609607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761934"/>
                <a:gd name="f44" fmla="*/ f41 1 609607"/>
                <a:gd name="f45" fmla="*/ 0 1 f43"/>
                <a:gd name="f46" fmla="*/ 761934 1 f43"/>
                <a:gd name="f47" fmla="*/ 0 1 f44"/>
                <a:gd name="f48" fmla="*/ 609607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61934" h="609607">
                  <a:moveTo>
                    <a:pt x="f5" y="f6"/>
                  </a:moveTo>
                  <a:cubicBezTo>
                    <a:pt x="f5" y="f7"/>
                    <a:pt x="f8" y="f9"/>
                    <a:pt x="f10" y="f2"/>
                  </a:cubicBezTo>
                  <a:moveTo>
                    <a:pt x="f11" y="f6"/>
                  </a:moveTo>
                  <a:cubicBezTo>
                    <a:pt x="f11" y="f12"/>
                    <a:pt x="f13" y="f9"/>
                    <a:pt x="f3" y="f2"/>
                  </a:cubicBezTo>
                  <a:moveTo>
                    <a:pt x="f11" y="f14"/>
                  </a:moveTo>
                  <a:lnTo>
                    <a:pt x="f11" y="f15"/>
                  </a:lnTo>
                  <a:moveTo>
                    <a:pt x="f5" y="f15"/>
                  </a:moveTo>
                  <a:lnTo>
                    <a:pt x="f5" y="f14"/>
                  </a:lnTo>
                  <a:moveTo>
                    <a:pt x="f16" y="f17"/>
                  </a:moveTo>
                  <a:cubicBezTo>
                    <a:pt x="f16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4"/>
                  </a:cubicBezTo>
                  <a:moveTo>
                    <a:pt x="f28" y="f17"/>
                  </a:moveTo>
                  <a:cubicBezTo>
                    <a:pt x="f28" y="f18"/>
                    <a:pt x="f29" y="f20"/>
                    <a:pt x="f30" y="f22"/>
                  </a:cubicBezTo>
                  <a:cubicBezTo>
                    <a:pt x="f31" y="f32"/>
                    <a:pt x="f33" y="f34"/>
                    <a:pt x="f2" y="f35"/>
                  </a:cubicBezTo>
                </a:path>
              </a:pathLst>
            </a:custGeom>
            <a:noFill/>
            <a:ln w="9528" cap="flat">
              <a:solidFill>
                <a:srgbClr val="DE58A9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grpSp>
          <p:nvGrpSpPr>
            <p:cNvPr id="82" name="Group 18"/>
            <p:cNvGrpSpPr/>
            <p:nvPr/>
          </p:nvGrpSpPr>
          <p:grpSpPr>
            <a:xfrm>
              <a:off x="5996589" y="2739396"/>
              <a:ext cx="5966807" cy="788285"/>
              <a:chOff x="5996589" y="2739396"/>
              <a:chExt cx="5966807" cy="788285"/>
            </a:xfrm>
          </p:grpSpPr>
          <p:sp>
            <p:nvSpPr>
              <p:cNvPr id="132" name="Rounded Rectangle 13"/>
              <p:cNvSpPr/>
              <p:nvPr/>
            </p:nvSpPr>
            <p:spPr>
              <a:xfrm>
                <a:off x="5996589" y="2739396"/>
                <a:ext cx="5966807" cy="7882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09999"/>
                  <a:gd name="f4" fmla="val 609666"/>
                  <a:gd name="f5" fmla="val 298450"/>
                  <a:gd name="f6" fmla="val 133620"/>
                  <a:gd name="f7" fmla="val 128481"/>
                  <a:gd name="f8" fmla="val 286971"/>
                  <a:gd name="f9" fmla="val 609600"/>
                  <a:gd name="f10" fmla="val 311150"/>
                  <a:gd name="f11" fmla="val 609602"/>
                  <a:gd name="f12" fmla="val 609599"/>
                  <a:gd name="f13" fmla="val 311213"/>
                  <a:gd name="f14" fmla="val 133350"/>
                  <a:gd name="f15" fmla="val 476044"/>
                  <a:gd name="f16" fmla="*/ f0 1 3809999"/>
                  <a:gd name="f17" fmla="*/ f1 1 609666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3809999"/>
                  <a:gd name="f24" fmla="*/ f21 1 609666"/>
                  <a:gd name="f25" fmla="*/ 0 1 f23"/>
                  <a:gd name="f26" fmla="*/ 3809999 1 f23"/>
                  <a:gd name="f27" fmla="*/ 0 1 f24"/>
                  <a:gd name="f28" fmla="*/ 609666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3809999" h="609666">
                    <a:moveTo>
                      <a:pt x="f2" y="f5"/>
                    </a:moveTo>
                    <a:cubicBezTo>
                      <a:pt x="f2" y="f6"/>
                      <a:pt x="f7" y="f2"/>
                      <a:pt x="f8" y="f2"/>
                    </a:cubicBezTo>
                    <a:lnTo>
                      <a:pt x="f9" y="f2"/>
                    </a:lnTo>
                    <a:lnTo>
                      <a:pt x="f9" y="f5"/>
                    </a:lnTo>
                    <a:close/>
                    <a:moveTo>
                      <a:pt x="f2" y="f5"/>
                    </a:moveTo>
                    <a:lnTo>
                      <a:pt x="f9" y="f5"/>
                    </a:lnTo>
                    <a:lnTo>
                      <a:pt x="f9" y="f10"/>
                    </a:lnTo>
                    <a:lnTo>
                      <a:pt x="f2" y="f10"/>
                    </a:lnTo>
                    <a:close/>
                    <a:moveTo>
                      <a:pt x="f11" y="f2"/>
                    </a:moveTo>
                    <a:lnTo>
                      <a:pt x="f3" y="f2"/>
                    </a:lnTo>
                    <a:lnTo>
                      <a:pt x="f3" y="f9"/>
                    </a:lnTo>
                    <a:lnTo>
                      <a:pt x="f12" y="f9"/>
                    </a:lnTo>
                    <a:close/>
                    <a:moveTo>
                      <a:pt x="f2" y="f13"/>
                    </a:moveTo>
                    <a:lnTo>
                      <a:pt x="f9" y="f10"/>
                    </a:lnTo>
                    <a:lnTo>
                      <a:pt x="f9" y="f11"/>
                    </a:lnTo>
                    <a:lnTo>
                      <a:pt x="f5" y="f4"/>
                    </a:lnTo>
                    <a:cubicBezTo>
                      <a:pt x="f14" y="f4"/>
                      <a:pt x="f2" y="f15"/>
                      <a:pt x="f2" y="f13"/>
                    </a:cubicBezTo>
                    <a:close/>
                  </a:path>
                </a:pathLst>
              </a:custGeom>
              <a:solidFill>
                <a:srgbClr val="FFECE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3" name="Rounded Rectangle 14"/>
              <p:cNvSpPr/>
              <p:nvPr/>
            </p:nvSpPr>
            <p:spPr>
              <a:xfrm>
                <a:off x="5996589" y="2739396"/>
                <a:ext cx="5966807" cy="7882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10001"/>
                  <a:gd name="f4" fmla="val 609602"/>
                  <a:gd name="f5" fmla="val 298450"/>
                  <a:gd name="f6" fmla="val 133620"/>
                  <a:gd name="f7" fmla="val 638175"/>
                  <a:gd name="f8" fmla="val 298325"/>
                  <a:gd name="f9" fmla="val 311149"/>
                  <a:gd name="f10" fmla="val 485775"/>
                  <a:gd name="f11" fmla="val 133350"/>
                  <a:gd name="f12" fmla="val 475980"/>
                  <a:gd name="f13" fmla="val 311150"/>
                  <a:gd name="f14" fmla="val 1098549"/>
                  <a:gd name="f15" fmla="val 1250949"/>
                  <a:gd name="f16" fmla="val 1248682"/>
                  <a:gd name="f17" fmla="val 609600"/>
                  <a:gd name="f18" fmla="val 1248684"/>
                  <a:gd name="f19" fmla="*/ f0 1 3810001"/>
                  <a:gd name="f20" fmla="*/ f1 1 60960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3810001"/>
                  <a:gd name="f27" fmla="*/ f24 1 609602"/>
                  <a:gd name="f28" fmla="*/ 0 1 f26"/>
                  <a:gd name="f29" fmla="*/ 3810001 1 f26"/>
                  <a:gd name="f30" fmla="*/ 0 1 f27"/>
                  <a:gd name="f31" fmla="*/ 609602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3810001" h="609602">
                    <a:moveTo>
                      <a:pt x="f2" y="f5"/>
                    </a:moveTo>
                    <a:cubicBezTo>
                      <a:pt x="f2" y="f6"/>
                      <a:pt x="f6" y="f2"/>
                      <a:pt x="f5" y="f2"/>
                    </a:cubicBezTo>
                    <a:lnTo>
                      <a:pt x="f7" y="f2"/>
                    </a:lnTo>
                    <a:moveTo>
                      <a:pt x="f2" y="f8"/>
                    </a:moveTo>
                    <a:lnTo>
                      <a:pt x="f2" y="f9"/>
                    </a:lnTo>
                    <a:moveTo>
                      <a:pt x="f10" y="f4"/>
                    </a:moveTo>
                    <a:lnTo>
                      <a:pt x="f5" y="f4"/>
                    </a:lnTo>
                    <a:cubicBezTo>
                      <a:pt x="f11" y="f4"/>
                      <a:pt x="f2" y="f12"/>
                      <a:pt x="f2" y="f13"/>
                    </a:cubicBezTo>
                    <a:moveTo>
                      <a:pt x="f14" y="f4"/>
                    </a:moveTo>
                    <a:lnTo>
                      <a:pt x="f15" y="f4"/>
                    </a:lnTo>
                    <a:moveTo>
                      <a:pt x="f16" y="f2"/>
                    </a:moveTo>
                    <a:lnTo>
                      <a:pt x="f3" y="f2"/>
                    </a:lnTo>
                    <a:lnTo>
                      <a:pt x="f3" y="f17"/>
                    </a:lnTo>
                    <a:lnTo>
                      <a:pt x="f18" y="f17"/>
                    </a:lnTo>
                  </a:path>
                </a:pathLst>
              </a:custGeom>
              <a:noFill/>
              <a:ln w="9528" cap="flat">
                <a:solidFill>
                  <a:srgbClr val="E55753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83" name="Rounded Rectangle 16"/>
            <p:cNvSpPr/>
            <p:nvPr/>
          </p:nvSpPr>
          <p:spPr>
            <a:xfrm>
              <a:off x="6758869" y="2739396"/>
              <a:ext cx="1193255" cy="788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1934"/>
                <a:gd name="f4" fmla="val 609607"/>
                <a:gd name="f5" fmla="val 122857"/>
                <a:gd name="f6" fmla="val 85194"/>
                <a:gd name="f7" fmla="val 53713"/>
                <a:gd name="f8" fmla="val 133582"/>
                <a:gd name="f9" fmla="val 23860"/>
                <a:gd name="f10" fmla="val 152334"/>
                <a:gd name="f11" fmla="val 732457"/>
                <a:gd name="f12" fmla="val 53712"/>
                <a:gd name="f13" fmla="val 743182"/>
                <a:gd name="f14" fmla="val 82550"/>
                <a:gd name="f15" fmla="val 463550"/>
                <a:gd name="f16" fmla="val 732455"/>
                <a:gd name="f17" fmla="val 462731"/>
                <a:gd name="f18" fmla="val 510170"/>
                <a:gd name="f19" fmla="val 702956"/>
                <a:gd name="f20" fmla="val 553535"/>
                <a:gd name="f21" fmla="val 656255"/>
                <a:gd name="f22" fmla="val 574751"/>
                <a:gd name="f23" fmla="val 637609"/>
                <a:gd name="f24" fmla="val 583222"/>
                <a:gd name="f25" fmla="val 621705"/>
                <a:gd name="f26" fmla="val 595224"/>
                <a:gd name="f27" fmla="val 609325"/>
                <a:gd name="f28" fmla="val 122855"/>
                <a:gd name="f29" fmla="val 93356"/>
                <a:gd name="f30" fmla="val 46655"/>
                <a:gd name="f31" fmla="val 28147"/>
                <a:gd name="f32" fmla="val 583159"/>
                <a:gd name="f33" fmla="val 12339"/>
                <a:gd name="f34" fmla="val 595047"/>
                <a:gd name="f35" fmla="val 609290"/>
                <a:gd name="f36" fmla="*/ f0 1 761934"/>
                <a:gd name="f37" fmla="*/ f1 1 609607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761934"/>
                <a:gd name="f44" fmla="*/ f41 1 609607"/>
                <a:gd name="f45" fmla="*/ 0 1 f43"/>
                <a:gd name="f46" fmla="*/ 761934 1 f43"/>
                <a:gd name="f47" fmla="*/ 0 1 f44"/>
                <a:gd name="f48" fmla="*/ 609607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61934" h="609607">
                  <a:moveTo>
                    <a:pt x="f5" y="f6"/>
                  </a:moveTo>
                  <a:cubicBezTo>
                    <a:pt x="f5" y="f7"/>
                    <a:pt x="f8" y="f9"/>
                    <a:pt x="f10" y="f2"/>
                  </a:cubicBezTo>
                  <a:moveTo>
                    <a:pt x="f11" y="f6"/>
                  </a:moveTo>
                  <a:cubicBezTo>
                    <a:pt x="f11" y="f12"/>
                    <a:pt x="f13" y="f9"/>
                    <a:pt x="f3" y="f2"/>
                  </a:cubicBezTo>
                  <a:moveTo>
                    <a:pt x="f11" y="f14"/>
                  </a:moveTo>
                  <a:lnTo>
                    <a:pt x="f11" y="f15"/>
                  </a:lnTo>
                  <a:moveTo>
                    <a:pt x="f5" y="f15"/>
                  </a:moveTo>
                  <a:lnTo>
                    <a:pt x="f5" y="f14"/>
                  </a:lnTo>
                  <a:moveTo>
                    <a:pt x="f16" y="f17"/>
                  </a:moveTo>
                  <a:cubicBezTo>
                    <a:pt x="f16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4"/>
                  </a:cubicBezTo>
                  <a:moveTo>
                    <a:pt x="f28" y="f17"/>
                  </a:moveTo>
                  <a:cubicBezTo>
                    <a:pt x="f28" y="f18"/>
                    <a:pt x="f29" y="f20"/>
                    <a:pt x="f30" y="f22"/>
                  </a:cubicBezTo>
                  <a:cubicBezTo>
                    <a:pt x="f31" y="f32"/>
                    <a:pt x="f33" y="f34"/>
                    <a:pt x="f2" y="f35"/>
                  </a:cubicBezTo>
                </a:path>
              </a:pathLst>
            </a:custGeom>
            <a:noFill/>
            <a:ln w="9528" cap="flat">
              <a:solidFill>
                <a:srgbClr val="E557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grpSp>
          <p:nvGrpSpPr>
            <p:cNvPr id="84" name="Group 22"/>
            <p:cNvGrpSpPr/>
            <p:nvPr/>
          </p:nvGrpSpPr>
          <p:grpSpPr>
            <a:xfrm>
              <a:off x="5757912" y="3527599"/>
              <a:ext cx="6205484" cy="788285"/>
              <a:chOff x="5757912" y="3527599"/>
              <a:chExt cx="6205484" cy="788285"/>
            </a:xfrm>
          </p:grpSpPr>
          <p:sp>
            <p:nvSpPr>
              <p:cNvPr id="130" name="Rounded Rectangle 17"/>
              <p:cNvSpPr/>
              <p:nvPr/>
            </p:nvSpPr>
            <p:spPr>
              <a:xfrm>
                <a:off x="5757912" y="3527599"/>
                <a:ext cx="6205484" cy="7882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62399"/>
                  <a:gd name="f4" fmla="val 609666"/>
                  <a:gd name="f5" fmla="val 298450"/>
                  <a:gd name="f6" fmla="val 133620"/>
                  <a:gd name="f7" fmla="val 128481"/>
                  <a:gd name="f8" fmla="val 286971"/>
                  <a:gd name="f9" fmla="val 609600"/>
                  <a:gd name="f10" fmla="val 311150"/>
                  <a:gd name="f11" fmla="val 609602"/>
                  <a:gd name="f12" fmla="val 609599"/>
                  <a:gd name="f13" fmla="val 311213"/>
                  <a:gd name="f14" fmla="val 133350"/>
                  <a:gd name="f15" fmla="val 476044"/>
                  <a:gd name="f16" fmla="*/ f0 1 3962399"/>
                  <a:gd name="f17" fmla="*/ f1 1 609666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3962399"/>
                  <a:gd name="f24" fmla="*/ f21 1 609666"/>
                  <a:gd name="f25" fmla="*/ 0 1 f23"/>
                  <a:gd name="f26" fmla="*/ 3962399 1 f23"/>
                  <a:gd name="f27" fmla="*/ 0 1 f24"/>
                  <a:gd name="f28" fmla="*/ 609666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3962399" h="609666">
                    <a:moveTo>
                      <a:pt x="f2" y="f5"/>
                    </a:moveTo>
                    <a:cubicBezTo>
                      <a:pt x="f2" y="f6"/>
                      <a:pt x="f7" y="f2"/>
                      <a:pt x="f8" y="f2"/>
                    </a:cubicBezTo>
                    <a:lnTo>
                      <a:pt x="f9" y="f2"/>
                    </a:lnTo>
                    <a:lnTo>
                      <a:pt x="f9" y="f5"/>
                    </a:lnTo>
                    <a:close/>
                    <a:moveTo>
                      <a:pt x="f2" y="f5"/>
                    </a:moveTo>
                    <a:lnTo>
                      <a:pt x="f9" y="f5"/>
                    </a:lnTo>
                    <a:lnTo>
                      <a:pt x="f9" y="f10"/>
                    </a:lnTo>
                    <a:lnTo>
                      <a:pt x="f2" y="f10"/>
                    </a:lnTo>
                    <a:close/>
                    <a:moveTo>
                      <a:pt x="f11" y="f2"/>
                    </a:moveTo>
                    <a:lnTo>
                      <a:pt x="f3" y="f2"/>
                    </a:lnTo>
                    <a:lnTo>
                      <a:pt x="f3" y="f9"/>
                    </a:lnTo>
                    <a:lnTo>
                      <a:pt x="f12" y="f9"/>
                    </a:lnTo>
                    <a:close/>
                    <a:moveTo>
                      <a:pt x="f2" y="f13"/>
                    </a:moveTo>
                    <a:lnTo>
                      <a:pt x="f9" y="f10"/>
                    </a:lnTo>
                    <a:lnTo>
                      <a:pt x="f9" y="f11"/>
                    </a:lnTo>
                    <a:lnTo>
                      <a:pt x="f5" y="f4"/>
                    </a:lnTo>
                    <a:cubicBezTo>
                      <a:pt x="f14" y="f4"/>
                      <a:pt x="f2" y="f15"/>
                      <a:pt x="f2" y="f13"/>
                    </a:cubicBezTo>
                    <a:close/>
                  </a:path>
                </a:pathLst>
              </a:custGeom>
              <a:solidFill>
                <a:srgbClr val="FFF2E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1" name="Rounded Rectangle 18"/>
              <p:cNvSpPr/>
              <p:nvPr/>
            </p:nvSpPr>
            <p:spPr>
              <a:xfrm>
                <a:off x="5757912" y="3527599"/>
                <a:ext cx="6205484" cy="7882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62401"/>
                  <a:gd name="f4" fmla="val 609602"/>
                  <a:gd name="f5" fmla="val 298450"/>
                  <a:gd name="f6" fmla="val 133620"/>
                  <a:gd name="f7" fmla="val 638175"/>
                  <a:gd name="f8" fmla="val 298325"/>
                  <a:gd name="f9" fmla="val 311149"/>
                  <a:gd name="f10" fmla="val 485775"/>
                  <a:gd name="f11" fmla="val 133350"/>
                  <a:gd name="f12" fmla="val 475980"/>
                  <a:gd name="f13" fmla="val 311150"/>
                  <a:gd name="f14" fmla="val 1098549"/>
                  <a:gd name="f15" fmla="val 1250949"/>
                  <a:gd name="f16" fmla="val 1248682"/>
                  <a:gd name="f17" fmla="val 609600"/>
                  <a:gd name="f18" fmla="val 1248684"/>
                  <a:gd name="f19" fmla="*/ f0 1 3962401"/>
                  <a:gd name="f20" fmla="*/ f1 1 60960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3962401"/>
                  <a:gd name="f27" fmla="*/ f24 1 609602"/>
                  <a:gd name="f28" fmla="*/ 0 1 f26"/>
                  <a:gd name="f29" fmla="*/ 3962401 1 f26"/>
                  <a:gd name="f30" fmla="*/ 0 1 f27"/>
                  <a:gd name="f31" fmla="*/ 609602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3962401" h="609602">
                    <a:moveTo>
                      <a:pt x="f2" y="f5"/>
                    </a:moveTo>
                    <a:cubicBezTo>
                      <a:pt x="f2" y="f6"/>
                      <a:pt x="f6" y="f2"/>
                      <a:pt x="f5" y="f2"/>
                    </a:cubicBezTo>
                    <a:lnTo>
                      <a:pt x="f7" y="f2"/>
                    </a:lnTo>
                    <a:moveTo>
                      <a:pt x="f2" y="f8"/>
                    </a:moveTo>
                    <a:lnTo>
                      <a:pt x="f2" y="f9"/>
                    </a:lnTo>
                    <a:moveTo>
                      <a:pt x="f10" y="f4"/>
                    </a:moveTo>
                    <a:lnTo>
                      <a:pt x="f5" y="f4"/>
                    </a:lnTo>
                    <a:cubicBezTo>
                      <a:pt x="f11" y="f4"/>
                      <a:pt x="f2" y="f12"/>
                      <a:pt x="f2" y="f13"/>
                    </a:cubicBezTo>
                    <a:moveTo>
                      <a:pt x="f14" y="f4"/>
                    </a:moveTo>
                    <a:lnTo>
                      <a:pt x="f15" y="f4"/>
                    </a:lnTo>
                    <a:moveTo>
                      <a:pt x="f16" y="f2"/>
                    </a:moveTo>
                    <a:lnTo>
                      <a:pt x="f3" y="f2"/>
                    </a:lnTo>
                    <a:lnTo>
                      <a:pt x="f3" y="f17"/>
                    </a:lnTo>
                    <a:lnTo>
                      <a:pt x="f18" y="f17"/>
                    </a:lnTo>
                  </a:path>
                </a:pathLst>
              </a:custGeom>
              <a:noFill/>
              <a:ln w="9528" cap="flat">
                <a:solidFill>
                  <a:srgbClr val="DE84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85" name="Rounded Rectangle 20"/>
            <p:cNvSpPr/>
            <p:nvPr/>
          </p:nvSpPr>
          <p:spPr>
            <a:xfrm>
              <a:off x="6520202" y="3527599"/>
              <a:ext cx="1193255" cy="788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1934"/>
                <a:gd name="f4" fmla="val 609607"/>
                <a:gd name="f5" fmla="val 122857"/>
                <a:gd name="f6" fmla="val 85194"/>
                <a:gd name="f7" fmla="val 53713"/>
                <a:gd name="f8" fmla="val 133582"/>
                <a:gd name="f9" fmla="val 23860"/>
                <a:gd name="f10" fmla="val 152334"/>
                <a:gd name="f11" fmla="val 732457"/>
                <a:gd name="f12" fmla="val 53712"/>
                <a:gd name="f13" fmla="val 743182"/>
                <a:gd name="f14" fmla="val 82550"/>
                <a:gd name="f15" fmla="val 463550"/>
                <a:gd name="f16" fmla="val 732455"/>
                <a:gd name="f17" fmla="val 462731"/>
                <a:gd name="f18" fmla="val 510170"/>
                <a:gd name="f19" fmla="val 702956"/>
                <a:gd name="f20" fmla="val 553535"/>
                <a:gd name="f21" fmla="val 656255"/>
                <a:gd name="f22" fmla="val 574751"/>
                <a:gd name="f23" fmla="val 637609"/>
                <a:gd name="f24" fmla="val 583222"/>
                <a:gd name="f25" fmla="val 621705"/>
                <a:gd name="f26" fmla="val 595224"/>
                <a:gd name="f27" fmla="val 609325"/>
                <a:gd name="f28" fmla="val 122855"/>
                <a:gd name="f29" fmla="val 93356"/>
                <a:gd name="f30" fmla="val 46655"/>
                <a:gd name="f31" fmla="val 28147"/>
                <a:gd name="f32" fmla="val 583159"/>
                <a:gd name="f33" fmla="val 12339"/>
                <a:gd name="f34" fmla="val 595047"/>
                <a:gd name="f35" fmla="val 609290"/>
                <a:gd name="f36" fmla="*/ f0 1 761934"/>
                <a:gd name="f37" fmla="*/ f1 1 609607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761934"/>
                <a:gd name="f44" fmla="*/ f41 1 609607"/>
                <a:gd name="f45" fmla="*/ 0 1 f43"/>
                <a:gd name="f46" fmla="*/ 761934 1 f43"/>
                <a:gd name="f47" fmla="*/ 0 1 f44"/>
                <a:gd name="f48" fmla="*/ 609607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61934" h="609607">
                  <a:moveTo>
                    <a:pt x="f5" y="f6"/>
                  </a:moveTo>
                  <a:cubicBezTo>
                    <a:pt x="f5" y="f7"/>
                    <a:pt x="f8" y="f9"/>
                    <a:pt x="f10" y="f2"/>
                  </a:cubicBezTo>
                  <a:moveTo>
                    <a:pt x="f11" y="f6"/>
                  </a:moveTo>
                  <a:cubicBezTo>
                    <a:pt x="f11" y="f12"/>
                    <a:pt x="f13" y="f9"/>
                    <a:pt x="f3" y="f2"/>
                  </a:cubicBezTo>
                  <a:moveTo>
                    <a:pt x="f11" y="f14"/>
                  </a:moveTo>
                  <a:lnTo>
                    <a:pt x="f11" y="f15"/>
                  </a:lnTo>
                  <a:moveTo>
                    <a:pt x="f5" y="f15"/>
                  </a:moveTo>
                  <a:lnTo>
                    <a:pt x="f5" y="f14"/>
                  </a:lnTo>
                  <a:moveTo>
                    <a:pt x="f16" y="f17"/>
                  </a:moveTo>
                  <a:cubicBezTo>
                    <a:pt x="f16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4"/>
                  </a:cubicBezTo>
                  <a:moveTo>
                    <a:pt x="f28" y="f17"/>
                  </a:moveTo>
                  <a:cubicBezTo>
                    <a:pt x="f28" y="f18"/>
                    <a:pt x="f29" y="f20"/>
                    <a:pt x="f30" y="f22"/>
                  </a:cubicBezTo>
                  <a:cubicBezTo>
                    <a:pt x="f31" y="f32"/>
                    <a:pt x="f33" y="f34"/>
                    <a:pt x="f2" y="f35"/>
                  </a:cubicBezTo>
                </a:path>
              </a:pathLst>
            </a:custGeom>
            <a:noFill/>
            <a:ln w="9528" cap="flat">
              <a:solidFill>
                <a:srgbClr val="DE843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grpSp>
          <p:nvGrpSpPr>
            <p:cNvPr id="86" name="Group 26"/>
            <p:cNvGrpSpPr/>
            <p:nvPr/>
          </p:nvGrpSpPr>
          <p:grpSpPr>
            <a:xfrm>
              <a:off x="5519245" y="4315803"/>
              <a:ext cx="6444151" cy="788285"/>
              <a:chOff x="5519245" y="4315803"/>
              <a:chExt cx="6444151" cy="788285"/>
            </a:xfrm>
          </p:grpSpPr>
          <p:sp>
            <p:nvSpPr>
              <p:cNvPr id="128" name="Rounded Rectangle 21"/>
              <p:cNvSpPr/>
              <p:nvPr/>
            </p:nvSpPr>
            <p:spPr>
              <a:xfrm>
                <a:off x="5519245" y="4315803"/>
                <a:ext cx="6444151" cy="7882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14799"/>
                  <a:gd name="f4" fmla="val 609666"/>
                  <a:gd name="f5" fmla="val 298450"/>
                  <a:gd name="f6" fmla="val 133620"/>
                  <a:gd name="f7" fmla="val 128481"/>
                  <a:gd name="f8" fmla="val 286971"/>
                  <a:gd name="f9" fmla="val 609600"/>
                  <a:gd name="f10" fmla="val 311150"/>
                  <a:gd name="f11" fmla="val 609602"/>
                  <a:gd name="f12" fmla="val 609599"/>
                  <a:gd name="f13" fmla="val 311213"/>
                  <a:gd name="f14" fmla="val 133350"/>
                  <a:gd name="f15" fmla="val 476044"/>
                  <a:gd name="f16" fmla="*/ f0 1 4114799"/>
                  <a:gd name="f17" fmla="*/ f1 1 609666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4114799"/>
                  <a:gd name="f24" fmla="*/ f21 1 609666"/>
                  <a:gd name="f25" fmla="*/ 0 1 f23"/>
                  <a:gd name="f26" fmla="*/ 4114799 1 f23"/>
                  <a:gd name="f27" fmla="*/ 0 1 f24"/>
                  <a:gd name="f28" fmla="*/ 609666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4114799" h="609666">
                    <a:moveTo>
                      <a:pt x="f2" y="f5"/>
                    </a:moveTo>
                    <a:cubicBezTo>
                      <a:pt x="f2" y="f6"/>
                      <a:pt x="f7" y="f2"/>
                      <a:pt x="f8" y="f2"/>
                    </a:cubicBezTo>
                    <a:lnTo>
                      <a:pt x="f9" y="f2"/>
                    </a:lnTo>
                    <a:lnTo>
                      <a:pt x="f9" y="f5"/>
                    </a:lnTo>
                    <a:close/>
                    <a:moveTo>
                      <a:pt x="f2" y="f5"/>
                    </a:moveTo>
                    <a:lnTo>
                      <a:pt x="f9" y="f5"/>
                    </a:lnTo>
                    <a:lnTo>
                      <a:pt x="f9" y="f10"/>
                    </a:lnTo>
                    <a:lnTo>
                      <a:pt x="f2" y="f10"/>
                    </a:lnTo>
                    <a:close/>
                    <a:moveTo>
                      <a:pt x="f11" y="f2"/>
                    </a:moveTo>
                    <a:lnTo>
                      <a:pt x="f3" y="f2"/>
                    </a:lnTo>
                    <a:lnTo>
                      <a:pt x="f3" y="f9"/>
                    </a:lnTo>
                    <a:lnTo>
                      <a:pt x="f12" y="f9"/>
                    </a:lnTo>
                    <a:close/>
                    <a:moveTo>
                      <a:pt x="f2" y="f13"/>
                    </a:moveTo>
                    <a:lnTo>
                      <a:pt x="f9" y="f10"/>
                    </a:lnTo>
                    <a:lnTo>
                      <a:pt x="f9" y="f11"/>
                    </a:lnTo>
                    <a:lnTo>
                      <a:pt x="f5" y="f4"/>
                    </a:lnTo>
                    <a:cubicBezTo>
                      <a:pt x="f14" y="f4"/>
                      <a:pt x="f2" y="f15"/>
                      <a:pt x="f2" y="f13"/>
                    </a:cubicBezTo>
                    <a:close/>
                  </a:path>
                </a:pathLst>
              </a:custGeom>
              <a:solidFill>
                <a:srgbClr val="FFFBD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9" name="Rounded Rectangle 22"/>
              <p:cNvSpPr/>
              <p:nvPr/>
            </p:nvSpPr>
            <p:spPr>
              <a:xfrm>
                <a:off x="5519245" y="4315803"/>
                <a:ext cx="6444151" cy="7882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14801"/>
                  <a:gd name="f4" fmla="val 609602"/>
                  <a:gd name="f5" fmla="val 298450"/>
                  <a:gd name="f6" fmla="val 133620"/>
                  <a:gd name="f7" fmla="val 638175"/>
                  <a:gd name="f8" fmla="val 298325"/>
                  <a:gd name="f9" fmla="val 311149"/>
                  <a:gd name="f10" fmla="val 485775"/>
                  <a:gd name="f11" fmla="val 133350"/>
                  <a:gd name="f12" fmla="val 475980"/>
                  <a:gd name="f13" fmla="val 311150"/>
                  <a:gd name="f14" fmla="val 1098550"/>
                  <a:gd name="f15" fmla="val 1250949"/>
                  <a:gd name="f16" fmla="val 1248682"/>
                  <a:gd name="f17" fmla="val 609600"/>
                  <a:gd name="f18" fmla="val 1248684"/>
                  <a:gd name="f19" fmla="*/ f0 1 4114801"/>
                  <a:gd name="f20" fmla="*/ f1 1 60960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4114801"/>
                  <a:gd name="f27" fmla="*/ f24 1 609602"/>
                  <a:gd name="f28" fmla="*/ 0 1 f26"/>
                  <a:gd name="f29" fmla="*/ 4114801 1 f26"/>
                  <a:gd name="f30" fmla="*/ 0 1 f27"/>
                  <a:gd name="f31" fmla="*/ 609602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4114801" h="609602">
                    <a:moveTo>
                      <a:pt x="f2" y="f5"/>
                    </a:moveTo>
                    <a:cubicBezTo>
                      <a:pt x="f2" y="f6"/>
                      <a:pt x="f6" y="f2"/>
                      <a:pt x="f5" y="f2"/>
                    </a:cubicBezTo>
                    <a:lnTo>
                      <a:pt x="f7" y="f2"/>
                    </a:lnTo>
                    <a:moveTo>
                      <a:pt x="f2" y="f8"/>
                    </a:moveTo>
                    <a:lnTo>
                      <a:pt x="f2" y="f9"/>
                    </a:lnTo>
                    <a:moveTo>
                      <a:pt x="f10" y="f4"/>
                    </a:moveTo>
                    <a:lnTo>
                      <a:pt x="f5" y="f4"/>
                    </a:lnTo>
                    <a:cubicBezTo>
                      <a:pt x="f11" y="f4"/>
                      <a:pt x="f2" y="f12"/>
                      <a:pt x="f2" y="f13"/>
                    </a:cubicBezTo>
                    <a:moveTo>
                      <a:pt x="f14" y="f4"/>
                    </a:moveTo>
                    <a:lnTo>
                      <a:pt x="f15" y="f4"/>
                    </a:lnTo>
                    <a:moveTo>
                      <a:pt x="f16" y="f2"/>
                    </a:moveTo>
                    <a:lnTo>
                      <a:pt x="f3" y="f2"/>
                    </a:lnTo>
                    <a:lnTo>
                      <a:pt x="f3" y="f17"/>
                    </a:lnTo>
                    <a:lnTo>
                      <a:pt x="f18" y="f17"/>
                    </a:lnTo>
                  </a:path>
                </a:pathLst>
              </a:custGeom>
              <a:noFill/>
              <a:ln w="9528" cap="flat">
                <a:solidFill>
                  <a:srgbClr val="E0CB15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87" name="Rounded Rectangle 24"/>
            <p:cNvSpPr/>
            <p:nvPr/>
          </p:nvSpPr>
          <p:spPr>
            <a:xfrm>
              <a:off x="6281525" y="4315803"/>
              <a:ext cx="1193255" cy="788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1934"/>
                <a:gd name="f4" fmla="val 609607"/>
                <a:gd name="f5" fmla="val 122857"/>
                <a:gd name="f6" fmla="val 85194"/>
                <a:gd name="f7" fmla="val 53713"/>
                <a:gd name="f8" fmla="val 133582"/>
                <a:gd name="f9" fmla="val 23860"/>
                <a:gd name="f10" fmla="val 152334"/>
                <a:gd name="f11" fmla="val 732457"/>
                <a:gd name="f12" fmla="val 53712"/>
                <a:gd name="f13" fmla="val 743182"/>
                <a:gd name="f14" fmla="val 82550"/>
                <a:gd name="f15" fmla="val 463550"/>
                <a:gd name="f16" fmla="val 732455"/>
                <a:gd name="f17" fmla="val 462731"/>
                <a:gd name="f18" fmla="val 510170"/>
                <a:gd name="f19" fmla="val 702956"/>
                <a:gd name="f20" fmla="val 553535"/>
                <a:gd name="f21" fmla="val 656255"/>
                <a:gd name="f22" fmla="val 574751"/>
                <a:gd name="f23" fmla="val 637609"/>
                <a:gd name="f24" fmla="val 583222"/>
                <a:gd name="f25" fmla="val 621705"/>
                <a:gd name="f26" fmla="val 595224"/>
                <a:gd name="f27" fmla="val 609325"/>
                <a:gd name="f28" fmla="val 122855"/>
                <a:gd name="f29" fmla="val 93356"/>
                <a:gd name="f30" fmla="val 46655"/>
                <a:gd name="f31" fmla="val 28147"/>
                <a:gd name="f32" fmla="val 583159"/>
                <a:gd name="f33" fmla="val 12339"/>
                <a:gd name="f34" fmla="val 595047"/>
                <a:gd name="f35" fmla="val 609290"/>
                <a:gd name="f36" fmla="*/ f0 1 761934"/>
                <a:gd name="f37" fmla="*/ f1 1 609607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761934"/>
                <a:gd name="f44" fmla="*/ f41 1 609607"/>
                <a:gd name="f45" fmla="*/ 0 1 f43"/>
                <a:gd name="f46" fmla="*/ 761934 1 f43"/>
                <a:gd name="f47" fmla="*/ 0 1 f44"/>
                <a:gd name="f48" fmla="*/ 609607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61934" h="609607">
                  <a:moveTo>
                    <a:pt x="f5" y="f6"/>
                  </a:moveTo>
                  <a:cubicBezTo>
                    <a:pt x="f5" y="f7"/>
                    <a:pt x="f8" y="f9"/>
                    <a:pt x="f10" y="f2"/>
                  </a:cubicBezTo>
                  <a:moveTo>
                    <a:pt x="f11" y="f6"/>
                  </a:moveTo>
                  <a:cubicBezTo>
                    <a:pt x="f11" y="f12"/>
                    <a:pt x="f13" y="f9"/>
                    <a:pt x="f3" y="f2"/>
                  </a:cubicBezTo>
                  <a:moveTo>
                    <a:pt x="f11" y="f14"/>
                  </a:moveTo>
                  <a:lnTo>
                    <a:pt x="f11" y="f15"/>
                  </a:lnTo>
                  <a:moveTo>
                    <a:pt x="f5" y="f15"/>
                  </a:moveTo>
                  <a:lnTo>
                    <a:pt x="f5" y="f14"/>
                  </a:lnTo>
                  <a:moveTo>
                    <a:pt x="f16" y="f17"/>
                  </a:moveTo>
                  <a:cubicBezTo>
                    <a:pt x="f16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4"/>
                  </a:cubicBezTo>
                  <a:moveTo>
                    <a:pt x="f28" y="f17"/>
                  </a:moveTo>
                  <a:cubicBezTo>
                    <a:pt x="f28" y="f18"/>
                    <a:pt x="f29" y="f20"/>
                    <a:pt x="f30" y="f22"/>
                  </a:cubicBezTo>
                  <a:cubicBezTo>
                    <a:pt x="f31" y="f32"/>
                    <a:pt x="f33" y="f34"/>
                    <a:pt x="f2" y="f35"/>
                  </a:cubicBezTo>
                </a:path>
              </a:pathLst>
            </a:custGeom>
            <a:noFill/>
            <a:ln w="9528" cap="flat">
              <a:solidFill>
                <a:srgbClr val="E0CB15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grpSp>
          <p:nvGrpSpPr>
            <p:cNvPr id="88" name="Group 30"/>
            <p:cNvGrpSpPr/>
            <p:nvPr/>
          </p:nvGrpSpPr>
          <p:grpSpPr>
            <a:xfrm>
              <a:off x="5280568" y="5104016"/>
              <a:ext cx="6682828" cy="788285"/>
              <a:chOff x="5280568" y="5104016"/>
              <a:chExt cx="6682828" cy="788285"/>
            </a:xfrm>
          </p:grpSpPr>
          <p:sp>
            <p:nvSpPr>
              <p:cNvPr id="126" name="Rounded Rectangle 25"/>
              <p:cNvSpPr/>
              <p:nvPr/>
            </p:nvSpPr>
            <p:spPr>
              <a:xfrm>
                <a:off x="5280568" y="5104016"/>
                <a:ext cx="6682828" cy="7882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67199"/>
                  <a:gd name="f4" fmla="val 609666"/>
                  <a:gd name="f5" fmla="val 298450"/>
                  <a:gd name="f6" fmla="val 133620"/>
                  <a:gd name="f7" fmla="val 128481"/>
                  <a:gd name="f8" fmla="val 286971"/>
                  <a:gd name="f9" fmla="val 609600"/>
                  <a:gd name="f10" fmla="val 311150"/>
                  <a:gd name="f11" fmla="val 609602"/>
                  <a:gd name="f12" fmla="val 609599"/>
                  <a:gd name="f13" fmla="val 311213"/>
                  <a:gd name="f14" fmla="val 133350"/>
                  <a:gd name="f15" fmla="val 476044"/>
                  <a:gd name="f16" fmla="*/ f0 1 4267199"/>
                  <a:gd name="f17" fmla="*/ f1 1 609666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4267199"/>
                  <a:gd name="f24" fmla="*/ f21 1 609666"/>
                  <a:gd name="f25" fmla="*/ 0 1 f23"/>
                  <a:gd name="f26" fmla="*/ 4267199 1 f23"/>
                  <a:gd name="f27" fmla="*/ 0 1 f24"/>
                  <a:gd name="f28" fmla="*/ 609666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4267199" h="609666">
                    <a:moveTo>
                      <a:pt x="f2" y="f5"/>
                    </a:moveTo>
                    <a:cubicBezTo>
                      <a:pt x="f2" y="f6"/>
                      <a:pt x="f7" y="f2"/>
                      <a:pt x="f8" y="f2"/>
                    </a:cubicBezTo>
                    <a:lnTo>
                      <a:pt x="f9" y="f2"/>
                    </a:lnTo>
                    <a:lnTo>
                      <a:pt x="f9" y="f5"/>
                    </a:lnTo>
                    <a:close/>
                    <a:moveTo>
                      <a:pt x="f2" y="f5"/>
                    </a:moveTo>
                    <a:lnTo>
                      <a:pt x="f9" y="f5"/>
                    </a:lnTo>
                    <a:lnTo>
                      <a:pt x="f9" y="f10"/>
                    </a:lnTo>
                    <a:lnTo>
                      <a:pt x="f2" y="f10"/>
                    </a:lnTo>
                    <a:close/>
                    <a:moveTo>
                      <a:pt x="f11" y="f2"/>
                    </a:moveTo>
                    <a:lnTo>
                      <a:pt x="f3" y="f2"/>
                    </a:lnTo>
                    <a:lnTo>
                      <a:pt x="f3" y="f9"/>
                    </a:lnTo>
                    <a:lnTo>
                      <a:pt x="f12" y="f9"/>
                    </a:lnTo>
                    <a:close/>
                    <a:moveTo>
                      <a:pt x="f2" y="f13"/>
                    </a:moveTo>
                    <a:lnTo>
                      <a:pt x="f9" y="f10"/>
                    </a:lnTo>
                    <a:lnTo>
                      <a:pt x="f9" y="f11"/>
                    </a:lnTo>
                    <a:lnTo>
                      <a:pt x="f5" y="f4"/>
                    </a:lnTo>
                    <a:cubicBezTo>
                      <a:pt x="f14" y="f4"/>
                      <a:pt x="f2" y="f15"/>
                      <a:pt x="f2" y="f13"/>
                    </a:cubicBezTo>
                    <a:close/>
                  </a:path>
                </a:pathLst>
              </a:custGeom>
              <a:solidFill>
                <a:srgbClr val="F4FFD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7" name="Rounded Rectangle 26"/>
              <p:cNvSpPr/>
              <p:nvPr/>
            </p:nvSpPr>
            <p:spPr>
              <a:xfrm>
                <a:off x="5280568" y="5104016"/>
                <a:ext cx="6682828" cy="7882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67201"/>
                  <a:gd name="f4" fmla="val 609602"/>
                  <a:gd name="f5" fmla="val 298450"/>
                  <a:gd name="f6" fmla="val 133620"/>
                  <a:gd name="f7" fmla="val 638175"/>
                  <a:gd name="f8" fmla="val 298325"/>
                  <a:gd name="f9" fmla="val 311149"/>
                  <a:gd name="f10" fmla="val 485775"/>
                  <a:gd name="f11" fmla="val 133350"/>
                  <a:gd name="f12" fmla="val 475980"/>
                  <a:gd name="f13" fmla="val 311150"/>
                  <a:gd name="f14" fmla="val 1098550"/>
                  <a:gd name="f15" fmla="val 1250950"/>
                  <a:gd name="f16" fmla="val 1248683"/>
                  <a:gd name="f17" fmla="val 609600"/>
                  <a:gd name="f18" fmla="val 1248685"/>
                  <a:gd name="f19" fmla="*/ f0 1 4267201"/>
                  <a:gd name="f20" fmla="*/ f1 1 60960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4267201"/>
                  <a:gd name="f27" fmla="*/ f24 1 609602"/>
                  <a:gd name="f28" fmla="*/ 0 1 f26"/>
                  <a:gd name="f29" fmla="*/ 4267201 1 f26"/>
                  <a:gd name="f30" fmla="*/ 0 1 f27"/>
                  <a:gd name="f31" fmla="*/ 609602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4267201" h="609602">
                    <a:moveTo>
                      <a:pt x="f2" y="f5"/>
                    </a:moveTo>
                    <a:cubicBezTo>
                      <a:pt x="f2" y="f6"/>
                      <a:pt x="f6" y="f2"/>
                      <a:pt x="f5" y="f2"/>
                    </a:cubicBezTo>
                    <a:lnTo>
                      <a:pt x="f7" y="f2"/>
                    </a:lnTo>
                    <a:moveTo>
                      <a:pt x="f2" y="f8"/>
                    </a:moveTo>
                    <a:lnTo>
                      <a:pt x="f2" y="f9"/>
                    </a:lnTo>
                    <a:moveTo>
                      <a:pt x="f10" y="f4"/>
                    </a:moveTo>
                    <a:lnTo>
                      <a:pt x="f5" y="f4"/>
                    </a:lnTo>
                    <a:cubicBezTo>
                      <a:pt x="f11" y="f4"/>
                      <a:pt x="f2" y="f12"/>
                      <a:pt x="f2" y="f13"/>
                    </a:cubicBezTo>
                    <a:moveTo>
                      <a:pt x="f14" y="f4"/>
                    </a:moveTo>
                    <a:lnTo>
                      <a:pt x="f15" y="f4"/>
                    </a:lnTo>
                    <a:moveTo>
                      <a:pt x="f16" y="f2"/>
                    </a:moveTo>
                    <a:lnTo>
                      <a:pt x="f3" y="f2"/>
                    </a:lnTo>
                    <a:lnTo>
                      <a:pt x="f3" y="f17"/>
                    </a:lnTo>
                    <a:lnTo>
                      <a:pt x="f18" y="f17"/>
                    </a:lnTo>
                  </a:path>
                </a:pathLst>
              </a:custGeom>
              <a:noFill/>
              <a:ln w="9528" cap="flat">
                <a:solidFill>
                  <a:srgbClr val="92BD39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89" name="Rounded Rectangle 28"/>
            <p:cNvSpPr/>
            <p:nvPr/>
          </p:nvSpPr>
          <p:spPr>
            <a:xfrm>
              <a:off x="6042858" y="5104016"/>
              <a:ext cx="1193255" cy="788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1934"/>
                <a:gd name="f4" fmla="val 609607"/>
                <a:gd name="f5" fmla="val 122857"/>
                <a:gd name="f6" fmla="val 85194"/>
                <a:gd name="f7" fmla="val 53713"/>
                <a:gd name="f8" fmla="val 133582"/>
                <a:gd name="f9" fmla="val 23860"/>
                <a:gd name="f10" fmla="val 152334"/>
                <a:gd name="f11" fmla="val 732457"/>
                <a:gd name="f12" fmla="val 53712"/>
                <a:gd name="f13" fmla="val 743182"/>
                <a:gd name="f14" fmla="val 82550"/>
                <a:gd name="f15" fmla="val 463550"/>
                <a:gd name="f16" fmla="val 732455"/>
                <a:gd name="f17" fmla="val 462731"/>
                <a:gd name="f18" fmla="val 510170"/>
                <a:gd name="f19" fmla="val 702956"/>
                <a:gd name="f20" fmla="val 553535"/>
                <a:gd name="f21" fmla="val 656255"/>
                <a:gd name="f22" fmla="val 574751"/>
                <a:gd name="f23" fmla="val 637609"/>
                <a:gd name="f24" fmla="val 583222"/>
                <a:gd name="f25" fmla="val 621705"/>
                <a:gd name="f26" fmla="val 595224"/>
                <a:gd name="f27" fmla="val 609325"/>
                <a:gd name="f28" fmla="val 122855"/>
                <a:gd name="f29" fmla="val 93356"/>
                <a:gd name="f30" fmla="val 46655"/>
                <a:gd name="f31" fmla="val 28147"/>
                <a:gd name="f32" fmla="val 583159"/>
                <a:gd name="f33" fmla="val 12339"/>
                <a:gd name="f34" fmla="val 595047"/>
                <a:gd name="f35" fmla="val 609290"/>
                <a:gd name="f36" fmla="*/ f0 1 761934"/>
                <a:gd name="f37" fmla="*/ f1 1 609607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761934"/>
                <a:gd name="f44" fmla="*/ f41 1 609607"/>
                <a:gd name="f45" fmla="*/ 0 1 f43"/>
                <a:gd name="f46" fmla="*/ 761934 1 f43"/>
                <a:gd name="f47" fmla="*/ 0 1 f44"/>
                <a:gd name="f48" fmla="*/ 609607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61934" h="609607">
                  <a:moveTo>
                    <a:pt x="f5" y="f6"/>
                  </a:moveTo>
                  <a:cubicBezTo>
                    <a:pt x="f5" y="f7"/>
                    <a:pt x="f8" y="f9"/>
                    <a:pt x="f10" y="f2"/>
                  </a:cubicBezTo>
                  <a:moveTo>
                    <a:pt x="f11" y="f6"/>
                  </a:moveTo>
                  <a:cubicBezTo>
                    <a:pt x="f11" y="f12"/>
                    <a:pt x="f13" y="f9"/>
                    <a:pt x="f3" y="f2"/>
                  </a:cubicBezTo>
                  <a:moveTo>
                    <a:pt x="f11" y="f14"/>
                  </a:moveTo>
                  <a:lnTo>
                    <a:pt x="f11" y="f15"/>
                  </a:lnTo>
                  <a:moveTo>
                    <a:pt x="f5" y="f15"/>
                  </a:moveTo>
                  <a:lnTo>
                    <a:pt x="f5" y="f14"/>
                  </a:lnTo>
                  <a:moveTo>
                    <a:pt x="f16" y="f17"/>
                  </a:moveTo>
                  <a:cubicBezTo>
                    <a:pt x="f16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4"/>
                  </a:cubicBezTo>
                  <a:moveTo>
                    <a:pt x="f28" y="f17"/>
                  </a:moveTo>
                  <a:cubicBezTo>
                    <a:pt x="f28" y="f18"/>
                    <a:pt x="f29" y="f20"/>
                    <a:pt x="f30" y="f22"/>
                  </a:cubicBezTo>
                  <a:cubicBezTo>
                    <a:pt x="f31" y="f32"/>
                    <a:pt x="f33" y="f34"/>
                    <a:pt x="f2" y="f35"/>
                  </a:cubicBezTo>
                </a:path>
              </a:pathLst>
            </a:custGeom>
            <a:noFill/>
            <a:ln w="9528" cap="flat">
              <a:solidFill>
                <a:srgbClr val="92BD39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grpSp>
          <p:nvGrpSpPr>
            <p:cNvPr id="90" name="Group 34"/>
            <p:cNvGrpSpPr/>
            <p:nvPr/>
          </p:nvGrpSpPr>
          <p:grpSpPr>
            <a:xfrm>
              <a:off x="5041901" y="5892219"/>
              <a:ext cx="6921505" cy="788203"/>
              <a:chOff x="5041901" y="5892219"/>
              <a:chExt cx="6921505" cy="788203"/>
            </a:xfrm>
          </p:grpSpPr>
          <p:sp>
            <p:nvSpPr>
              <p:cNvPr id="124" name="Rounded Rectangle 29"/>
              <p:cNvSpPr/>
              <p:nvPr/>
            </p:nvSpPr>
            <p:spPr>
              <a:xfrm>
                <a:off x="5041901" y="5892219"/>
                <a:ext cx="6921495" cy="7882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19600"/>
                  <a:gd name="f4" fmla="val 609602"/>
                  <a:gd name="f5" fmla="val 298450"/>
                  <a:gd name="f6" fmla="val 133620"/>
                  <a:gd name="f7" fmla="val 149038"/>
                  <a:gd name="f8" fmla="val 332886"/>
                  <a:gd name="f9" fmla="val 298325"/>
                  <a:gd name="f10" fmla="val 311149"/>
                  <a:gd name="f11" fmla="val 311150"/>
                  <a:gd name="f12" fmla="val 475980"/>
                  <a:gd name="f13" fmla="val 4270560"/>
                  <a:gd name="f14" fmla="val 4086710"/>
                  <a:gd name="f15" fmla="val 332889"/>
                  <a:gd name="f16" fmla="val 149039"/>
                  <a:gd name="f17" fmla="*/ f0 1 4419600"/>
                  <a:gd name="f18" fmla="*/ f1 1 609602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4419600"/>
                  <a:gd name="f25" fmla="*/ f22 1 609602"/>
                  <a:gd name="f26" fmla="*/ 0 1 f24"/>
                  <a:gd name="f27" fmla="*/ 4419600 1 f24"/>
                  <a:gd name="f28" fmla="*/ 0 1 f25"/>
                  <a:gd name="f29" fmla="*/ 609602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4419600" h="609602">
                    <a:moveTo>
                      <a:pt x="f2" y="f5"/>
                    </a:moveTo>
                    <a:cubicBezTo>
                      <a:pt x="f2" y="f6"/>
                      <a:pt x="f7" y="f2"/>
                      <a:pt x="f8" y="f2"/>
                    </a:cubicBezTo>
                    <a:lnTo>
                      <a:pt x="f3" y="f2"/>
                    </a:lnTo>
                    <a:lnTo>
                      <a:pt x="f3" y="f5"/>
                    </a:lnTo>
                    <a:close/>
                    <a:moveTo>
                      <a:pt x="f2" y="f9"/>
                    </a:moveTo>
                    <a:lnTo>
                      <a:pt x="f3" y="f9"/>
                    </a:lnTo>
                    <a:lnTo>
                      <a:pt x="f3" y="f10"/>
                    </a:lnTo>
                    <a:lnTo>
                      <a:pt x="f2" y="f10"/>
                    </a:lnTo>
                    <a:close/>
                    <a:moveTo>
                      <a:pt x="f2" y="f11"/>
                    </a:moveTo>
                    <a:lnTo>
                      <a:pt x="f3" y="f11"/>
                    </a:lnTo>
                    <a:cubicBezTo>
                      <a:pt x="f3" y="f12"/>
                      <a:pt x="f13" y="f4"/>
                      <a:pt x="f14" y="f4"/>
                    </a:cubicBezTo>
                    <a:lnTo>
                      <a:pt x="f15" y="f4"/>
                    </a:lnTo>
                    <a:cubicBezTo>
                      <a:pt x="f16" y="f4"/>
                      <a:pt x="f2" y="f12"/>
                      <a:pt x="f2" y="f11"/>
                    </a:cubicBezTo>
                    <a:close/>
                  </a:path>
                </a:pathLst>
              </a:custGeom>
              <a:solidFill>
                <a:srgbClr val="E3FFF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5" name="Rounded Rectangle 30"/>
              <p:cNvSpPr/>
              <p:nvPr/>
            </p:nvSpPr>
            <p:spPr>
              <a:xfrm>
                <a:off x="5041901" y="5892219"/>
                <a:ext cx="6921505" cy="7882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19601"/>
                  <a:gd name="f4" fmla="val 609602"/>
                  <a:gd name="f5" fmla="val 298450"/>
                  <a:gd name="f6" fmla="val 133620"/>
                  <a:gd name="f7" fmla="val 638175"/>
                  <a:gd name="f8" fmla="val 1248682"/>
                  <a:gd name="f9" fmla="val 4419600"/>
                  <a:gd name="f10" fmla="val 298325"/>
                  <a:gd name="f11" fmla="val 311149"/>
                  <a:gd name="f12" fmla="val 311150"/>
                  <a:gd name="f13" fmla="val 475980"/>
                  <a:gd name="f14" fmla="val 4270560"/>
                  <a:gd name="f15" fmla="val 4086710"/>
                  <a:gd name="f16" fmla="val 332889"/>
                  <a:gd name="f17" fmla="val 149039"/>
                  <a:gd name="f18" fmla="*/ f0 1 4419601"/>
                  <a:gd name="f19" fmla="*/ f1 1 609602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4419601"/>
                  <a:gd name="f26" fmla="*/ f23 1 609602"/>
                  <a:gd name="f27" fmla="*/ 0 1 f25"/>
                  <a:gd name="f28" fmla="*/ 4419601 1 f25"/>
                  <a:gd name="f29" fmla="*/ 0 1 f26"/>
                  <a:gd name="f30" fmla="*/ 60960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4419601" h="609602">
                    <a:moveTo>
                      <a:pt x="f2" y="f5"/>
                    </a:moveTo>
                    <a:cubicBezTo>
                      <a:pt x="f2" y="f6"/>
                      <a:pt x="f6" y="f2"/>
                      <a:pt x="f5" y="f2"/>
                    </a:cubicBezTo>
                    <a:lnTo>
                      <a:pt x="f7" y="f2"/>
                    </a:lnTo>
                    <a:moveTo>
                      <a:pt x="f8" y="f2"/>
                    </a:moveTo>
                    <a:lnTo>
                      <a:pt x="f3" y="f2"/>
                    </a:lnTo>
                    <a:lnTo>
                      <a:pt x="f3" y="f5"/>
                    </a:lnTo>
                    <a:moveTo>
                      <a:pt x="f9" y="f10"/>
                    </a:moveTo>
                    <a:lnTo>
                      <a:pt x="f9" y="f11"/>
                    </a:lnTo>
                    <a:moveTo>
                      <a:pt x="f2" y="f10"/>
                    </a:moveTo>
                    <a:lnTo>
                      <a:pt x="f2" y="f11"/>
                    </a:lnTo>
                    <a:moveTo>
                      <a:pt x="f9" y="f12"/>
                    </a:moveTo>
                    <a:cubicBezTo>
                      <a:pt x="f9" y="f13"/>
                      <a:pt x="f14" y="f4"/>
                      <a:pt x="f15" y="f4"/>
                    </a:cubicBezTo>
                    <a:lnTo>
                      <a:pt x="f16" y="f4"/>
                    </a:lnTo>
                    <a:cubicBezTo>
                      <a:pt x="f17" y="f4"/>
                      <a:pt x="f2" y="f13"/>
                      <a:pt x="f2" y="f12"/>
                    </a:cubicBezTo>
                  </a:path>
                </a:pathLst>
              </a:custGeom>
              <a:noFill/>
              <a:ln w="9528" cap="flat">
                <a:solidFill>
                  <a:srgbClr val="3CC583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cs-CZ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91" name="Rounded Rectangle 32"/>
            <p:cNvSpPr/>
            <p:nvPr/>
          </p:nvSpPr>
          <p:spPr>
            <a:xfrm>
              <a:off x="5996589" y="5892219"/>
              <a:ext cx="1000856" cy="788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076"/>
                <a:gd name="f4" fmla="val 609594"/>
                <a:gd name="f5" fmla="val 85194"/>
                <a:gd name="f6" fmla="val 53713"/>
                <a:gd name="f7" fmla="val 10724"/>
                <a:gd name="f8" fmla="val 23860"/>
                <a:gd name="f9" fmla="val 29476"/>
                <a:gd name="f10" fmla="val 609600"/>
                <a:gd name="f11" fmla="val 53712"/>
                <a:gd name="f12" fmla="val 620324"/>
                <a:gd name="f13" fmla="val 82550"/>
                <a:gd name="f14" fmla="val 317500"/>
                <a:gd name="f15" fmla="val 315912"/>
                <a:gd name="f16" fmla="val 478108"/>
                <a:gd name="f17" fmla="val 478113"/>
                <a:gd name="f18" fmla="val 315917"/>
                <a:gd name="f19" fmla="val 293682"/>
                <a:gd name="f20" fmla="val 131486"/>
                <a:gd name="f21" fmla="*/ f0 1 639076"/>
                <a:gd name="f22" fmla="*/ f1 1 6095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639076"/>
                <a:gd name="f29" fmla="*/ f26 1 609594"/>
                <a:gd name="f30" fmla="*/ 0 1 f28"/>
                <a:gd name="f31" fmla="*/ 639076 1 f28"/>
                <a:gd name="f32" fmla="*/ 0 1 f29"/>
                <a:gd name="f33" fmla="*/ 609594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639076" h="609594">
                  <a:moveTo>
                    <a:pt x="f2" y="f5"/>
                  </a:moveTo>
                  <a:cubicBezTo>
                    <a:pt x="f2" y="f6"/>
                    <a:pt x="f7" y="f8"/>
                    <a:pt x="f9" y="f2"/>
                  </a:cubicBezTo>
                  <a:moveTo>
                    <a:pt x="f10" y="f5"/>
                  </a:moveTo>
                  <a:cubicBezTo>
                    <a:pt x="f10" y="f11"/>
                    <a:pt x="f12" y="f8"/>
                    <a:pt x="f3" y="f2"/>
                  </a:cubicBezTo>
                  <a:moveTo>
                    <a:pt x="f10" y="f13"/>
                  </a:moveTo>
                  <a:lnTo>
                    <a:pt x="f10" y="f14"/>
                  </a:lnTo>
                  <a:moveTo>
                    <a:pt x="f2" y="f14"/>
                  </a:moveTo>
                  <a:lnTo>
                    <a:pt x="f2" y="f13"/>
                  </a:lnTo>
                  <a:moveTo>
                    <a:pt x="f10" y="f15"/>
                  </a:moveTo>
                  <a:cubicBezTo>
                    <a:pt x="f10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2" y="f16"/>
                    <a:pt x="f2" y="f15"/>
                  </a:cubicBezTo>
                </a:path>
              </a:pathLst>
            </a:custGeom>
            <a:noFill/>
            <a:ln w="9528" cap="flat">
              <a:solidFill>
                <a:srgbClr val="3CC58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2" name="TextBox 38"/>
            <p:cNvSpPr txBox="1"/>
            <p:nvPr/>
          </p:nvSpPr>
          <p:spPr>
            <a:xfrm>
              <a:off x="8403198" y="1925727"/>
              <a:ext cx="1798241" cy="3163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600" b="1" i="0" u="none" strike="noStrike" kern="1200" cap="none" spc="0" baseline="0" dirty="0" smtClean="0">
                  <a:solidFill>
                    <a:srgbClr val="C04B92"/>
                  </a:solidFill>
                  <a:uFillTx/>
                  <a:latin typeface="Roboto"/>
                </a:rPr>
                <a:t>Upgrading produktů</a:t>
              </a:r>
              <a:endParaRPr lang="cs-CZ" sz="1600" b="1" i="0" u="none" strike="noStrike" kern="1200" cap="none" spc="0" baseline="0" dirty="0">
                <a:solidFill>
                  <a:srgbClr val="C04B92"/>
                </a:solidFill>
                <a:uFillTx/>
                <a:latin typeface="Roboto"/>
              </a:endParaRPr>
            </a:p>
          </p:txBody>
        </p:sp>
        <p:sp>
          <p:nvSpPr>
            <p:cNvPr id="93" name="TextBox 39"/>
            <p:cNvSpPr txBox="1"/>
            <p:nvPr/>
          </p:nvSpPr>
          <p:spPr>
            <a:xfrm>
              <a:off x="8403198" y="2258185"/>
              <a:ext cx="3465597" cy="4745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200" dirty="0" smtClean="0">
                  <a:solidFill>
                    <a:srgbClr val="000000"/>
                  </a:solidFill>
                  <a:latin typeface="Roboto"/>
                </a:rPr>
                <a:t>Zlepšení vlastností paliva splňující normy pro letecké palivo</a:t>
              </a:r>
              <a:endPara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Roboto"/>
              </a:endParaRPr>
            </a:p>
          </p:txBody>
        </p:sp>
        <p:sp>
          <p:nvSpPr>
            <p:cNvPr id="94" name="TextBox 40"/>
            <p:cNvSpPr txBox="1"/>
            <p:nvPr/>
          </p:nvSpPr>
          <p:spPr>
            <a:xfrm>
              <a:off x="6608606" y="2118461"/>
              <a:ext cx="230665" cy="6327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3200" b="1" i="0" u="none" strike="noStrike" kern="1200" cap="none" spc="0" baseline="0" dirty="0" smtClean="0">
                  <a:solidFill>
                    <a:srgbClr val="DE58A9"/>
                  </a:solidFill>
                  <a:uFillTx/>
                  <a:latin typeface="Roboto"/>
                </a:rPr>
                <a:t>6</a:t>
              </a:r>
              <a:endParaRPr lang="cs-CZ" sz="3200" b="1" i="0" u="none" strike="noStrike" kern="1200" cap="none" spc="0" baseline="0" dirty="0">
                <a:solidFill>
                  <a:srgbClr val="DE58A9"/>
                </a:solidFill>
                <a:uFillTx/>
                <a:latin typeface="Roboto"/>
              </a:endParaRPr>
            </a:p>
          </p:txBody>
        </p:sp>
        <p:sp>
          <p:nvSpPr>
            <p:cNvPr id="95" name="TextBox 41"/>
            <p:cNvSpPr txBox="1"/>
            <p:nvPr/>
          </p:nvSpPr>
          <p:spPr>
            <a:xfrm>
              <a:off x="8631942" y="1454583"/>
              <a:ext cx="3226920" cy="4745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200" dirty="0" smtClean="0">
                  <a:solidFill>
                    <a:srgbClr val="000000"/>
                  </a:solidFill>
                  <a:latin typeface="Roboto"/>
                </a:rPr>
                <a:t>Dodávka leteckého paliva na letiště potrubím nebo po silnici</a:t>
              </a:r>
              <a:endPara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Roboto"/>
              </a:endParaRPr>
            </a:p>
          </p:txBody>
        </p:sp>
        <p:sp>
          <p:nvSpPr>
            <p:cNvPr id="96" name="TextBox 42"/>
            <p:cNvSpPr txBox="1"/>
            <p:nvPr/>
          </p:nvSpPr>
          <p:spPr>
            <a:xfrm>
              <a:off x="6383005" y="2906663"/>
              <a:ext cx="230665" cy="6327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3200" b="1" i="0" u="none" strike="noStrike" kern="1200" cap="none" spc="0" baseline="0" dirty="0" smtClean="0">
                  <a:solidFill>
                    <a:srgbClr val="E55753"/>
                  </a:solidFill>
                  <a:uFillTx/>
                  <a:latin typeface="Roboto"/>
                </a:rPr>
                <a:t>5</a:t>
              </a:r>
              <a:endParaRPr lang="cs-CZ" sz="3200" b="1" i="0" u="none" strike="noStrike" kern="1200" cap="none" spc="0" baseline="0" dirty="0">
                <a:solidFill>
                  <a:srgbClr val="E55753"/>
                </a:solidFill>
                <a:uFillTx/>
                <a:latin typeface="Roboto"/>
              </a:endParaRPr>
            </a:p>
          </p:txBody>
        </p:sp>
        <p:sp>
          <p:nvSpPr>
            <p:cNvPr id="97" name="TextBox 43"/>
            <p:cNvSpPr txBox="1"/>
            <p:nvPr/>
          </p:nvSpPr>
          <p:spPr>
            <a:xfrm>
              <a:off x="8164531" y="2903604"/>
              <a:ext cx="2294091" cy="3163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600" b="1" i="0" u="none" strike="noStrike" kern="1200" cap="none" spc="0" baseline="0" dirty="0" smtClean="0">
                  <a:solidFill>
                    <a:srgbClr val="C64B47"/>
                  </a:solidFill>
                  <a:uFillTx/>
                  <a:latin typeface="Roboto"/>
                </a:rPr>
                <a:t>Odstranění kontaminantů</a:t>
              </a:r>
              <a:endParaRPr lang="cs-CZ" sz="1600" b="1" i="0" u="none" strike="noStrike" kern="1200" cap="none" spc="0" baseline="0" dirty="0">
                <a:solidFill>
                  <a:srgbClr val="C64B47"/>
                </a:solidFill>
                <a:uFillTx/>
                <a:latin typeface="Roboto"/>
              </a:endParaRPr>
            </a:p>
          </p:txBody>
        </p:sp>
        <p:sp>
          <p:nvSpPr>
            <p:cNvPr id="98" name="TextBox 44"/>
            <p:cNvSpPr txBox="1"/>
            <p:nvPr/>
          </p:nvSpPr>
          <p:spPr>
            <a:xfrm>
              <a:off x="8164531" y="3219712"/>
              <a:ext cx="3216749" cy="2372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200" dirty="0" smtClean="0">
                  <a:solidFill>
                    <a:srgbClr val="000000"/>
                  </a:solidFill>
                  <a:latin typeface="Roboto"/>
                </a:rPr>
                <a:t>Odstraňování nečistot pro zajištění kvality paliva</a:t>
              </a:r>
              <a:endPara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Roboto"/>
              </a:endParaRPr>
            </a:p>
          </p:txBody>
        </p:sp>
        <p:sp>
          <p:nvSpPr>
            <p:cNvPr id="99" name="TextBox 45"/>
            <p:cNvSpPr txBox="1"/>
            <p:nvPr/>
          </p:nvSpPr>
          <p:spPr>
            <a:xfrm>
              <a:off x="6865930" y="1299665"/>
              <a:ext cx="230665" cy="6327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3200" b="1" i="0" u="none" strike="noStrike" kern="1200" cap="none" spc="0" baseline="0" dirty="0" smtClean="0">
                  <a:solidFill>
                    <a:srgbClr val="BA5DE5"/>
                  </a:solidFill>
                  <a:uFillTx/>
                  <a:latin typeface="Roboto"/>
                </a:rPr>
                <a:t>7</a:t>
              </a:r>
              <a:endParaRPr lang="cs-CZ" sz="3200" b="1" i="0" u="none" strike="noStrike" kern="1200" cap="none" spc="0" baseline="0" dirty="0">
                <a:solidFill>
                  <a:srgbClr val="BA5DE5"/>
                </a:solidFill>
                <a:uFillTx/>
                <a:latin typeface="Roboto"/>
              </a:endParaRPr>
            </a:p>
          </p:txBody>
        </p:sp>
        <p:sp>
          <p:nvSpPr>
            <p:cNvPr id="100" name="TextBox 46"/>
            <p:cNvSpPr txBox="1"/>
            <p:nvPr/>
          </p:nvSpPr>
          <p:spPr>
            <a:xfrm>
              <a:off x="6147366" y="3675574"/>
              <a:ext cx="230665" cy="6327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3200" b="1" i="0" u="none" strike="noStrike" kern="1200" cap="none" spc="0" baseline="0" dirty="0" smtClean="0">
                  <a:solidFill>
                    <a:srgbClr val="DE8431"/>
                  </a:solidFill>
                  <a:uFillTx/>
                  <a:latin typeface="Roboto"/>
                </a:rPr>
                <a:t>4</a:t>
              </a:r>
              <a:endParaRPr lang="cs-CZ" sz="3200" b="1" i="0" u="none" strike="noStrike" kern="1200" cap="none" spc="0" baseline="0" dirty="0">
                <a:solidFill>
                  <a:srgbClr val="DE8431"/>
                </a:solidFill>
                <a:uFillTx/>
                <a:latin typeface="Roboto"/>
              </a:endParaRPr>
            </a:p>
          </p:txBody>
        </p:sp>
        <p:sp>
          <p:nvSpPr>
            <p:cNvPr id="101" name="TextBox 47"/>
            <p:cNvSpPr txBox="1"/>
            <p:nvPr/>
          </p:nvSpPr>
          <p:spPr>
            <a:xfrm>
              <a:off x="7925854" y="3642548"/>
              <a:ext cx="1663295" cy="3163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600" b="1" i="0" u="none" strike="noStrike" kern="1200" cap="none" spc="0" baseline="0" dirty="0" smtClean="0">
                  <a:solidFill>
                    <a:srgbClr val="B27338"/>
                  </a:solidFill>
                  <a:uFillTx/>
                  <a:latin typeface="Roboto"/>
                </a:rPr>
                <a:t>Konverze biomasy</a:t>
              </a:r>
              <a:endParaRPr lang="cs-CZ" sz="1600" b="1" i="0" u="none" strike="noStrike" kern="1200" cap="none" spc="0" baseline="0" dirty="0">
                <a:solidFill>
                  <a:srgbClr val="B27338"/>
                </a:solidFill>
                <a:uFillTx/>
                <a:latin typeface="Roboto"/>
              </a:endParaRPr>
            </a:p>
          </p:txBody>
        </p:sp>
        <p:sp>
          <p:nvSpPr>
            <p:cNvPr id="102" name="TextBox 48"/>
            <p:cNvSpPr txBox="1"/>
            <p:nvPr/>
          </p:nvSpPr>
          <p:spPr>
            <a:xfrm>
              <a:off x="7925854" y="3934023"/>
              <a:ext cx="3092787" cy="2372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200" dirty="0" smtClean="0">
                  <a:solidFill>
                    <a:srgbClr val="000000"/>
                  </a:solidFill>
                  <a:latin typeface="Roboto"/>
                </a:rPr>
                <a:t>Přeměna biomasy pomocí různých technologií</a:t>
              </a:r>
              <a:endPara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Roboto"/>
              </a:endParaRPr>
            </a:p>
          </p:txBody>
        </p:sp>
        <p:sp>
          <p:nvSpPr>
            <p:cNvPr id="103" name="TextBox 49"/>
            <p:cNvSpPr txBox="1"/>
            <p:nvPr/>
          </p:nvSpPr>
          <p:spPr>
            <a:xfrm>
              <a:off x="8641875" y="1114125"/>
              <a:ext cx="1722922" cy="3163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600" b="1" i="0" u="none" strike="noStrike" kern="1200" cap="none" spc="0" baseline="0" dirty="0" smtClean="0">
                  <a:solidFill>
                    <a:srgbClr val="78478F"/>
                  </a:solidFill>
                  <a:uFillTx/>
                  <a:latin typeface="Roboto"/>
                </a:rPr>
                <a:t>Distribuce a využití</a:t>
              </a:r>
              <a:endParaRPr lang="cs-CZ" sz="1600" b="1" i="0" u="none" strike="noStrike" kern="1200" cap="none" spc="0" baseline="0" dirty="0">
                <a:solidFill>
                  <a:srgbClr val="78478F"/>
                </a:solidFill>
                <a:uFillTx/>
                <a:latin typeface="Roboto"/>
              </a:endParaRPr>
            </a:p>
          </p:txBody>
        </p:sp>
        <p:sp>
          <p:nvSpPr>
            <p:cNvPr id="104" name="TextBox 50"/>
            <p:cNvSpPr txBox="1"/>
            <p:nvPr/>
          </p:nvSpPr>
          <p:spPr>
            <a:xfrm>
              <a:off x="8880543" y="581836"/>
              <a:ext cx="2988252" cy="4745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200" dirty="0" smtClean="0">
                  <a:solidFill>
                    <a:srgbClr val="000000"/>
                  </a:solidFill>
                  <a:latin typeface="Roboto"/>
                </a:rPr>
                <a:t>Využití vedlejších produktů pro snížení nákladů na nakládání s odpady</a:t>
              </a:r>
              <a:endPara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Roboto"/>
              </a:endParaRPr>
            </a:p>
          </p:txBody>
        </p:sp>
        <p:sp>
          <p:nvSpPr>
            <p:cNvPr id="105" name="TextBox 51"/>
            <p:cNvSpPr txBox="1"/>
            <p:nvPr/>
          </p:nvSpPr>
          <p:spPr>
            <a:xfrm>
              <a:off x="7687187" y="4337480"/>
              <a:ext cx="1043482" cy="3163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600" b="1" i="0" u="none" strike="noStrike" kern="1200" cap="none" spc="0" baseline="0" dirty="0" smtClean="0">
                  <a:solidFill>
                    <a:srgbClr val="AB9E2B"/>
                  </a:solidFill>
                  <a:uFillTx/>
                  <a:latin typeface="Roboto"/>
                </a:rPr>
                <a:t>Předúprava</a:t>
              </a:r>
              <a:endParaRPr lang="cs-CZ" sz="1600" b="1" i="0" u="none" strike="noStrike" kern="1200" cap="none" spc="0" baseline="0" dirty="0">
                <a:solidFill>
                  <a:srgbClr val="AB9E2B"/>
                </a:solidFill>
                <a:uFillTx/>
                <a:latin typeface="Roboto"/>
              </a:endParaRPr>
            </a:p>
          </p:txBody>
        </p:sp>
        <p:sp>
          <p:nvSpPr>
            <p:cNvPr id="106" name="TextBox 52"/>
            <p:cNvSpPr txBox="1"/>
            <p:nvPr/>
          </p:nvSpPr>
          <p:spPr>
            <a:xfrm>
              <a:off x="5892585" y="4464018"/>
              <a:ext cx="230665" cy="6327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3200" b="1" i="0" u="none" strike="noStrike" kern="1200" cap="none" spc="0" baseline="0" dirty="0" smtClean="0">
                  <a:solidFill>
                    <a:srgbClr val="E0CB15"/>
                  </a:solidFill>
                  <a:uFillTx/>
                  <a:latin typeface="Roboto"/>
                </a:rPr>
                <a:t>3</a:t>
              </a:r>
              <a:endParaRPr lang="cs-CZ" sz="3200" b="1" i="0" u="none" strike="noStrike" kern="1200" cap="none" spc="0" baseline="0" dirty="0">
                <a:solidFill>
                  <a:srgbClr val="E0CB15"/>
                </a:solidFill>
                <a:uFillTx/>
                <a:latin typeface="Roboto"/>
              </a:endParaRPr>
            </a:p>
          </p:txBody>
        </p:sp>
        <p:sp>
          <p:nvSpPr>
            <p:cNvPr id="107" name="TextBox 53"/>
            <p:cNvSpPr txBox="1"/>
            <p:nvPr/>
          </p:nvSpPr>
          <p:spPr>
            <a:xfrm>
              <a:off x="7659837" y="4626606"/>
              <a:ext cx="4044736" cy="4745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200" dirty="0" smtClean="0">
                  <a:solidFill>
                    <a:srgbClr val="000000"/>
                  </a:solidFill>
                  <a:latin typeface="Roboto"/>
                </a:rPr>
                <a:t>Příprava biomasy mechanickými, chemickými a tepelnými metodami</a:t>
              </a:r>
              <a:endPara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Roboto"/>
              </a:endParaRPr>
            </a:p>
          </p:txBody>
        </p:sp>
        <p:sp>
          <p:nvSpPr>
            <p:cNvPr id="108" name="TextBox 54"/>
            <p:cNvSpPr txBox="1"/>
            <p:nvPr/>
          </p:nvSpPr>
          <p:spPr>
            <a:xfrm>
              <a:off x="7104971" y="449036"/>
              <a:ext cx="230665" cy="6327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3200" b="1" i="0" u="none" strike="noStrike" kern="1200" cap="none" spc="0" baseline="0" dirty="0" smtClean="0">
                  <a:solidFill>
                    <a:srgbClr val="4E88E7"/>
                  </a:solidFill>
                  <a:uFillTx/>
                  <a:latin typeface="Roboto"/>
                </a:rPr>
                <a:t>8</a:t>
              </a:r>
              <a:endParaRPr lang="cs-CZ" sz="3200" b="1" i="0" u="none" strike="noStrike" kern="1200" cap="none" spc="0" baseline="0" dirty="0">
                <a:solidFill>
                  <a:srgbClr val="4E88E7"/>
                </a:solidFill>
                <a:uFillTx/>
                <a:latin typeface="Roboto"/>
              </a:endParaRPr>
            </a:p>
          </p:txBody>
        </p:sp>
        <p:sp>
          <p:nvSpPr>
            <p:cNvPr id="109" name="TextBox 55"/>
            <p:cNvSpPr txBox="1"/>
            <p:nvPr/>
          </p:nvSpPr>
          <p:spPr>
            <a:xfrm>
              <a:off x="8880543" y="290758"/>
              <a:ext cx="1914359" cy="3163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600" b="1" i="0" u="none" strike="noStrike" kern="1200" cap="none" spc="0" baseline="0" dirty="0" smtClean="0">
                  <a:solidFill>
                    <a:srgbClr val="507FCC"/>
                  </a:solidFill>
                  <a:uFillTx/>
                  <a:latin typeface="Roboto"/>
                </a:rPr>
                <a:t>Management odpadů</a:t>
              </a:r>
              <a:endParaRPr lang="cs-CZ" sz="1600" b="1" i="0" u="none" strike="noStrike" kern="1200" cap="none" spc="0" baseline="0" dirty="0">
                <a:solidFill>
                  <a:srgbClr val="507FCC"/>
                </a:solidFill>
                <a:uFillTx/>
                <a:latin typeface="Roboto"/>
              </a:endParaRPr>
            </a:p>
          </p:txBody>
        </p:sp>
        <p:sp>
          <p:nvSpPr>
            <p:cNvPr id="110" name="TextBox 56"/>
            <p:cNvSpPr txBox="1"/>
            <p:nvPr/>
          </p:nvSpPr>
          <p:spPr>
            <a:xfrm>
              <a:off x="5664038" y="5256711"/>
              <a:ext cx="230665" cy="6327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3200" b="1" i="0" u="none" strike="noStrike" kern="1200" cap="none" spc="0" baseline="0" dirty="0" smtClean="0">
                  <a:solidFill>
                    <a:srgbClr val="92BD39"/>
                  </a:solidFill>
                  <a:uFillTx/>
                  <a:latin typeface="Roboto"/>
                </a:rPr>
                <a:t>2</a:t>
              </a:r>
              <a:endParaRPr lang="cs-CZ" sz="3200" b="1" i="0" u="none" strike="noStrike" kern="1200" cap="none" spc="0" baseline="0" dirty="0">
                <a:solidFill>
                  <a:srgbClr val="92BD39"/>
                </a:solidFill>
                <a:uFillTx/>
                <a:latin typeface="Roboto"/>
              </a:endParaRPr>
            </a:p>
          </p:txBody>
        </p:sp>
        <p:sp>
          <p:nvSpPr>
            <p:cNvPr id="111" name="TextBox 57"/>
            <p:cNvSpPr txBox="1"/>
            <p:nvPr/>
          </p:nvSpPr>
          <p:spPr>
            <a:xfrm>
              <a:off x="7448510" y="5268224"/>
              <a:ext cx="717100" cy="3163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600" b="1" i="0" u="none" strike="noStrike" kern="1200" cap="none" spc="0" baseline="0" dirty="0" smtClean="0">
                  <a:solidFill>
                    <a:srgbClr val="7F9A44"/>
                  </a:solidFill>
                  <a:uFillTx/>
                  <a:latin typeface="Roboto"/>
                </a:rPr>
                <a:t>Sklízení</a:t>
              </a:r>
              <a:endParaRPr lang="cs-CZ" sz="1600" b="1" i="0" u="none" strike="noStrike" kern="1200" cap="none" spc="0" baseline="0" dirty="0">
                <a:solidFill>
                  <a:srgbClr val="7F9A44"/>
                </a:solidFill>
                <a:uFillTx/>
                <a:latin typeface="Roboto"/>
              </a:endParaRPr>
            </a:p>
          </p:txBody>
        </p:sp>
        <p:sp>
          <p:nvSpPr>
            <p:cNvPr id="112" name="TextBox 58"/>
            <p:cNvSpPr txBox="1"/>
            <p:nvPr/>
          </p:nvSpPr>
          <p:spPr>
            <a:xfrm>
              <a:off x="7448510" y="5584323"/>
              <a:ext cx="4420285" cy="2372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200" dirty="0" smtClean="0">
                  <a:solidFill>
                    <a:srgbClr val="000000"/>
                  </a:solidFill>
                  <a:latin typeface="Roboto"/>
                </a:rPr>
                <a:t>Efektivní sběr biomasy pomocí mechanizovaných sklízecích strojů</a:t>
              </a:r>
              <a:endPara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Roboto"/>
              </a:endParaRPr>
            </a:p>
          </p:txBody>
        </p:sp>
        <p:sp>
          <p:nvSpPr>
            <p:cNvPr id="113" name="TextBox 60"/>
            <p:cNvSpPr txBox="1"/>
            <p:nvPr/>
          </p:nvSpPr>
          <p:spPr>
            <a:xfrm>
              <a:off x="5469388" y="6059023"/>
              <a:ext cx="230665" cy="6327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3200" b="1" i="0" u="none" strike="noStrike" kern="1200" cap="none" spc="0" baseline="0" dirty="0" smtClean="0">
                  <a:solidFill>
                    <a:srgbClr val="3CC583"/>
                  </a:solidFill>
                  <a:uFillTx/>
                  <a:latin typeface="Roboto"/>
                </a:rPr>
                <a:t>1</a:t>
              </a:r>
              <a:endParaRPr lang="cs-CZ" sz="3200" b="1" i="0" u="none" strike="noStrike" kern="1200" cap="none" spc="0" baseline="0" dirty="0">
                <a:solidFill>
                  <a:srgbClr val="3CC583"/>
                </a:solidFill>
                <a:uFillTx/>
                <a:latin typeface="Roboto"/>
              </a:endParaRPr>
            </a:p>
          </p:txBody>
        </p:sp>
        <p:sp>
          <p:nvSpPr>
            <p:cNvPr id="114" name="TextBox 61"/>
            <p:cNvSpPr txBox="1"/>
            <p:nvPr/>
          </p:nvSpPr>
          <p:spPr>
            <a:xfrm>
              <a:off x="7209842" y="6372526"/>
              <a:ext cx="4544246" cy="2372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200" dirty="0" smtClean="0">
                  <a:solidFill>
                    <a:srgbClr val="000000"/>
                  </a:solidFill>
                  <a:latin typeface="Roboto"/>
                </a:rPr>
                <a:t>Zavádění vysoce výnosných </a:t>
              </a:r>
              <a:r>
                <a:rPr lang="cs-CZ" sz="1200" dirty="0" smtClean="0">
                  <a:solidFill>
                    <a:srgbClr val="000000"/>
                  </a:solidFill>
                  <a:latin typeface="Roboto"/>
                </a:rPr>
                <a:t>druhů</a:t>
              </a:r>
              <a:r>
                <a:rPr lang="cs-CZ" sz="1200" dirty="0" smtClean="0">
                  <a:solidFill>
                    <a:srgbClr val="000000"/>
                  </a:solidFill>
                  <a:latin typeface="Roboto"/>
                </a:rPr>
                <a:t> topolů na degradovaných půdách</a:t>
              </a:r>
              <a:endPara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Roboto"/>
              </a:endParaRPr>
            </a:p>
          </p:txBody>
        </p:sp>
        <p:sp>
          <p:nvSpPr>
            <p:cNvPr id="115" name="TextBox 62"/>
            <p:cNvSpPr txBox="1"/>
            <p:nvPr/>
          </p:nvSpPr>
          <p:spPr>
            <a:xfrm>
              <a:off x="7209842" y="6056427"/>
              <a:ext cx="900690" cy="3163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600" b="1" i="0" u="none" strike="noStrike" kern="1200" cap="none" spc="0" baseline="0" dirty="0" smtClean="0">
                  <a:solidFill>
                    <a:srgbClr val="449A70"/>
                  </a:solidFill>
                  <a:uFillTx/>
                  <a:latin typeface="Roboto"/>
                </a:rPr>
                <a:t>Pěstování</a:t>
              </a:r>
              <a:endParaRPr lang="cs-CZ" sz="1600" b="1" i="0" u="none" strike="noStrike" kern="1200" cap="none" spc="0" baseline="0" dirty="0">
                <a:solidFill>
                  <a:srgbClr val="449A70"/>
                </a:solidFill>
                <a:uFillTx/>
                <a:latin typeface="Roboto"/>
              </a:endParaRPr>
            </a:p>
          </p:txBody>
        </p:sp>
        <p:sp>
          <p:nvSpPr>
            <p:cNvPr id="116" name="Rounded Rectangle 58"/>
            <p:cNvSpPr/>
            <p:nvPr/>
          </p:nvSpPr>
          <p:spPr>
            <a:xfrm>
              <a:off x="7428622" y="2148245"/>
              <a:ext cx="462430" cy="384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5275"/>
                <a:gd name="f4" fmla="val 297431"/>
                <a:gd name="f5" fmla="val 10411"/>
                <a:gd name="f6" fmla="val 280035"/>
                <a:gd name="f7" fmla="val 20571"/>
                <a:gd name="f8" fmla="val 266065"/>
                <a:gd name="f9" fmla="val 29461"/>
                <a:gd name="f10" fmla="val 257175"/>
                <a:gd name="f11" fmla="val 45971"/>
                <a:gd name="f12" fmla="val 62481"/>
                <a:gd name="f13" fmla="val 273301"/>
                <a:gd name="f14" fmla="val 286001"/>
                <a:gd name="f15" fmla="val 245744"/>
                <a:gd name="f16" fmla="val 231775"/>
                <a:gd name="f17" fmla="val 294891"/>
                <a:gd name="f18" fmla="val 220344"/>
                <a:gd name="f19" fmla="val 293621"/>
                <a:gd name="f20" fmla="val 212725"/>
                <a:gd name="f21" fmla="val 283461"/>
                <a:gd name="f22" fmla="val 272031"/>
                <a:gd name="f23" fmla="val 110741"/>
                <a:gd name="f24" fmla="val 100581"/>
                <a:gd name="f25" fmla="val 203835"/>
                <a:gd name="f26" fmla="val 91691"/>
                <a:gd name="f27" fmla="val 193675"/>
                <a:gd name="f28" fmla="val 168275"/>
                <a:gd name="f29" fmla="val 276225"/>
                <a:gd name="f30" fmla="val 85340"/>
                <a:gd name="f31" fmla="val 282398"/>
                <a:gd name="f32" fmla="val 290018"/>
                <a:gd name="f33" fmla="val 163194"/>
                <a:gd name="f34" fmla="val 295098"/>
                <a:gd name="f35" fmla="val 155575"/>
                <a:gd name="f36" fmla="val 22225"/>
                <a:gd name="f37" fmla="val 14605"/>
                <a:gd name="f38" fmla="val 9525"/>
                <a:gd name="f39" fmla="val 41098"/>
                <a:gd name="f40" fmla="val 33478"/>
                <a:gd name="f41" fmla="val 28398"/>
                <a:gd name="f42" fmla="val 133350"/>
                <a:gd name="f43" fmla="val 85548"/>
                <a:gd name="f44" fmla="val 75388"/>
                <a:gd name="f45" fmla="val 124460"/>
                <a:gd name="f46" fmla="val 66498"/>
                <a:gd name="f47" fmla="val 114300"/>
                <a:gd name="f48" fmla="val 63500"/>
                <a:gd name="f49" fmla="val 53339"/>
                <a:gd name="f50" fmla="val 44450"/>
                <a:gd name="f51" fmla="val 95708"/>
                <a:gd name="f52" fmla="val 104598"/>
                <a:gd name="f53" fmla="val 168225"/>
                <a:gd name="f54" fmla="val 142698"/>
                <a:gd name="f55" fmla="val 120650"/>
                <a:gd name="f56" fmla="val 180162"/>
                <a:gd name="f57" fmla="val 69850"/>
                <a:gd name="f58" fmla="val 256362"/>
                <a:gd name="f59" fmla="val 215087"/>
                <a:gd name="f60" fmla="*/ f0 1 295275"/>
                <a:gd name="f61" fmla="*/ f1 1 297431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295275"/>
                <a:gd name="f68" fmla="*/ f65 1 297431"/>
                <a:gd name="f69" fmla="*/ 0 1 f67"/>
                <a:gd name="f70" fmla="*/ 295275 1 f67"/>
                <a:gd name="f71" fmla="*/ 0 1 f68"/>
                <a:gd name="f72" fmla="*/ 297431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295275" h="297431">
                  <a:moveTo>
                    <a:pt x="f3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lnTo>
                    <a:pt x="f10" y="f13"/>
                  </a:lnTo>
                  <a:cubicBezTo>
                    <a:pt x="f10" y="f14"/>
                    <a:pt x="f15" y="f4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25" y="f26"/>
                    <a:pt x="f27" y="f26"/>
                  </a:cubicBezTo>
                  <a:lnTo>
                    <a:pt x="f28" y="f26"/>
                  </a:lnTo>
                  <a:moveTo>
                    <a:pt x="f29" y="f30"/>
                  </a:moveTo>
                  <a:lnTo>
                    <a:pt x="f10" y="f30"/>
                  </a:lnTo>
                  <a:moveTo>
                    <a:pt x="f28" y="f31"/>
                  </a:moveTo>
                  <a:cubicBezTo>
                    <a:pt x="f28" y="f32"/>
                    <a:pt x="f33" y="f34"/>
                    <a:pt x="f35" y="f34"/>
                  </a:cubicBezTo>
                  <a:lnTo>
                    <a:pt x="f36" y="f34"/>
                  </a:lnTo>
                  <a:cubicBezTo>
                    <a:pt x="f37" y="f34"/>
                    <a:pt x="f38" y="f32"/>
                    <a:pt x="f38" y="f31"/>
                  </a:cubicBezTo>
                  <a:lnTo>
                    <a:pt x="f38" y="f39"/>
                  </a:lnTo>
                  <a:cubicBezTo>
                    <a:pt x="f38" y="f40"/>
                    <a:pt x="f37" y="f41"/>
                    <a:pt x="f36" y="f41"/>
                  </a:cubicBezTo>
                  <a:lnTo>
                    <a:pt x="f35" y="f41"/>
                  </a:lnTo>
                  <a:cubicBezTo>
                    <a:pt x="f33" y="f41"/>
                    <a:pt x="f28" y="f40"/>
                    <a:pt x="f28" y="f39"/>
                  </a:cubicBezTo>
                  <a:close/>
                  <a:moveTo>
                    <a:pt x="f42" y="f43"/>
                  </a:moveTo>
                  <a:cubicBezTo>
                    <a:pt x="f42" y="f44"/>
                    <a:pt x="f45" y="f46"/>
                    <a:pt x="f47" y="f46"/>
                  </a:cubicBezTo>
                  <a:lnTo>
                    <a:pt x="f48" y="f46"/>
                  </a:lnTo>
                  <a:cubicBezTo>
                    <a:pt x="f49" y="f46"/>
                    <a:pt x="f50" y="f44"/>
                    <a:pt x="f50" y="f43"/>
                  </a:cubicBezTo>
                  <a:cubicBezTo>
                    <a:pt x="f50" y="f51"/>
                    <a:pt x="f49" y="f52"/>
                    <a:pt x="f48" y="f52"/>
                  </a:cubicBezTo>
                  <a:lnTo>
                    <a:pt x="f47" y="f52"/>
                  </a:lnTo>
                  <a:cubicBezTo>
                    <a:pt x="f45" y="f52"/>
                    <a:pt x="f42" y="f51"/>
                    <a:pt x="f42" y="f43"/>
                  </a:cubicBezTo>
                  <a:close/>
                  <a:moveTo>
                    <a:pt x="f53" y="f54"/>
                  </a:moveTo>
                  <a:lnTo>
                    <a:pt x="f38" y="f54"/>
                  </a:lnTo>
                  <a:moveTo>
                    <a:pt x="f55" y="f56"/>
                  </a:moveTo>
                  <a:lnTo>
                    <a:pt x="f57" y="f56"/>
                  </a:lnTo>
                  <a:lnTo>
                    <a:pt x="f57" y="f58"/>
                  </a:lnTo>
                  <a:moveTo>
                    <a:pt x="f2" y="f2"/>
                  </a:moveTo>
                  <a:moveTo>
                    <a:pt x="f57" y="f59"/>
                  </a:moveTo>
                  <a:lnTo>
                    <a:pt x="f47" y="f59"/>
                  </a:lnTo>
                </a:path>
              </a:pathLst>
            </a:custGeom>
            <a:noFill/>
            <a:ln w="9528" cap="flat">
              <a:solidFill>
                <a:srgbClr val="DE58A9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7" name="Rounded Rectangle 59"/>
            <p:cNvSpPr/>
            <p:nvPr/>
          </p:nvSpPr>
          <p:spPr>
            <a:xfrm>
              <a:off x="7219983" y="2948766"/>
              <a:ext cx="417277" cy="3694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446"/>
                <a:gd name="f4" fmla="val 285750"/>
                <a:gd name="f5" fmla="val 131597"/>
                <a:gd name="f6" fmla="val 77520"/>
                <a:gd name="f7" fmla="val 114922"/>
                <a:gd name="f8" fmla="val 60833"/>
                <a:gd name="f9" fmla="val 44157"/>
                <a:gd name="f10" fmla="val 66128"/>
                <a:gd name="f11" fmla="val 15875"/>
                <a:gd name="f12" fmla="val 73313"/>
                <a:gd name="f13" fmla="val 15761"/>
                <a:gd name="f14" fmla="val 79231"/>
                <a:gd name="f15" fmla="val 21491"/>
                <a:gd name="f16" fmla="val 79349"/>
                <a:gd name="f17" fmla="val 28676"/>
                <a:gd name="f18" fmla="val 108864"/>
                <a:gd name="f19" fmla="val 79238"/>
                <a:gd name="f20" fmla="val 116054"/>
                <a:gd name="f21" fmla="val 73318"/>
                <a:gd name="f22" fmla="val 121791"/>
                <a:gd name="f23" fmla="val 121678"/>
                <a:gd name="f24" fmla="val 13220"/>
                <a:gd name="f25" fmla="val 6030"/>
                <a:gd name="f26" fmla="val 111"/>
                <a:gd name="f27" fmla="val 118"/>
                <a:gd name="f28" fmla="val 6035"/>
                <a:gd name="f29" fmla="val 19837"/>
                <a:gd name="f30" fmla="val 59563"/>
                <a:gd name="f31" fmla="val 46786"/>
                <a:gd name="f32" fmla="val 169735"/>
                <a:gd name="f33" fmla="val 95224"/>
                <a:gd name="f34" fmla="val 169853"/>
                <a:gd name="f35" fmla="val 175771"/>
                <a:gd name="f36" fmla="val 182956"/>
                <a:gd name="f37" fmla="val 189572"/>
                <a:gd name="f38" fmla="val 229247"/>
                <a:gd name="f39" fmla="val 238505"/>
                <a:gd name="f40" fmla="val 244348"/>
                <a:gd name="f41" fmla="val 249085"/>
                <a:gd name="f42" fmla="val 20611"/>
                <a:gd name="f43" fmla="val 26454"/>
                <a:gd name="f44" fmla="val 42316"/>
                <a:gd name="f45" fmla="val 74066"/>
                <a:gd name="f46" fmla="val 248973"/>
                <a:gd name="f47" fmla="val 243054"/>
                <a:gd name="f48" fmla="val 235864"/>
                <a:gd name="f49" fmla="val 30746"/>
                <a:gd name="f50" fmla="val 153860"/>
                <a:gd name="f51" fmla="val 105803"/>
                <a:gd name="f52" fmla="val 32766"/>
                <a:gd name="f53" fmla="val 258902"/>
                <a:gd name="f54" fmla="val 29196"/>
                <a:gd name="f55" fmla="val 25774"/>
                <a:gd name="f56" fmla="val 257480"/>
                <a:gd name="f57" fmla="val 23255"/>
                <a:gd name="f58" fmla="val 254952"/>
                <a:gd name="f59" fmla="val 20736"/>
                <a:gd name="f60" fmla="val 252424"/>
                <a:gd name="f61" fmla="val 19328"/>
                <a:gd name="f62" fmla="val 248996"/>
                <a:gd name="f63" fmla="val 19342"/>
                <a:gd name="f64" fmla="val 245427"/>
                <a:gd name="f65" fmla="val 19354"/>
                <a:gd name="f66" fmla="val 236852"/>
                <a:gd name="f67" fmla="val 22765"/>
                <a:gd name="f68" fmla="val 228631"/>
                <a:gd name="f69" fmla="val 28829"/>
                <a:gd name="f70" fmla="val 222567"/>
                <a:gd name="f71" fmla="val 46189"/>
                <a:gd name="f72" fmla="val 205257"/>
                <a:gd name="f73" fmla="val 193852"/>
                <a:gd name="f74" fmla="val 211213"/>
                <a:gd name="f75" fmla="val 222618"/>
                <a:gd name="f76" fmla="val 217276"/>
                <a:gd name="f77" fmla="val 228682"/>
                <a:gd name="f78" fmla="val 220688"/>
                <a:gd name="f79" fmla="val 236903"/>
                <a:gd name="f80" fmla="val 220700"/>
                <a:gd name="f81" fmla="val 245478"/>
                <a:gd name="f82" fmla="val 252892"/>
                <a:gd name="f83" fmla="val 214690"/>
                <a:gd name="f84" fmla="val 207276"/>
                <a:gd name="f85" fmla="val 205206"/>
                <a:gd name="f86" fmla="val 61429"/>
                <a:gd name="f87" fmla="val 164566"/>
                <a:gd name="f88" fmla="val 64377"/>
                <a:gd name="f89" fmla="val 156712"/>
                <a:gd name="f90" fmla="val 71887"/>
                <a:gd name="f91" fmla="val 151510"/>
                <a:gd name="f92" fmla="val 80276"/>
                <a:gd name="f93" fmla="val 151511"/>
                <a:gd name="f94" fmla="val 159766"/>
                <a:gd name="f95" fmla="val 168158"/>
                <a:gd name="f96" fmla="val 151512"/>
                <a:gd name="f97" fmla="val 175668"/>
                <a:gd name="f98" fmla="val 156720"/>
                <a:gd name="f99" fmla="val 178612"/>
                <a:gd name="f100" fmla="val 164579"/>
                <a:gd name="f101" fmla="val 205219"/>
                <a:gd name="f102" fmla="val 83019"/>
                <a:gd name="f103" fmla="val 273050"/>
                <a:gd name="f104" fmla="val 280064"/>
                <a:gd name="f105" fmla="val 77333"/>
                <a:gd name="f106" fmla="val 70319"/>
                <a:gd name="f107" fmla="val 58889"/>
                <a:gd name="f108" fmla="val 51875"/>
                <a:gd name="f109" fmla="val 157048"/>
                <a:gd name="f110" fmla="val 193878"/>
                <a:gd name="f111" fmla="val 188192"/>
                <a:gd name="f112" fmla="val 181178"/>
                <a:gd name="f113" fmla="val 169748"/>
                <a:gd name="f114" fmla="val 162734"/>
                <a:gd name="f115" fmla="val 56616"/>
                <a:gd name="f116" fmla="val 232054"/>
                <a:gd name="f117" fmla="val 75412"/>
                <a:gd name="f118" fmla="val 164630"/>
                <a:gd name="f119" fmla="val 183426"/>
                <a:gd name="f120" fmla="*/ f0 1 266446"/>
                <a:gd name="f121" fmla="*/ f1 1 285750"/>
                <a:gd name="f122" fmla="val f2"/>
                <a:gd name="f123" fmla="val f3"/>
                <a:gd name="f124" fmla="val f4"/>
                <a:gd name="f125" fmla="+- f124 0 f122"/>
                <a:gd name="f126" fmla="+- f123 0 f122"/>
                <a:gd name="f127" fmla="*/ f126 1 266446"/>
                <a:gd name="f128" fmla="*/ f125 1 285750"/>
                <a:gd name="f129" fmla="*/ 0 1 f127"/>
                <a:gd name="f130" fmla="*/ 266446 1 f127"/>
                <a:gd name="f131" fmla="*/ 0 1 f128"/>
                <a:gd name="f132" fmla="*/ 285750 1 f128"/>
                <a:gd name="f133" fmla="*/ f129 f120 1"/>
                <a:gd name="f134" fmla="*/ f130 f120 1"/>
                <a:gd name="f135" fmla="*/ f132 f121 1"/>
                <a:gd name="f136" fmla="*/ f131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3" t="f136" r="f134" b="f135"/>
              <a:pathLst>
                <a:path w="266446" h="285750">
                  <a:moveTo>
                    <a:pt x="f5" y="f6"/>
                  </a:moveTo>
                  <a:lnTo>
                    <a:pt x="f7" y="f8"/>
                  </a:lnTo>
                  <a:lnTo>
                    <a:pt x="f5" y="f9"/>
                  </a:lnTo>
                  <a:moveTo>
                    <a:pt x="f10" y="f11"/>
                  </a:moveTo>
                  <a:cubicBezTo>
                    <a:pt x="f12" y="f13"/>
                    <a:pt x="f14" y="f15"/>
                    <a:pt x="f16" y="f17"/>
                  </a:cubicBezTo>
                  <a:lnTo>
                    <a:pt x="f16" y="f18"/>
                  </a:lnTo>
                  <a:cubicBezTo>
                    <a:pt x="f19" y="f20"/>
                    <a:pt x="f21" y="f22"/>
                    <a:pt x="f10" y="f23"/>
                  </a:cubicBezTo>
                  <a:lnTo>
                    <a:pt x="f24" y="f23"/>
                  </a:lnTo>
                  <a:cubicBezTo>
                    <a:pt x="f25" y="f22"/>
                    <a:pt x="f26" y="f20"/>
                    <a:pt x="f2" y="f18"/>
                  </a:cubicBezTo>
                  <a:lnTo>
                    <a:pt x="f2" y="f17"/>
                  </a:lnTo>
                  <a:cubicBezTo>
                    <a:pt x="f27" y="f15"/>
                    <a:pt x="f28" y="f13"/>
                    <a:pt x="f24" y="f11"/>
                  </a:cubicBezTo>
                  <a:lnTo>
                    <a:pt x="f29" y="f11"/>
                  </a:lnTo>
                  <a:lnTo>
                    <a:pt x="f29" y="f2"/>
                  </a:lnTo>
                  <a:lnTo>
                    <a:pt x="f30" y="f2"/>
                  </a:lnTo>
                  <a:lnTo>
                    <a:pt x="f30" y="f11"/>
                  </a:lnTo>
                  <a:close/>
                  <a:moveTo>
                    <a:pt x="f16" y="f31"/>
                  </a:moveTo>
                  <a:lnTo>
                    <a:pt x="f2" y="f31"/>
                  </a:lnTo>
                  <a:moveTo>
                    <a:pt x="f32" y="f33"/>
                  </a:moveTo>
                  <a:lnTo>
                    <a:pt x="f32" y="f17"/>
                  </a:lnTo>
                  <a:cubicBezTo>
                    <a:pt x="f34" y="f15"/>
                    <a:pt x="f35" y="f13"/>
                    <a:pt x="f36" y="f11"/>
                  </a:cubicBezTo>
                  <a:lnTo>
                    <a:pt x="f37" y="f11"/>
                  </a:lnTo>
                  <a:lnTo>
                    <a:pt x="f37" y="f2"/>
                  </a:lnTo>
                  <a:lnTo>
                    <a:pt x="f38" y="f2"/>
                  </a:lnTo>
                  <a:lnTo>
                    <a:pt x="f38" y="f11"/>
                  </a:lnTo>
                  <a:lnTo>
                    <a:pt x="f39" y="f11"/>
                  </a:lnTo>
                  <a:cubicBezTo>
                    <a:pt x="f40" y="f11"/>
                    <a:pt x="f41" y="f42"/>
                    <a:pt x="f41" y="f43"/>
                  </a:cubicBezTo>
                  <a:lnTo>
                    <a:pt x="f41" y="f44"/>
                  </a:lnTo>
                  <a:moveTo>
                    <a:pt x="f41" y="f45"/>
                  </a:moveTo>
                  <a:lnTo>
                    <a:pt x="f41" y="f18"/>
                  </a:lnTo>
                  <a:cubicBezTo>
                    <a:pt x="f46" y="f20"/>
                    <a:pt x="f47" y="f22"/>
                    <a:pt x="f48" y="f23"/>
                  </a:cubicBezTo>
                  <a:lnTo>
                    <a:pt x="f36" y="f23"/>
                  </a:lnTo>
                  <a:moveTo>
                    <a:pt x="f3" y="f49"/>
                  </a:moveTo>
                  <a:lnTo>
                    <a:pt x="f50" y="f51"/>
                  </a:lnTo>
                  <a:moveTo>
                    <a:pt x="f52" y="f53"/>
                  </a:moveTo>
                  <a:cubicBezTo>
                    <a:pt x="f54" y="f53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lnTo>
                    <a:pt x="f71" y="f72"/>
                  </a:lnTo>
                  <a:lnTo>
                    <a:pt x="f73" y="f72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80" y="f81"/>
                  </a:cubicBezTo>
                  <a:cubicBezTo>
                    <a:pt x="f80" y="f82"/>
                    <a:pt x="f83" y="f53"/>
                    <a:pt x="f84" y="f53"/>
                  </a:cubicBezTo>
                  <a:close/>
                  <a:moveTo>
                    <a:pt x="f71" y="f85"/>
                  </a:moveTo>
                  <a:lnTo>
                    <a:pt x="f86" y="f87"/>
                  </a:lnTo>
                  <a:cubicBezTo>
                    <a:pt x="f88" y="f89"/>
                    <a:pt x="f90" y="f91"/>
                    <a:pt x="f92" y="f93"/>
                  </a:cubicBezTo>
                  <a:lnTo>
                    <a:pt x="f94" y="f93"/>
                  </a:lnTo>
                  <a:cubicBezTo>
                    <a:pt x="f95" y="f96"/>
                    <a:pt x="f97" y="f98"/>
                    <a:pt x="f99" y="f100"/>
                  </a:cubicBezTo>
                  <a:lnTo>
                    <a:pt x="f73" y="f101"/>
                  </a:lnTo>
                  <a:moveTo>
                    <a:pt x="f71" y="f53"/>
                  </a:moveTo>
                  <a:lnTo>
                    <a:pt x="f102" y="f53"/>
                  </a:lnTo>
                  <a:lnTo>
                    <a:pt x="f102" y="f53"/>
                  </a:lnTo>
                  <a:lnTo>
                    <a:pt x="f102" y="f103"/>
                  </a:lnTo>
                  <a:cubicBezTo>
                    <a:pt x="f102" y="f104"/>
                    <a:pt x="f105" y="f4"/>
                    <a:pt x="f106" y="f4"/>
                  </a:cubicBezTo>
                  <a:lnTo>
                    <a:pt x="f107" y="f4"/>
                  </a:lnTo>
                  <a:cubicBezTo>
                    <a:pt x="f108" y="f4"/>
                    <a:pt x="f71" y="f104"/>
                    <a:pt x="f71" y="f103"/>
                  </a:cubicBezTo>
                  <a:lnTo>
                    <a:pt x="f71" y="f53"/>
                  </a:lnTo>
                  <a:close/>
                  <a:moveTo>
                    <a:pt x="f109" y="f53"/>
                  </a:moveTo>
                  <a:lnTo>
                    <a:pt x="f110" y="f53"/>
                  </a:lnTo>
                  <a:lnTo>
                    <a:pt x="f110" y="f53"/>
                  </a:lnTo>
                  <a:lnTo>
                    <a:pt x="f110" y="f103"/>
                  </a:lnTo>
                  <a:cubicBezTo>
                    <a:pt x="f110" y="f104"/>
                    <a:pt x="f111" y="f4"/>
                    <a:pt x="f112" y="f4"/>
                  </a:cubicBezTo>
                  <a:lnTo>
                    <a:pt x="f113" y="f4"/>
                  </a:lnTo>
                  <a:cubicBezTo>
                    <a:pt x="f114" y="f4"/>
                    <a:pt x="f109" y="f104"/>
                    <a:pt x="f109" y="f103"/>
                  </a:cubicBezTo>
                  <a:lnTo>
                    <a:pt x="f109" y="f53"/>
                  </a:lnTo>
                  <a:close/>
                  <a:moveTo>
                    <a:pt x="f115" y="f116"/>
                  </a:moveTo>
                  <a:lnTo>
                    <a:pt x="f117" y="f116"/>
                  </a:lnTo>
                  <a:moveTo>
                    <a:pt x="f118" y="f116"/>
                  </a:moveTo>
                  <a:lnTo>
                    <a:pt x="f119" y="f116"/>
                  </a:lnTo>
                </a:path>
              </a:pathLst>
            </a:custGeom>
            <a:noFill/>
            <a:ln w="9528" cap="flat">
              <a:solidFill>
                <a:srgbClr val="E557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8" name="Rounded Rectangle 60"/>
            <p:cNvSpPr/>
            <p:nvPr/>
          </p:nvSpPr>
          <p:spPr>
            <a:xfrm>
              <a:off x="7676058" y="1318967"/>
              <a:ext cx="458772" cy="377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2944"/>
                <a:gd name="f4" fmla="val 292125"/>
                <a:gd name="f5" fmla="val 97911"/>
                <a:gd name="f6" fmla="val 203212"/>
                <a:gd name="f7" fmla="val 105427"/>
                <a:gd name="f8" fmla="val 203198"/>
                <a:gd name="f9" fmla="val 112780"/>
                <a:gd name="f10" fmla="val 205407"/>
                <a:gd name="f11" fmla="val 119044"/>
                <a:gd name="f12" fmla="val 209562"/>
                <a:gd name="f13" fmla="val 166593"/>
                <a:gd name="f14" fmla="val 241312"/>
                <a:gd name="f15" fmla="val 273062"/>
                <a:gd name="f16" fmla="val 277217"/>
                <a:gd name="f17" fmla="val 279426"/>
                <a:gd name="f18" fmla="val 279412"/>
                <a:gd name="f19" fmla="val 51086"/>
                <a:gd name="f20" fmla="val 30044"/>
                <a:gd name="f21" fmla="val 12986"/>
                <a:gd name="f22" fmla="val 262354"/>
                <a:gd name="f23" fmla="val 220270"/>
                <a:gd name="f24" fmla="val 126765"/>
                <a:gd name="f25" fmla="val 214769"/>
                <a:gd name="f26" fmla="val 147543"/>
                <a:gd name="f27" fmla="val 190525"/>
                <a:gd name="f28" fmla="val 198343"/>
                <a:gd name="f29" fmla="val 241325"/>
                <a:gd name="f30" fmla="val 267881"/>
                <a:gd name="f31" fmla="val 65005"/>
                <a:gd name="f32" fmla="val 203225"/>
                <a:gd name="f33" fmla="val 279425"/>
                <a:gd name="f34" fmla="val 63786"/>
                <a:gd name="f35" fmla="val 177825"/>
                <a:gd name="f36" fmla="val 158775"/>
                <a:gd name="f37" fmla="val 101886"/>
                <a:gd name="f38" fmla="val 171475"/>
                <a:gd name="f39" fmla="val 137344"/>
                <a:gd name="f40" fmla="val 88925"/>
                <a:gd name="f41" fmla="val 181794"/>
                <a:gd name="f42" fmla="val 219894"/>
                <a:gd name="f43" fmla="val 200844"/>
                <a:gd name="f44" fmla="val 232594"/>
                <a:gd name="f45" fmla="val 69862"/>
                <a:gd name="f46" fmla="val 241891"/>
                <a:gd name="f47" fmla="val 246869"/>
                <a:gd name="f48" fmla="val 248215"/>
                <a:gd name="f49" fmla="val 66941"/>
                <a:gd name="f50" fmla="val 250273"/>
                <a:gd name="f51" fmla="val 62407"/>
                <a:gd name="f52" fmla="val 257436"/>
                <a:gd name="f53" fmla="val 46647"/>
                <a:gd name="f54" fmla="val 261559"/>
                <a:gd name="f55" fmla="val 37580"/>
                <a:gd name="f56" fmla="val 270602"/>
                <a:gd name="f57" fmla="val 31760"/>
                <a:gd name="f58" fmla="val 280562"/>
                <a:gd name="f59" fmla="val 31762"/>
                <a:gd name="f60" fmla="val 284240"/>
                <a:gd name="f61" fmla="val 31759"/>
                <a:gd name="f62" fmla="val 287709"/>
                <a:gd name="f63" fmla="val 33468"/>
                <a:gd name="f64" fmla="val 289949"/>
                <a:gd name="f65" fmla="val 36385"/>
                <a:gd name="f66" fmla="val 292189"/>
                <a:gd name="f67" fmla="val 39301"/>
                <a:gd name="f68" fmla="val 43094"/>
                <a:gd name="f69" fmla="val 291992"/>
                <a:gd name="f70" fmla="val 273527"/>
                <a:gd name="f71" fmla="val 115887"/>
                <a:gd name="f72" fmla="val 289605"/>
                <a:gd name="f73" fmla="val 158762"/>
                <a:gd name="f74" fmla="val 254680"/>
                <a:gd name="f75" fmla="val 229280"/>
                <a:gd name="f76" fmla="val 127012"/>
                <a:gd name="f77" fmla="val 52356"/>
                <a:gd name="f78" fmla="val 37932"/>
                <a:gd name="f79" fmla="val 126995"/>
                <a:gd name="f80" fmla="val 23944"/>
                <a:gd name="f81" fmla="val 122068"/>
                <a:gd name="f82" fmla="val 12694"/>
                <a:gd name="f83" fmla="val 113042"/>
                <a:gd name="f84" fmla="val 5988"/>
                <a:gd name="f85" fmla="val 107746"/>
                <a:gd name="f86" fmla="val 1505"/>
                <a:gd name="f87" fmla="val 104146"/>
                <a:gd name="f88" fmla="val 97984"/>
                <a:gd name="f89" fmla="val 2318"/>
                <a:gd name="f90" fmla="val 92722"/>
                <a:gd name="f91" fmla="val 13685"/>
                <a:gd name="f92" fmla="val 67094"/>
                <a:gd name="f93" fmla="val 19797"/>
                <a:gd name="f94" fmla="val 53334"/>
                <a:gd name="f95" fmla="val 33439"/>
                <a:gd name="f96" fmla="val 44465"/>
                <a:gd name="f97" fmla="val 48495"/>
                <a:gd name="f98" fmla="val 44462"/>
                <a:gd name="f99" fmla="val 65196"/>
                <a:gd name="f100" fmla="val 78735"/>
                <a:gd name="f101" fmla="val 44472"/>
                <a:gd name="f102" fmla="val 91252"/>
                <a:gd name="f103" fmla="val 51666"/>
                <a:gd name="f104" fmla="val 98076"/>
                <a:gd name="f105" fmla="val 63360"/>
                <a:gd name="f106" fmla="val 3982"/>
                <a:gd name="f107" fmla="val 68028"/>
                <a:gd name="f108" fmla="*/ f0 1 292944"/>
                <a:gd name="f109" fmla="*/ f1 1 292125"/>
                <a:gd name="f110" fmla="val f2"/>
                <a:gd name="f111" fmla="val f3"/>
                <a:gd name="f112" fmla="val f4"/>
                <a:gd name="f113" fmla="+- f112 0 f110"/>
                <a:gd name="f114" fmla="+- f111 0 f110"/>
                <a:gd name="f115" fmla="*/ f114 1 292944"/>
                <a:gd name="f116" fmla="*/ f113 1 292125"/>
                <a:gd name="f117" fmla="*/ 0 1 f115"/>
                <a:gd name="f118" fmla="*/ 292944 1 f115"/>
                <a:gd name="f119" fmla="*/ 0 1 f116"/>
                <a:gd name="f120" fmla="*/ 292125 1 f116"/>
                <a:gd name="f121" fmla="*/ f117 f108 1"/>
                <a:gd name="f122" fmla="*/ f118 f108 1"/>
                <a:gd name="f123" fmla="*/ f120 f109 1"/>
                <a:gd name="f124" fmla="*/ f119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1" t="f124" r="f122" b="f123"/>
              <a:pathLst>
                <a:path w="292944" h="29212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1" y="f15"/>
                  </a:lnTo>
                  <a:cubicBezTo>
                    <a:pt x="f9" y="f16"/>
                    <a:pt x="f7" y="f17"/>
                    <a:pt x="f5" y="f18"/>
                  </a:cubicBezTo>
                  <a:lnTo>
                    <a:pt x="f19" y="f18"/>
                  </a:lnTo>
                  <a:cubicBezTo>
                    <a:pt x="f20" y="f18"/>
                    <a:pt x="f21" y="f22"/>
                    <a:pt x="f21" y="f14"/>
                  </a:cubicBezTo>
                  <a:cubicBezTo>
                    <a:pt x="f21" y="f23"/>
                    <a:pt x="f20" y="f6"/>
                    <a:pt x="f19" y="f6"/>
                  </a:cubicBezTo>
                  <a:close/>
                  <a:moveTo>
                    <a:pt x="f24" y="f25"/>
                  </a:moveTo>
                  <a:lnTo>
                    <a:pt x="f26" y="f27"/>
                  </a:lnTo>
                  <a:lnTo>
                    <a:pt x="f28" y="f27"/>
                  </a:lnTo>
                  <a:lnTo>
                    <a:pt x="f13" y="f29"/>
                  </a:lnTo>
                  <a:moveTo>
                    <a:pt x="f13" y="f29"/>
                  </a:moveTo>
                  <a:lnTo>
                    <a:pt x="f28" y="f4"/>
                  </a:lnTo>
                  <a:lnTo>
                    <a:pt x="f26" y="f4"/>
                  </a:lnTo>
                  <a:lnTo>
                    <a:pt x="f24" y="f30"/>
                  </a:lnTo>
                  <a:moveTo>
                    <a:pt x="f31" y="f32"/>
                  </a:moveTo>
                  <a:lnTo>
                    <a:pt x="f31" y="f33"/>
                  </a:lnTo>
                  <a:moveTo>
                    <a:pt x="f34" y="f35"/>
                  </a:moveTo>
                  <a:lnTo>
                    <a:pt x="f34" y="f36"/>
                  </a:lnTo>
                  <a:moveTo>
                    <a:pt x="f37" y="f38"/>
                  </a:moveTo>
                  <a:lnTo>
                    <a:pt x="f37" y="f36"/>
                  </a:lnTo>
                  <a:moveTo>
                    <a:pt x="f39" y="f40"/>
                  </a:moveTo>
                  <a:lnTo>
                    <a:pt x="f41" y="f2"/>
                  </a:lnTo>
                  <a:lnTo>
                    <a:pt x="f42" y="f2"/>
                  </a:lnTo>
                  <a:lnTo>
                    <a:pt x="f43" y="f40"/>
                  </a:lnTo>
                  <a:moveTo>
                    <a:pt x="f44" y="f45"/>
                  </a:moveTo>
                  <a:lnTo>
                    <a:pt x="f46" y="f45"/>
                  </a:lnTo>
                  <a:cubicBezTo>
                    <a:pt x="f47" y="f45"/>
                    <a:pt x="f48" y="f49"/>
                    <a:pt x="f50" y="f51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3" y="f68"/>
                    <a:pt x="f69" y="f53"/>
                  </a:cubicBezTo>
                  <a:lnTo>
                    <a:pt x="f70" y="f71"/>
                  </a:lnTo>
                  <a:lnTo>
                    <a:pt x="f72" y="f73"/>
                  </a:lnTo>
                  <a:lnTo>
                    <a:pt x="f74" y="f73"/>
                  </a:lnTo>
                  <a:lnTo>
                    <a:pt x="f75" y="f76"/>
                  </a:lnTo>
                  <a:lnTo>
                    <a:pt x="f77" y="f76"/>
                  </a:lnTo>
                  <a:cubicBezTo>
                    <a:pt x="f78" y="f79"/>
                    <a:pt x="f80" y="f81"/>
                    <a:pt x="f82" y="f83"/>
                  </a:cubicBezTo>
                  <a:lnTo>
                    <a:pt x="f84" y="f85"/>
                  </a:lnTo>
                  <a:cubicBezTo>
                    <a:pt x="f86" y="f87"/>
                    <a:pt x="f2" y="f88"/>
                    <a:pt x="f89" y="f90"/>
                  </a:cubicBezTo>
                  <a:lnTo>
                    <a:pt x="f91" y="f92"/>
                  </a:lnTo>
                  <a:cubicBezTo>
                    <a:pt x="f93" y="f94"/>
                    <a:pt x="f95" y="f96"/>
                    <a:pt x="f97" y="f98"/>
                  </a:cubicBezTo>
                  <a:lnTo>
                    <a:pt x="f99" y="f98"/>
                  </a:lnTo>
                  <a:cubicBezTo>
                    <a:pt x="f100" y="f101"/>
                    <a:pt x="f102" y="f103"/>
                    <a:pt x="f104" y="f105"/>
                  </a:cubicBezTo>
                  <a:lnTo>
                    <a:pt x="f37" y="f45"/>
                  </a:lnTo>
                  <a:moveTo>
                    <a:pt x="f106" y="f40"/>
                  </a:moveTo>
                  <a:lnTo>
                    <a:pt x="f107" y="f40"/>
                  </a:lnTo>
                </a:path>
              </a:pathLst>
            </a:custGeom>
            <a:noFill/>
            <a:ln w="9528" cap="flat">
              <a:solidFill>
                <a:srgbClr val="BA5DE5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9" name="Rounded Rectangle 61"/>
            <p:cNvSpPr/>
            <p:nvPr/>
          </p:nvSpPr>
          <p:spPr>
            <a:xfrm>
              <a:off x="6966191" y="3736969"/>
              <a:ext cx="447507" cy="3694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749"/>
                <a:gd name="f4" fmla="val 285738"/>
                <a:gd name="f5" fmla="val 139700"/>
                <a:gd name="f6" fmla="val 43180"/>
                <a:gd name="f7" fmla="val 107950"/>
                <a:gd name="f8" fmla="val 190500"/>
                <a:gd name="f9" fmla="val 88900"/>
                <a:gd name="f10" fmla="val 57150"/>
                <a:gd name="f11" fmla="val 10160"/>
                <a:gd name="f12" fmla="val 276859"/>
                <a:gd name="f13" fmla="val 22860"/>
                <a:gd name="f14" fmla="val 270509"/>
                <a:gd name="f15" fmla="val 33020"/>
                <a:gd name="f16" fmla="val 266699"/>
                <a:gd name="f17" fmla="val 44450"/>
                <a:gd name="f18" fmla="val 171450"/>
                <a:gd name="f19" fmla="val 181610"/>
                <a:gd name="f20" fmla="val 257809"/>
                <a:gd name="f21" fmla="val 247649"/>
                <a:gd name="f22" fmla="val 237489"/>
                <a:gd name="f23" fmla="val 228599"/>
                <a:gd name="f24" fmla="val 97790"/>
                <a:gd name="f25" fmla="val 219709"/>
                <a:gd name="f26" fmla="val 209549"/>
                <a:gd name="f27" fmla="val 190499"/>
                <a:gd name="f28" fmla="val 55880"/>
                <a:gd name="f29" fmla="val 123189"/>
                <a:gd name="f30" fmla="val 12700"/>
                <a:gd name="f31" fmla="val 5079"/>
                <a:gd name="f32" fmla="val 62230"/>
                <a:gd name="f33" fmla="val 69850"/>
                <a:gd name="f34" fmla="val 177800"/>
                <a:gd name="f35" fmla="val 185419"/>
                <a:gd name="f36" fmla="val 200660"/>
                <a:gd name="f37" fmla="val 208280"/>
                <a:gd name="f38" fmla="val 213360"/>
                <a:gd name="f39" fmla="val 158750"/>
                <a:gd name="f40" fmla="val 38205"/>
                <a:gd name="f41" fmla="val 239490"/>
                <a:gd name="f42" fmla="val 277696"/>
                <a:gd name="f43" fmla="val 114617"/>
                <a:gd name="f44" fmla="val 247533"/>
                <a:gd name="f45" fmla="val 107579"/>
                <a:gd name="f46" fmla="val 269652"/>
                <a:gd name="f47" fmla="val 86465"/>
                <a:gd name="f48" fmla="val 61330"/>
                <a:gd name="f49" fmla="val 34183"/>
                <a:gd name="f50" fmla="val 11059"/>
                <a:gd name="f51" fmla="val 266636"/>
                <a:gd name="f52" fmla="val 6032"/>
                <a:gd name="f53" fmla="val 240494"/>
                <a:gd name="f54" fmla="val 83449"/>
                <a:gd name="f55" fmla="val 209327"/>
                <a:gd name="f56" fmla="val 120650"/>
                <a:gd name="f57" fmla="val 172126"/>
                <a:gd name="f58" fmla="val 202290"/>
                <a:gd name="f59" fmla="val 13070"/>
                <a:gd name="f60" fmla="val 180171"/>
                <a:gd name="f61" fmla="val 164084"/>
                <a:gd name="f62" fmla="val 59319"/>
                <a:gd name="f63" fmla="val 109589"/>
                <a:gd name="f64" fmla="val 183187"/>
                <a:gd name="f65" fmla="*/ f0 1 285749"/>
                <a:gd name="f66" fmla="*/ f1 1 28573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285749"/>
                <a:gd name="f73" fmla="*/ f70 1 285738"/>
                <a:gd name="f74" fmla="*/ 0 1 f72"/>
                <a:gd name="f75" fmla="*/ 285749 1 f72"/>
                <a:gd name="f76" fmla="*/ 0 1 f73"/>
                <a:gd name="f77" fmla="*/ 285738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285749" h="285738">
                  <a:moveTo>
                    <a:pt x="f5" y="f6"/>
                  </a:moveTo>
                  <a:lnTo>
                    <a:pt x="f7" y="f6"/>
                  </a:lnTo>
                  <a:moveTo>
                    <a:pt x="f8" y="f9"/>
                  </a:moveTo>
                  <a:lnTo>
                    <a:pt x="f10" y="f9"/>
                  </a:lnTo>
                  <a:moveTo>
                    <a:pt x="f3" y="f11"/>
                  </a:moveTo>
                  <a:lnTo>
                    <a:pt x="f12" y="f13"/>
                  </a:lnTo>
                  <a:cubicBezTo>
                    <a:pt x="f14" y="f15"/>
                    <a:pt x="f16" y="f17"/>
                    <a:pt x="f16" y="f10"/>
                  </a:cubicBezTo>
                  <a:lnTo>
                    <a:pt x="f16" y="f18"/>
                  </a:lnTo>
                  <a:cubicBezTo>
                    <a:pt x="f16" y="f19"/>
                    <a:pt x="f20" y="f8"/>
                    <a:pt x="f21" y="f8"/>
                  </a:cubicBezTo>
                  <a:cubicBezTo>
                    <a:pt x="f22" y="f8"/>
                    <a:pt x="f23" y="f19"/>
                    <a:pt x="f23" y="f18"/>
                  </a:cubicBezTo>
                  <a:lnTo>
                    <a:pt x="f23" y="f7"/>
                  </a:lnTo>
                  <a:cubicBezTo>
                    <a:pt x="f23" y="f24"/>
                    <a:pt x="f25" y="f9"/>
                    <a:pt x="f26" y="f9"/>
                  </a:cubicBezTo>
                  <a:lnTo>
                    <a:pt x="f27" y="f9"/>
                  </a:lnTo>
                  <a:moveTo>
                    <a:pt x="f16" y="f28"/>
                  </a:moveTo>
                  <a:lnTo>
                    <a:pt x="f3" y="f28"/>
                  </a:lnTo>
                  <a:moveTo>
                    <a:pt x="f10" y="f29"/>
                  </a:moveTo>
                  <a:lnTo>
                    <a:pt x="f10" y="f30"/>
                  </a:lnTo>
                  <a:cubicBezTo>
                    <a:pt x="f10" y="f31"/>
                    <a:pt x="f32" y="f2"/>
                    <a:pt x="f33" y="f2"/>
                  </a:cubicBezTo>
                  <a:lnTo>
                    <a:pt x="f34" y="f2"/>
                  </a:lnTo>
                  <a:cubicBezTo>
                    <a:pt x="f35" y="f2"/>
                    <a:pt x="f8" y="f31"/>
                    <a:pt x="f8" y="f30"/>
                  </a:cubicBezTo>
                  <a:lnTo>
                    <a:pt x="f8" y="f36"/>
                  </a:lnTo>
                  <a:cubicBezTo>
                    <a:pt x="f8" y="f37"/>
                    <a:pt x="f35" y="f38"/>
                    <a:pt x="f34" y="f38"/>
                  </a:cubicBezTo>
                  <a:lnTo>
                    <a:pt x="f39" y="f38"/>
                  </a:lnTo>
                  <a:moveTo>
                    <a:pt x="f40" y="f41"/>
                  </a:moveTo>
                  <a:lnTo>
                    <a:pt x="f2" y="f41"/>
                  </a:lnTo>
                  <a:lnTo>
                    <a:pt x="f2" y="f42"/>
                  </a:lnTo>
                  <a:moveTo>
                    <a:pt x="f43" y="f44"/>
                  </a:moveTo>
                  <a:cubicBezTo>
                    <a:pt x="f45" y="f46"/>
                    <a:pt x="f47" y="f4"/>
                    <a:pt x="f48" y="f4"/>
                  </a:cubicBezTo>
                  <a:cubicBezTo>
                    <a:pt x="f49" y="f4"/>
                    <a:pt x="f50" y="f51"/>
                    <a:pt x="f52" y="f53"/>
                  </a:cubicBezTo>
                  <a:moveTo>
                    <a:pt x="f54" y="f55"/>
                  </a:moveTo>
                  <a:lnTo>
                    <a:pt x="f56" y="f55"/>
                  </a:lnTo>
                  <a:lnTo>
                    <a:pt x="f56" y="f57"/>
                  </a:lnTo>
                  <a:moveTo>
                    <a:pt x="f52" y="f58"/>
                  </a:moveTo>
                  <a:cubicBezTo>
                    <a:pt x="f59" y="f60"/>
                    <a:pt x="f49" y="f61"/>
                    <a:pt x="f62" y="f61"/>
                  </a:cubicBezTo>
                  <a:cubicBezTo>
                    <a:pt x="f47" y="f61"/>
                    <a:pt x="f63" y="f64"/>
                    <a:pt x="f43" y="f55"/>
                  </a:cubicBezTo>
                </a:path>
              </a:pathLst>
            </a:custGeom>
            <a:noFill/>
            <a:ln w="9528" cap="flat">
              <a:solidFill>
                <a:srgbClr val="DE843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0" name="Rounded Rectangle 62"/>
            <p:cNvSpPr/>
            <p:nvPr/>
          </p:nvSpPr>
          <p:spPr>
            <a:xfrm>
              <a:off x="6712601" y="4512856"/>
              <a:ext cx="470851" cy="3813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655"/>
                <a:gd name="f4" fmla="val 294957"/>
                <a:gd name="f5" fmla="val 90796"/>
                <a:gd name="f6" fmla="val 34916"/>
                <a:gd name="f7" fmla="val 20946"/>
                <a:gd name="f8" fmla="val 9516"/>
                <a:gd name="f9" fmla="val 283527"/>
                <a:gd name="f10" fmla="val 269557"/>
                <a:gd name="f11" fmla="val 129857"/>
                <a:gd name="f12" fmla="val 115887"/>
                <a:gd name="f13" fmla="val 104457"/>
                <a:gd name="f14" fmla="val 117466"/>
                <a:gd name="f15" fmla="val 131436"/>
                <a:gd name="f16" fmla="val 142866"/>
                <a:gd name="f17" fmla="val 187007"/>
                <a:gd name="f18" fmla="val 10151"/>
                <a:gd name="f19" fmla="val 167957"/>
                <a:gd name="f20" fmla="val 142231"/>
                <a:gd name="f21" fmla="val 231457"/>
                <a:gd name="f22" fmla="val 116831"/>
                <a:gd name="f23" fmla="val 40631"/>
                <a:gd name="f24" fmla="val 66357"/>
                <a:gd name="f25" fmla="val 111751"/>
                <a:gd name="f26" fmla="val 149669"/>
                <a:gd name="f27" fmla="val 292417"/>
                <a:gd name="f28" fmla="val 145859"/>
                <a:gd name="f29" fmla="val 140779"/>
                <a:gd name="f30" fmla="val 289877"/>
                <a:gd name="f31" fmla="val 139509"/>
                <a:gd name="f32" fmla="val 286067"/>
                <a:gd name="f33" fmla="val 136969"/>
                <a:gd name="f34" fmla="val 282257"/>
                <a:gd name="f35" fmla="val 278447"/>
                <a:gd name="f36" fmla="val 138239"/>
                <a:gd name="f37" fmla="val 273367"/>
                <a:gd name="f38" fmla="val 158559"/>
                <a:gd name="f39" fmla="val 228917"/>
                <a:gd name="f40" fmla="val 161099"/>
                <a:gd name="f41" fmla="val 223837"/>
                <a:gd name="f42" fmla="val 164909"/>
                <a:gd name="f43" fmla="val 221297"/>
                <a:gd name="f44" fmla="val 169989"/>
                <a:gd name="f45" fmla="val 204279"/>
                <a:gd name="f46" fmla="val 209359"/>
                <a:gd name="f47" fmla="val 213169"/>
                <a:gd name="f48" fmla="val 215709"/>
                <a:gd name="f49" fmla="val 236029"/>
                <a:gd name="f50" fmla="val 237299"/>
                <a:gd name="f51" fmla="val 277177"/>
                <a:gd name="f52" fmla="val 234759"/>
                <a:gd name="f53" fmla="val 232219"/>
                <a:gd name="f54" fmla="val 228409"/>
                <a:gd name="f55" fmla="val 224599"/>
                <a:gd name="f56" fmla="val 211899"/>
                <a:gd name="f57" fmla="val 225107"/>
                <a:gd name="f58" fmla="val 183959"/>
                <a:gd name="f59" fmla="val 251269"/>
                <a:gd name="f60" fmla="val 262699"/>
                <a:gd name="f61" fmla="val 267779"/>
                <a:gd name="f62" fmla="val 271589"/>
                <a:gd name="f63" fmla="val 226377"/>
                <a:gd name="f64" fmla="val 274129"/>
                <a:gd name="f65" fmla="val 294449"/>
                <a:gd name="f66" fmla="val 275907"/>
                <a:gd name="f67" fmla="val 295719"/>
                <a:gd name="f68" fmla="val 279717"/>
                <a:gd name="f69" fmla="val 284797"/>
                <a:gd name="f70" fmla="val 293179"/>
                <a:gd name="f71" fmla="val 288607"/>
                <a:gd name="f72" fmla="val 290639"/>
                <a:gd name="f73" fmla="val 286829"/>
                <a:gd name="f74" fmla="val 283019"/>
                <a:gd name="f75" fmla="val 277939"/>
                <a:gd name="f76" fmla="val 184994"/>
                <a:gd name="f77" fmla="val 102234"/>
                <a:gd name="f78" fmla="val 169754"/>
                <a:gd name="f79" fmla="val 99694"/>
                <a:gd name="f80" fmla="val 157054"/>
                <a:gd name="f81" fmla="val 89535"/>
                <a:gd name="f82" fmla="val 153244"/>
                <a:gd name="f83" fmla="val 74295"/>
                <a:gd name="f84" fmla="val 148164"/>
                <a:gd name="f85" fmla="val 53975"/>
                <a:gd name="f86" fmla="val 176104"/>
                <a:gd name="f87" fmla="val 9525"/>
                <a:gd name="f88" fmla="val 215474"/>
                <a:gd name="f89" fmla="val 32384"/>
                <a:gd name="f90" fmla="val 225634"/>
                <a:gd name="f91" fmla="val 51434"/>
                <a:gd name="f92" fmla="val 198964"/>
                <a:gd name="f93" fmla="val 60325"/>
                <a:gd name="f94" fmla="val 178644"/>
                <a:gd name="f95" fmla="val 48895"/>
                <a:gd name="f96" fmla="val 159594"/>
                <a:gd name="f97" fmla="val 46355"/>
                <a:gd name="f98" fmla="val 195154"/>
                <a:gd name="f99" fmla="val 130175"/>
                <a:gd name="f100" fmla="val 191344"/>
                <a:gd name="f101" fmla="val 170814"/>
                <a:gd name="f102" fmla="val 190074"/>
                <a:gd name="f103" fmla="val 178434"/>
                <a:gd name="f104" fmla="val 273985"/>
                <a:gd name="f105" fmla="val 66992"/>
                <a:gd name="f106" fmla="val 112711"/>
                <a:gd name="f107" fmla="val 294305"/>
                <a:gd name="f108" fmla="val 133031"/>
                <a:gd name="f109" fmla="val 289225"/>
                <a:gd name="f110" fmla="val 153351"/>
                <a:gd name="f111" fmla="val 267635"/>
                <a:gd name="f112" fmla="val 163511"/>
                <a:gd name="f113" fmla="val 247315"/>
                <a:gd name="f114" fmla="val 158431"/>
                <a:gd name="f115" fmla="val 226995"/>
                <a:gd name="f116" fmla="val 215565"/>
                <a:gd name="f117" fmla="val 131762"/>
                <a:gd name="f118" fmla="val 221915"/>
                <a:gd name="f119" fmla="val 111442"/>
                <a:gd name="f120" fmla="val 228265"/>
                <a:gd name="f121" fmla="val 91122"/>
                <a:gd name="f122" fmla="val 290495"/>
                <a:gd name="f123" fmla="val 106362"/>
                <a:gd name="f124" fmla="val 256205"/>
                <a:gd name="f125" fmla="val 108902"/>
                <a:gd name="f126" fmla="val 229535"/>
                <a:gd name="f127" fmla="val 134302"/>
                <a:gd name="f128" fmla="val 242235"/>
                <a:gd name="f129" fmla="val 188793"/>
                <a:gd name="f130" fmla="val 243505"/>
                <a:gd name="f131" fmla="val 171013"/>
                <a:gd name="f132" fmla="val 158313"/>
                <a:gd name="f133" fmla="*/ f0 1 300655"/>
                <a:gd name="f134" fmla="*/ f1 1 294957"/>
                <a:gd name="f135" fmla="val f2"/>
                <a:gd name="f136" fmla="val f3"/>
                <a:gd name="f137" fmla="val f4"/>
                <a:gd name="f138" fmla="+- f137 0 f135"/>
                <a:gd name="f139" fmla="+- f136 0 f135"/>
                <a:gd name="f140" fmla="*/ f139 1 300655"/>
                <a:gd name="f141" fmla="*/ f138 1 294957"/>
                <a:gd name="f142" fmla="*/ 0 1 f140"/>
                <a:gd name="f143" fmla="*/ 300655 1 f140"/>
                <a:gd name="f144" fmla="*/ 0 1 f141"/>
                <a:gd name="f145" fmla="*/ 294957 1 f141"/>
                <a:gd name="f146" fmla="*/ f142 f133 1"/>
                <a:gd name="f147" fmla="*/ f143 f133 1"/>
                <a:gd name="f148" fmla="*/ f145 f134 1"/>
                <a:gd name="f149" fmla="*/ f144 f1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6" t="f149" r="f147" b="f148"/>
              <a:pathLst>
                <a:path w="300655" h="294957">
                  <a:moveTo>
                    <a:pt x="f5" y="f4"/>
                  </a:moveTo>
                  <a:lnTo>
                    <a:pt x="f6" y="f4"/>
                  </a:lnTo>
                  <a:cubicBezTo>
                    <a:pt x="f7" y="f4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6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7"/>
                  </a:lnTo>
                  <a:moveTo>
                    <a:pt x="f18" y="f19"/>
                  </a:moveTo>
                  <a:lnTo>
                    <a:pt x="f20" y="f19"/>
                  </a:lnTo>
                  <a:moveTo>
                    <a:pt x="f18" y="f21"/>
                  </a:moveTo>
                  <a:lnTo>
                    <a:pt x="f22" y="f21"/>
                  </a:lnTo>
                  <a:moveTo>
                    <a:pt x="f23" y="f13"/>
                  </a:moveTo>
                  <a:lnTo>
                    <a:pt x="f23" y="f24"/>
                  </a:lnTo>
                  <a:lnTo>
                    <a:pt x="f25" y="f24"/>
                  </a:lnTo>
                  <a:lnTo>
                    <a:pt x="f25" y="f13"/>
                  </a:lnTo>
                  <a:moveTo>
                    <a:pt x="f26" y="f27"/>
                  </a:move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3" y="f35"/>
                    <a:pt x="f36" y="f37"/>
                  </a:cubicBezTo>
                  <a:lnTo>
                    <a:pt x="f38" y="f39"/>
                  </a:lnTo>
                  <a:cubicBezTo>
                    <a:pt x="f40" y="f41"/>
                    <a:pt x="f42" y="f43"/>
                    <a:pt x="f44" y="f43"/>
                  </a:cubicBezTo>
                  <a:lnTo>
                    <a:pt x="f45" y="f43"/>
                  </a:lnTo>
                  <a:cubicBezTo>
                    <a:pt x="f46" y="f43"/>
                    <a:pt x="f47" y="f41"/>
                    <a:pt x="f48" y="f39"/>
                  </a:cubicBezTo>
                  <a:lnTo>
                    <a:pt x="f49" y="f37"/>
                  </a:lnTo>
                  <a:cubicBezTo>
                    <a:pt x="f50" y="f51"/>
                    <a:pt x="f50" y="f34"/>
                    <a:pt x="f52" y="f32"/>
                  </a:cubicBezTo>
                  <a:cubicBezTo>
                    <a:pt x="f53" y="f30"/>
                    <a:pt x="f54" y="f27"/>
                    <a:pt x="f55" y="f27"/>
                  </a:cubicBezTo>
                  <a:close/>
                  <a:moveTo>
                    <a:pt x="f2" y="f2"/>
                  </a:moveTo>
                  <a:moveTo>
                    <a:pt x="f56" y="f57"/>
                  </a:moveTo>
                  <a:lnTo>
                    <a:pt x="f58" y="f27"/>
                  </a:lnTo>
                  <a:moveTo>
                    <a:pt x="f59" y="f41"/>
                  </a:moveTo>
                  <a:lnTo>
                    <a:pt x="f60" y="f41"/>
                  </a:lnTo>
                  <a:cubicBezTo>
                    <a:pt x="f61" y="f41"/>
                    <a:pt x="f62" y="f63"/>
                    <a:pt x="f64" y="f21"/>
                  </a:cubicBezTo>
                  <a:lnTo>
                    <a:pt x="f65" y="f66"/>
                  </a:lnTo>
                  <a:cubicBezTo>
                    <a:pt x="f67" y="f68"/>
                    <a:pt x="f67" y="f69"/>
                    <a:pt x="f70" y="f71"/>
                  </a:cubicBezTo>
                  <a:cubicBezTo>
                    <a:pt x="f72" y="f27"/>
                    <a:pt x="f73" y="f4"/>
                    <a:pt x="f74" y="f4"/>
                  </a:cubicBezTo>
                  <a:lnTo>
                    <a:pt x="f75" y="f4"/>
                  </a:lnTo>
                  <a:moveTo>
                    <a:pt x="f76" y="f77"/>
                  </a:move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6" y="f87"/>
                  </a:cubicBezTo>
                  <a:cubicBezTo>
                    <a:pt x="f86" y="f87"/>
                    <a:pt x="f88" y="f89"/>
                    <a:pt x="f90" y="f91"/>
                  </a:cubicBezTo>
                  <a:moveTo>
                    <a:pt x="f92" y="f93"/>
                  </a:moveTo>
                  <a:cubicBezTo>
                    <a:pt x="f94" y="f95"/>
                    <a:pt x="f96" y="f97"/>
                    <a:pt x="f96" y="f97"/>
                  </a:cubicBezTo>
                  <a:moveTo>
                    <a:pt x="f76" y="f77"/>
                  </a:moveTo>
                  <a:cubicBezTo>
                    <a:pt x="f98" y="f99"/>
                    <a:pt x="f100" y="f101"/>
                    <a:pt x="f102" y="f103"/>
                  </a:cubicBezTo>
                  <a:moveTo>
                    <a:pt x="f104" y="f105"/>
                  </a:moveTo>
                  <a:cubicBezTo>
                    <a:pt x="f104" y="f105"/>
                    <a:pt x="f3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0"/>
                    <a:pt x="f116" y="f117"/>
                    <a:pt x="f118" y="f119"/>
                  </a:cubicBezTo>
                  <a:cubicBezTo>
                    <a:pt x="f120" y="f121"/>
                    <a:pt x="f104" y="f105"/>
                    <a:pt x="f104" y="f105"/>
                  </a:cubicBezTo>
                  <a:close/>
                  <a:moveTo>
                    <a:pt x="f122" y="f123"/>
                  </a:moveTo>
                  <a:cubicBezTo>
                    <a:pt x="f122" y="f123"/>
                    <a:pt x="f124" y="f125"/>
                    <a:pt x="f126" y="f127"/>
                  </a:cubicBezTo>
                  <a:moveTo>
                    <a:pt x="f128" y="f129"/>
                  </a:moveTo>
                  <a:cubicBezTo>
                    <a:pt x="f130" y="f131"/>
                    <a:pt x="f113" y="f132"/>
                    <a:pt x="f113" y="f132"/>
                  </a:cubicBezTo>
                </a:path>
              </a:pathLst>
            </a:custGeom>
            <a:noFill/>
            <a:ln w="9528" cap="flat">
              <a:solidFill>
                <a:srgbClr val="E0CB15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1" name="Rounded Rectangle 63"/>
            <p:cNvSpPr/>
            <p:nvPr/>
          </p:nvSpPr>
          <p:spPr>
            <a:xfrm>
              <a:off x="6483077" y="5309271"/>
              <a:ext cx="458251" cy="377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2608"/>
                <a:gd name="f4" fmla="val 292100"/>
                <a:gd name="f5" fmla="val 249555"/>
                <a:gd name="f6" fmla="val 109727"/>
                <a:gd name="f7" fmla="val 248764"/>
                <a:gd name="f8" fmla="val 112437"/>
                <a:gd name="f9" fmla="val 246281"/>
                <a:gd name="f10" fmla="val 114300"/>
                <a:gd name="f11" fmla="val 243459"/>
                <a:gd name="f12" fmla="val 163956"/>
                <a:gd name="f13" fmla="val 161134"/>
                <a:gd name="f14" fmla="val 158651"/>
                <a:gd name="f15" fmla="val 157860"/>
                <a:gd name="f16" fmla="val 140207"/>
                <a:gd name="f17" fmla="val 38100"/>
                <a:gd name="f18" fmla="val 12700"/>
                <a:gd name="f19" fmla="val 5685"/>
                <a:gd name="f20" fmla="val 145893"/>
                <a:gd name="f21" fmla="val 152907"/>
                <a:gd name="f22" fmla="val 254507"/>
                <a:gd name="f23" fmla="val 261522"/>
                <a:gd name="f24" fmla="val 267207"/>
                <a:gd name="f25" fmla="val 38608"/>
                <a:gd name="f26" fmla="val 177800"/>
                <a:gd name="f27" fmla="val 184658"/>
                <a:gd name="f28" fmla="val 188164"/>
                <a:gd name="f29" fmla="val 191008"/>
                <a:gd name="f30" fmla="val 180643"/>
                <a:gd name="f31" fmla="val 184150"/>
                <a:gd name="f32" fmla="val 203200"/>
                <a:gd name="f33" fmla="val 206706"/>
                <a:gd name="f34" fmla="val 209550"/>
                <a:gd name="f35" fmla="val 44958"/>
                <a:gd name="f36" fmla="val 41451"/>
                <a:gd name="f37" fmla="val 196850"/>
                <a:gd name="f38" fmla="val 69850"/>
                <a:gd name="f39" fmla="val 95250"/>
                <a:gd name="f40" fmla="val 103505"/>
                <a:gd name="f41" fmla="val 138557"/>
                <a:gd name="f42" fmla="val 110552"/>
                <a:gd name="f43" fmla="val 143259"/>
                <a:gd name="f44" fmla="val 114792"/>
                <a:gd name="f45" fmla="val 151166"/>
                <a:gd name="f46" fmla="val 114808"/>
                <a:gd name="f47" fmla="val 159639"/>
                <a:gd name="f48" fmla="val 216408"/>
                <a:gd name="f49" fmla="val 138937"/>
                <a:gd name="f50" fmla="val 216383"/>
                <a:gd name="f51" fmla="val 141357"/>
                <a:gd name="f52" fmla="val 215011"/>
                <a:gd name="f53" fmla="val 143561"/>
                <a:gd name="f54" fmla="val 212852"/>
                <a:gd name="f55" fmla="val 144652"/>
                <a:gd name="f56" fmla="val 206502"/>
                <a:gd name="f57" fmla="val 147827"/>
                <a:gd name="f58" fmla="val 204744"/>
                <a:gd name="f59" fmla="val 148711"/>
                <a:gd name="f60" fmla="val 202671"/>
                <a:gd name="f61" fmla="val 200914"/>
                <a:gd name="f62" fmla="val 194564"/>
                <a:gd name="f63" fmla="val 192404"/>
                <a:gd name="f64" fmla="val 191032"/>
                <a:gd name="f65" fmla="val 57658"/>
                <a:gd name="f66" fmla="val 108458"/>
                <a:gd name="f67" fmla="val 76200"/>
                <a:gd name="f68" fmla="val 149606"/>
                <a:gd name="f69" fmla="val 171958"/>
                <a:gd name="f70" fmla="val 159258"/>
                <a:gd name="f71" fmla="val 76708"/>
                <a:gd name="f72" fmla="val 285750"/>
                <a:gd name="f73" fmla="val 289256"/>
                <a:gd name="f74" fmla="val 73864"/>
                <a:gd name="f75" fmla="val 70358"/>
                <a:gd name="f76" fmla="val 51308"/>
                <a:gd name="f77" fmla="val 1524"/>
                <a:gd name="f78" fmla="val 254"/>
                <a:gd name="f79" fmla="val 291337"/>
                <a:gd name="f80" fmla="val 290449"/>
                <a:gd name="f81" fmla="val 247650"/>
                <a:gd name="f82" fmla="val 178308"/>
                <a:gd name="f83" fmla="val 175464"/>
                <a:gd name="f84" fmla="val 152908"/>
                <a:gd name="f85" fmla="val 103124"/>
                <a:gd name="f86" fmla="val 101854"/>
                <a:gd name="f87" fmla="val 101600"/>
                <a:gd name="f88" fmla="val 267208"/>
                <a:gd name="f89" fmla="val 140208"/>
                <a:gd name="f90" fmla="val 257810"/>
                <a:gd name="f91" fmla="val 19050"/>
                <a:gd name="f92" fmla="*/ f0 1 292608"/>
                <a:gd name="f93" fmla="*/ f1 1 292100"/>
                <a:gd name="f94" fmla="val f2"/>
                <a:gd name="f95" fmla="val f3"/>
                <a:gd name="f96" fmla="val f4"/>
                <a:gd name="f97" fmla="+- f96 0 f94"/>
                <a:gd name="f98" fmla="+- f95 0 f94"/>
                <a:gd name="f99" fmla="*/ f98 1 292608"/>
                <a:gd name="f100" fmla="*/ f97 1 292100"/>
                <a:gd name="f101" fmla="*/ 0 1 f99"/>
                <a:gd name="f102" fmla="*/ 292608 1 f99"/>
                <a:gd name="f103" fmla="*/ 0 1 f100"/>
                <a:gd name="f104" fmla="*/ 292100 1 f100"/>
                <a:gd name="f105" fmla="*/ f101 f92 1"/>
                <a:gd name="f106" fmla="*/ f102 f92 1"/>
                <a:gd name="f107" fmla="*/ f104 f93 1"/>
                <a:gd name="f108" fmla="*/ f103 f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292608" h="292100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5" y="f6"/>
                  </a:cubicBezTo>
                  <a:lnTo>
                    <a:pt x="f16" y="f17"/>
                  </a:lnTo>
                  <a:lnTo>
                    <a:pt x="f16" y="f18"/>
                  </a:lnTo>
                  <a:cubicBezTo>
                    <a:pt x="f16" y="f19"/>
                    <a:pt x="f20" y="f2"/>
                    <a:pt x="f21" y="f2"/>
                  </a:cubicBezTo>
                  <a:lnTo>
                    <a:pt x="f22" y="f2"/>
                  </a:lnTo>
                  <a:cubicBezTo>
                    <a:pt x="f23" y="f2"/>
                    <a:pt x="f24" y="f19"/>
                    <a:pt x="f24" y="f18"/>
                  </a:cubicBezTo>
                  <a:lnTo>
                    <a:pt x="f24" y="f17"/>
                  </a:lnTo>
                  <a:close/>
                  <a:moveTo>
                    <a:pt x="f25" y="f26"/>
                  </a:moveTo>
                  <a:lnTo>
                    <a:pt x="f27" y="f26"/>
                  </a:lnTo>
                  <a:cubicBezTo>
                    <a:pt x="f28" y="f26"/>
                    <a:pt x="f29" y="f30"/>
                    <a:pt x="f29" y="f31"/>
                  </a:cubicBezTo>
                  <a:lnTo>
                    <a:pt x="f29" y="f32"/>
                  </a:lnTo>
                  <a:cubicBezTo>
                    <a:pt x="f29" y="f33"/>
                    <a:pt x="f28" y="f34"/>
                    <a:pt x="f27" y="f34"/>
                  </a:cubicBezTo>
                  <a:lnTo>
                    <a:pt x="f35" y="f34"/>
                  </a:lnTo>
                  <a:cubicBezTo>
                    <a:pt x="f36" y="f34"/>
                    <a:pt x="f25" y="f33"/>
                    <a:pt x="f25" y="f32"/>
                  </a:cubicBezTo>
                  <a:lnTo>
                    <a:pt x="f25" y="f26"/>
                  </a:lnTo>
                  <a:close/>
                  <a:moveTo>
                    <a:pt x="f25" y="f37"/>
                  </a:moveTo>
                  <a:lnTo>
                    <a:pt x="f25" y="f38"/>
                  </a:lnTo>
                  <a:moveTo>
                    <a:pt x="f25" y="f39"/>
                  </a:move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6" y="f26"/>
                  </a:lnTo>
                  <a:moveTo>
                    <a:pt x="f48" y="f10"/>
                  </a:moveTo>
                  <a:lnTo>
                    <a:pt x="f48" y="f49"/>
                  </a:lnTo>
                  <a:cubicBezTo>
                    <a:pt x="f50" y="f51"/>
                    <a:pt x="f52" y="f53"/>
                    <a:pt x="f54" y="f55"/>
                  </a:cubicBezTo>
                  <a:lnTo>
                    <a:pt x="f56" y="f57"/>
                  </a:lnTo>
                  <a:cubicBezTo>
                    <a:pt x="f58" y="f59"/>
                    <a:pt x="f60" y="f59"/>
                    <a:pt x="f61" y="f57"/>
                  </a:cubicBezTo>
                  <a:lnTo>
                    <a:pt x="f62" y="f55"/>
                  </a:lnTo>
                  <a:cubicBezTo>
                    <a:pt x="f63" y="f53"/>
                    <a:pt x="f64" y="f51"/>
                    <a:pt x="f29" y="f49"/>
                  </a:cubicBezTo>
                  <a:lnTo>
                    <a:pt x="f29" y="f10"/>
                  </a:lnTo>
                  <a:moveTo>
                    <a:pt x="f65" y="f26"/>
                  </a:moveTo>
                  <a:lnTo>
                    <a:pt x="f66" y="f67"/>
                  </a:lnTo>
                  <a:lnTo>
                    <a:pt x="f68" y="f67"/>
                  </a:lnTo>
                  <a:moveTo>
                    <a:pt x="f69" y="f10"/>
                  </a:moveTo>
                  <a:lnTo>
                    <a:pt x="f70" y="f26"/>
                  </a:lnTo>
                  <a:moveTo>
                    <a:pt x="f71" y="f34"/>
                  </a:moveTo>
                  <a:lnTo>
                    <a:pt x="f71" y="f72"/>
                  </a:lnTo>
                  <a:cubicBezTo>
                    <a:pt x="f71" y="f73"/>
                    <a:pt x="f74" y="f4"/>
                    <a:pt x="f75" y="f4"/>
                  </a:cubicBezTo>
                  <a:lnTo>
                    <a:pt x="f76" y="f4"/>
                  </a:lnTo>
                  <a:lnTo>
                    <a:pt x="f76" y="f34"/>
                  </a:lnTo>
                  <a:moveTo>
                    <a:pt x="f76" y="f4"/>
                  </a:moveTo>
                  <a:lnTo>
                    <a:pt x="f77" y="f4"/>
                  </a:lnTo>
                  <a:cubicBezTo>
                    <a:pt x="f78" y="f4"/>
                    <a:pt x="f2" y="f79"/>
                    <a:pt x="f77" y="f80"/>
                  </a:cubicBezTo>
                  <a:lnTo>
                    <a:pt x="f76" y="f81"/>
                  </a:lnTo>
                  <a:moveTo>
                    <a:pt x="f82" y="f34"/>
                  </a:moveTo>
                  <a:lnTo>
                    <a:pt x="f82" y="f72"/>
                  </a:lnTo>
                  <a:cubicBezTo>
                    <a:pt x="f82" y="f73"/>
                    <a:pt x="f83" y="f4"/>
                    <a:pt x="f69" y="f4"/>
                  </a:cubicBezTo>
                  <a:lnTo>
                    <a:pt x="f84" y="f4"/>
                  </a:lnTo>
                  <a:lnTo>
                    <a:pt x="f84" y="f34"/>
                  </a:lnTo>
                  <a:moveTo>
                    <a:pt x="f84" y="f4"/>
                  </a:moveTo>
                  <a:lnTo>
                    <a:pt x="f85" y="f4"/>
                  </a:lnTo>
                  <a:cubicBezTo>
                    <a:pt x="f86" y="f4"/>
                    <a:pt x="f87" y="f79"/>
                    <a:pt x="f85" y="f80"/>
                  </a:cubicBezTo>
                  <a:lnTo>
                    <a:pt x="f84" y="f81"/>
                  </a:lnTo>
                  <a:moveTo>
                    <a:pt x="f88" y="f17"/>
                  </a:moveTo>
                  <a:lnTo>
                    <a:pt x="f89" y="f17"/>
                  </a:lnTo>
                  <a:moveTo>
                    <a:pt x="f90" y="f67"/>
                  </a:moveTo>
                  <a:lnTo>
                    <a:pt x="f3" y="f67"/>
                  </a:lnTo>
                  <a:moveTo>
                    <a:pt x="f88" y="f91"/>
                  </a:moveTo>
                  <a:lnTo>
                    <a:pt x="f3" y="f91"/>
                  </a:lnTo>
                </a:path>
              </a:pathLst>
            </a:custGeom>
            <a:noFill/>
            <a:ln w="9528" cap="flat">
              <a:solidFill>
                <a:srgbClr val="92BD39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2" name="Rounded Rectangle 64"/>
            <p:cNvSpPr/>
            <p:nvPr/>
          </p:nvSpPr>
          <p:spPr>
            <a:xfrm>
              <a:off x="7905966" y="473311"/>
              <a:ext cx="471574" cy="3817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116"/>
                <a:gd name="f4" fmla="val 295211"/>
                <a:gd name="f5" fmla="val 292226"/>
                <a:gd name="f6" fmla="val 232981"/>
                <a:gd name="f7" fmla="val 249491"/>
                <a:gd name="f8" fmla="val 289687"/>
                <a:gd name="f9" fmla="val 269811"/>
                <a:gd name="f10" fmla="val 270637"/>
                <a:gd name="f11" fmla="val 214756"/>
                <a:gd name="f12" fmla="val 200787"/>
                <a:gd name="f13" fmla="val 147891"/>
                <a:gd name="f14" fmla="val 210947"/>
                <a:gd name="f15" fmla="val 131381"/>
                <a:gd name="f16" fmla="val 235076"/>
                <a:gd name="f17" fmla="val 243967"/>
                <a:gd name="f18" fmla="val 276987"/>
                <a:gd name="f19" fmla="val 205041"/>
                <a:gd name="f20" fmla="val 174117"/>
                <a:gd name="f21" fmla="val 155067"/>
                <a:gd name="f22" fmla="val 142367"/>
                <a:gd name="f23" fmla="val 152527"/>
                <a:gd name="f24" fmla="val 183007"/>
                <a:gd name="f25" fmla="val 178371"/>
                <a:gd name="f26" fmla="val 238887"/>
                <a:gd name="f27" fmla="val 244411"/>
                <a:gd name="f28" fmla="val 148717"/>
                <a:gd name="f29" fmla="val 187261"/>
                <a:gd name="f30" fmla="val 183006"/>
                <a:gd name="f31" fmla="val 193167"/>
                <a:gd name="f32" fmla="val 211391"/>
                <a:gd name="f33" fmla="val 242696"/>
                <a:gd name="f34" fmla="val 196150"/>
                <a:gd name="f35" fmla="val 276986"/>
                <a:gd name="f36" fmla="val 205040"/>
                <a:gd name="f37" fmla="val 285876"/>
                <a:gd name="f38" fmla="val 170750"/>
                <a:gd name="f39" fmla="val 104775"/>
                <a:gd name="f40" fmla="val 238125"/>
                <a:gd name="f41" fmla="val 28575"/>
                <a:gd name="f42" fmla="val 18414"/>
                <a:gd name="f43" fmla="val 9525"/>
                <a:gd name="f44" fmla="val 229234"/>
                <a:gd name="f45" fmla="val 219075"/>
                <a:gd name="f46" fmla="val 85725"/>
                <a:gd name="f47" fmla="val 75565"/>
                <a:gd name="f48" fmla="val 66675"/>
                <a:gd name="f49" fmla="val 229235"/>
                <a:gd name="f50" fmla="val 111125"/>
                <a:gd name="f51" fmla="val 15875"/>
                <a:gd name="f52" fmla="val 71755"/>
                <a:gd name="f53" fmla="val 52705"/>
                <a:gd name="f54" fmla="val 55244"/>
                <a:gd name="f55" fmla="val 13334"/>
                <a:gd name="f56" fmla="val 61594"/>
                <a:gd name="f57" fmla="val 9524"/>
                <a:gd name="f58" fmla="val 67944"/>
                <a:gd name="f59" fmla="val 180975"/>
                <a:gd name="f60" fmla="val 187325"/>
                <a:gd name="f61" fmla="val 192405"/>
                <a:gd name="f62" fmla="val 196214"/>
                <a:gd name="f63" fmla="val 231775"/>
                <a:gd name="f64" fmla="val 123825"/>
                <a:gd name="f65" fmla="*/ f0 1 301116"/>
                <a:gd name="f66" fmla="*/ f1 1 295211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301116"/>
                <a:gd name="f73" fmla="*/ f70 1 295211"/>
                <a:gd name="f74" fmla="*/ 0 1 f72"/>
                <a:gd name="f75" fmla="*/ 301116 1 f72"/>
                <a:gd name="f76" fmla="*/ 0 1 f73"/>
                <a:gd name="f77" fmla="*/ 295211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301116" h="295211">
                  <a:moveTo>
                    <a:pt x="f5" y="f6"/>
                  </a:moveTo>
                  <a:cubicBezTo>
                    <a:pt x="f3" y="f7"/>
                    <a:pt x="f8" y="f9"/>
                    <a:pt x="f10" y="f9"/>
                  </a:cubicBezTo>
                  <a:lnTo>
                    <a:pt x="f11" y="f9"/>
                  </a:lnTo>
                  <a:moveTo>
                    <a:pt x="f12" y="f13"/>
                  </a:moveTo>
                  <a:cubicBezTo>
                    <a:pt x="f14" y="f15"/>
                    <a:pt x="f16" y="f15"/>
                    <a:pt x="f17" y="f13"/>
                  </a:cubicBezTo>
                  <a:lnTo>
                    <a:pt x="f18" y="f19"/>
                  </a:lnTo>
                  <a:moveTo>
                    <a:pt x="f20" y="f9"/>
                  </a:moveTo>
                  <a:cubicBezTo>
                    <a:pt x="f21" y="f9"/>
                    <a:pt x="f22" y="f7"/>
                    <a:pt x="f23" y="f6"/>
                  </a:cubicBezTo>
                  <a:lnTo>
                    <a:pt x="f24" y="f25"/>
                  </a:lnTo>
                  <a:moveTo>
                    <a:pt x="f2" y="f2"/>
                  </a:moveTo>
                  <a:moveTo>
                    <a:pt x="f26" y="f27"/>
                  </a:moveTo>
                  <a:lnTo>
                    <a:pt x="f11" y="f9"/>
                  </a:lnTo>
                  <a:lnTo>
                    <a:pt x="f26" y="f4"/>
                  </a:lnTo>
                  <a:moveTo>
                    <a:pt x="f2" y="f2"/>
                  </a:moveTo>
                  <a:moveTo>
                    <a:pt x="f28" y="f29"/>
                  </a:moveTo>
                  <a:lnTo>
                    <a:pt x="f30" y="f25"/>
                  </a:lnTo>
                  <a:lnTo>
                    <a:pt x="f31" y="f32"/>
                  </a:lnTo>
                  <a:moveTo>
                    <a:pt x="f2" y="f2"/>
                  </a:moveTo>
                  <a:moveTo>
                    <a:pt x="f33" y="f34"/>
                  </a:moveTo>
                  <a:lnTo>
                    <a:pt x="f35" y="f36"/>
                  </a:lnTo>
                  <a:lnTo>
                    <a:pt x="f37" y="f38"/>
                  </a:lnTo>
                  <a:moveTo>
                    <a:pt x="f39" y="f40"/>
                  </a:moveTo>
                  <a:lnTo>
                    <a:pt x="f41" y="f40"/>
                  </a:lnTo>
                  <a:cubicBezTo>
                    <a:pt x="f42" y="f40"/>
                    <a:pt x="f43" y="f44"/>
                    <a:pt x="f43" y="f45"/>
                  </a:cubicBezTo>
                  <a:lnTo>
                    <a:pt x="f43" y="f46"/>
                  </a:lnTo>
                  <a:cubicBezTo>
                    <a:pt x="f43" y="f47"/>
                    <a:pt x="f42" y="f48"/>
                    <a:pt x="f41" y="f48"/>
                  </a:cubicBezTo>
                  <a:lnTo>
                    <a:pt x="f45" y="f48"/>
                  </a:lnTo>
                  <a:cubicBezTo>
                    <a:pt x="f49" y="f48"/>
                    <a:pt x="f40" y="f47"/>
                    <a:pt x="f40" y="f46"/>
                  </a:cubicBezTo>
                  <a:lnTo>
                    <a:pt x="f40" y="f50"/>
                  </a:lnTo>
                  <a:moveTo>
                    <a:pt x="f51" y="f52"/>
                  </a:moveTo>
                  <a:lnTo>
                    <a:pt x="f53" y="f42"/>
                  </a:lnTo>
                  <a:cubicBezTo>
                    <a:pt x="f54" y="f55"/>
                    <a:pt x="f56" y="f57"/>
                    <a:pt x="f58" y="f57"/>
                  </a:cubicBezTo>
                  <a:lnTo>
                    <a:pt x="f59" y="f57"/>
                  </a:lnTo>
                  <a:cubicBezTo>
                    <a:pt x="f60" y="f57"/>
                    <a:pt x="f61" y="f55"/>
                    <a:pt x="f62" y="f42"/>
                  </a:cubicBezTo>
                  <a:lnTo>
                    <a:pt x="f63" y="f52"/>
                  </a:lnTo>
                  <a:moveTo>
                    <a:pt x="f64" y="f48"/>
                  </a:moveTo>
                  <a:lnTo>
                    <a:pt x="f64" y="f43"/>
                  </a:lnTo>
                </a:path>
              </a:pathLst>
            </a:custGeom>
            <a:noFill/>
            <a:ln w="9528" cap="flat">
              <a:solidFill>
                <a:srgbClr val="4E88E7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3" name="Rounded Rectangle 65"/>
            <p:cNvSpPr/>
            <p:nvPr/>
          </p:nvSpPr>
          <p:spPr>
            <a:xfrm>
              <a:off x="6244711" y="6118003"/>
              <a:ext cx="458416" cy="3366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2716"/>
                <a:gd name="f4" fmla="val 260350"/>
                <a:gd name="f5" fmla="val 208975"/>
                <a:gd name="f6" fmla="val 225171"/>
                <a:gd name="f7" fmla="val 218219"/>
                <a:gd name="f8" fmla="val 216044"/>
                <a:gd name="f9" fmla="val 230789"/>
                <a:gd name="f10" fmla="val 211090"/>
                <a:gd name="f11" fmla="val 243773"/>
                <a:gd name="f12" fmla="val 211455"/>
                <a:gd name="f13" fmla="val 270707"/>
                <a:gd name="f14" fmla="val 211525"/>
                <a:gd name="f15" fmla="val 292484"/>
                <a:gd name="f16" fmla="val 233416"/>
                <a:gd name="f17" fmla="val 292414"/>
                <a:gd name="f18" fmla="val 314"/>
                <a:gd name="f19" fmla="val 244"/>
                <a:gd name="f20" fmla="val 22021"/>
                <a:gd name="f21" fmla="val 48955"/>
                <a:gd name="f22" fmla="val 61903"/>
                <a:gd name="f23" fmla="val 211022"/>
                <a:gd name="f24" fmla="val 74468"/>
                <a:gd name="f25" fmla="val 215883"/>
                <a:gd name="f26" fmla="val 83753"/>
                <a:gd name="f27" fmla="val 224917"/>
                <a:gd name="f28" fmla="val 76768"/>
                <a:gd name="f29" fmla="val 239395"/>
                <a:gd name="f30" fmla="val 86970"/>
                <a:gd name="f31" fmla="val 209774"/>
                <a:gd name="f32" fmla="val 115039"/>
                <a:gd name="f33" fmla="val 190054"/>
                <a:gd name="f34" fmla="val 146364"/>
                <a:gd name="f35" fmla="val 190500"/>
                <a:gd name="f36" fmla="val 177568"/>
                <a:gd name="f37" fmla="val 190443"/>
                <a:gd name="f38" fmla="val 205434"/>
                <a:gd name="f39" fmla="val 210020"/>
                <a:gd name="f40" fmla="val 215960"/>
                <a:gd name="f41" fmla="val 113598"/>
                <a:gd name="f42" fmla="val 196976"/>
                <a:gd name="f43" fmla="val 138998"/>
                <a:gd name="f44" fmla="val 12700"/>
                <a:gd name="f45" fmla="val 138999"/>
                <a:gd name="f46" fmla="val 8912"/>
                <a:gd name="f47" fmla="val 142069"/>
                <a:gd name="f48" fmla="val 5843"/>
                <a:gd name="f49" fmla="val 145856"/>
                <a:gd name="f50" fmla="val 149643"/>
                <a:gd name="f51" fmla="val 152714"/>
                <a:gd name="f52" fmla="val 178114"/>
                <a:gd name="f53" fmla="val 197230"/>
                <a:gd name="f54" fmla="val 108264"/>
                <a:gd name="f55" fmla="val 88900"/>
                <a:gd name="f56" fmla="val 85150"/>
                <a:gd name="f57" fmla="val 48626"/>
                <a:gd name="f58" fmla="val 88077"/>
                <a:gd name="f59" fmla="val 16855"/>
                <a:gd name="f60" fmla="val 63658"/>
                <a:gd name="f61" fmla="val 6664"/>
                <a:gd name="f62" fmla="val 28575"/>
                <a:gd name="f63" fmla="val 695"/>
                <a:gd name="f64" fmla="val 9778"/>
                <a:gd name="f65" fmla="val 7554"/>
                <a:gd name="f66" fmla="val 325"/>
                <a:gd name="f67" fmla="val 5136"/>
                <a:gd name="f68" fmla="val 1584"/>
                <a:gd name="f69" fmla="val 3175"/>
                <a:gd name="f70" fmla="val 2715"/>
                <a:gd name="f71" fmla="val 1407"/>
                <a:gd name="f72" fmla="val 4580"/>
                <a:gd name="f73" fmla="val 241"/>
                <a:gd name="f74" fmla="val 20761"/>
                <a:gd name="f75" fmla="val 57521"/>
                <a:gd name="f76" fmla="val 780"/>
                <a:gd name="f77" fmla="val 89467"/>
                <a:gd name="f78" fmla="val 25460"/>
                <a:gd name="f79" fmla="val 99501"/>
                <a:gd name="f80" fmla="val 60833"/>
                <a:gd name="f81" fmla="val 126044"/>
                <a:gd name="f82" fmla="val 113157"/>
                <a:gd name="f83" fmla="val 122935"/>
                <a:gd name="f84" fmla="val 103341"/>
                <a:gd name="f85" fmla="val 116688"/>
                <a:gd name="f86" fmla="val 94819"/>
                <a:gd name="f87" fmla="val 52892"/>
                <a:gd name="f88" fmla="val 44450"/>
                <a:gd name="f89" fmla="val 193227"/>
                <a:gd name="f90" fmla="val 203262"/>
                <a:gd name="f91" fmla="val 235207"/>
                <a:gd name="f92" fmla="val 271967"/>
                <a:gd name="f93" fmla="val 286064"/>
                <a:gd name="f94" fmla="val 288148"/>
                <a:gd name="f95" fmla="val 290014"/>
                <a:gd name="f96" fmla="val 291144"/>
                <a:gd name="f97" fmla="val 292480"/>
                <a:gd name="f98" fmla="val 5307"/>
                <a:gd name="f99" fmla="val 7951"/>
                <a:gd name="f100" fmla="val 291779"/>
                <a:gd name="f101" fmla="val 10287"/>
                <a:gd name="f102" fmla="val 275873"/>
                <a:gd name="f103" fmla="val 244103"/>
                <a:gd name="f104" fmla="val 207578"/>
                <a:gd name="f105" fmla="val 184464"/>
                <a:gd name="f106" fmla="val 239836"/>
                <a:gd name="f107" fmla="val 176040"/>
                <a:gd name="f108" fmla="val 169793"/>
                <a:gd name="f109" fmla="val 166684"/>
                <a:gd name="f110" fmla="*/ f0 1 292716"/>
                <a:gd name="f111" fmla="*/ f1 1 260350"/>
                <a:gd name="f112" fmla="val f2"/>
                <a:gd name="f113" fmla="val f3"/>
                <a:gd name="f114" fmla="val f4"/>
                <a:gd name="f115" fmla="+- f114 0 f112"/>
                <a:gd name="f116" fmla="+- f113 0 f112"/>
                <a:gd name="f117" fmla="*/ f116 1 292716"/>
                <a:gd name="f118" fmla="*/ f115 1 260350"/>
                <a:gd name="f119" fmla="*/ 0 1 f117"/>
                <a:gd name="f120" fmla="*/ 292716 1 f117"/>
                <a:gd name="f121" fmla="*/ 0 1 f118"/>
                <a:gd name="f122" fmla="*/ 260350 1 f118"/>
                <a:gd name="f123" fmla="*/ f119 f110 1"/>
                <a:gd name="f124" fmla="*/ f120 f110 1"/>
                <a:gd name="f125" fmla="*/ f122 f111 1"/>
                <a:gd name="f126" fmla="*/ f121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292716" h="26035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cubicBezTo>
                    <a:pt x="f19" y="f16"/>
                    <a:pt x="f20" y="f14"/>
                    <a:pt x="f21" y="f12"/>
                  </a:cubicBezTo>
                  <a:cubicBezTo>
                    <a:pt x="f22" y="f23"/>
                    <a:pt x="f24" y="f25"/>
                    <a:pt x="f26" y="f27"/>
                  </a:cubicBezTo>
                  <a:moveTo>
                    <a:pt x="f28" y="f29"/>
                  </a:move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29"/>
                  </a:cubicBezTo>
                  <a:moveTo>
                    <a:pt x="f41" y="f42"/>
                  </a:moveTo>
                  <a:lnTo>
                    <a:pt x="f43" y="f44"/>
                  </a:ln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46"/>
                    <a:pt x="f51" y="f44"/>
                  </a:cubicBezTo>
                  <a:lnTo>
                    <a:pt x="f52" y="f53"/>
                  </a:lnTo>
                  <a:moveTo>
                    <a:pt x="f54" y="f55"/>
                  </a:moveTo>
                  <a:lnTo>
                    <a:pt x="f56" y="f55"/>
                  </a:lnTo>
                  <a:cubicBezTo>
                    <a:pt x="f57" y="f58"/>
                    <a:pt x="f59" y="f60"/>
                    <a:pt x="f61" y="f62"/>
                  </a:cubicBezTo>
                  <a:lnTo>
                    <a:pt x="f63" y="f64"/>
                  </a:lnTo>
                  <a:cubicBezTo>
                    <a:pt x="f2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61" y="f2"/>
                  </a:cubicBezTo>
                  <a:lnTo>
                    <a:pt x="f74" y="f2"/>
                  </a:lnTo>
                  <a:cubicBezTo>
                    <a:pt x="f75" y="f76"/>
                    <a:pt x="f77" y="f78"/>
                    <a:pt x="f79" y="f80"/>
                  </a:cubicBezTo>
                  <a:close/>
                  <a:moveTo>
                    <a:pt x="f81" y="f82"/>
                  </a:moveTo>
                  <a:cubicBezTo>
                    <a:pt x="f83" y="f84"/>
                    <a:pt x="f85" y="f86"/>
                    <a:pt x="f54" y="f55"/>
                  </a:cubicBezTo>
                  <a:lnTo>
                    <a:pt x="f87" y="f88"/>
                  </a:lnTo>
                  <a:moveTo>
                    <a:pt x="f89" y="f80"/>
                  </a:moveTo>
                  <a:cubicBezTo>
                    <a:pt x="f90" y="f78"/>
                    <a:pt x="f91" y="f76"/>
                    <a:pt x="f92" y="f2"/>
                  </a:cubicBezTo>
                  <a:lnTo>
                    <a:pt x="f93" y="f2"/>
                  </a:lnTo>
                  <a:cubicBezTo>
                    <a:pt x="f94" y="f73"/>
                    <a:pt x="f95" y="f71"/>
                    <a:pt x="f96" y="f69"/>
                  </a:cubicBezTo>
                  <a:cubicBezTo>
                    <a:pt x="f97" y="f98"/>
                    <a:pt x="f3" y="f99"/>
                    <a:pt x="f100" y="f101"/>
                  </a:cubicBezTo>
                  <a:lnTo>
                    <a:pt x="f93" y="f62"/>
                  </a:lnTo>
                  <a:cubicBezTo>
                    <a:pt x="f102" y="f60"/>
                    <a:pt x="f103" y="f58"/>
                    <a:pt x="f104" y="f55"/>
                  </a:cubicBezTo>
                  <a:lnTo>
                    <a:pt x="f105" y="f55"/>
                  </a:lnTo>
                  <a:close/>
                  <a:moveTo>
                    <a:pt x="f106" y="f88"/>
                  </a:moveTo>
                  <a:lnTo>
                    <a:pt x="f105" y="f55"/>
                  </a:lnTo>
                  <a:cubicBezTo>
                    <a:pt x="f107" y="f86"/>
                    <a:pt x="f108" y="f84"/>
                    <a:pt x="f109" y="f82"/>
                  </a:cubicBezTo>
                </a:path>
              </a:pathLst>
            </a:custGeom>
            <a:noFill/>
            <a:ln w="9528" cap="flat">
              <a:solidFill>
                <a:srgbClr val="3CC58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40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38" y="3777321"/>
            <a:ext cx="2054528" cy="27393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1" name="Picture 2" descr="Biocrude.com is for sale"/>
          <p:cNvPicPr>
            <a:picLocks noChangeAspect="1"/>
          </p:cNvPicPr>
          <p:nvPr/>
        </p:nvPicPr>
        <p:blipFill>
          <a:blip r:embed="rId3"/>
          <a:srcRect l="18549" t="12678" r="18052" b="17524"/>
          <a:stretch>
            <a:fillRect/>
          </a:stretch>
        </p:blipFill>
        <p:spPr>
          <a:xfrm>
            <a:off x="1142143" y="1389627"/>
            <a:ext cx="2149123" cy="1419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2" name="Arrow: Right 3"/>
          <p:cNvSpPr/>
          <p:nvPr/>
        </p:nvSpPr>
        <p:spPr>
          <a:xfrm rot="16200000">
            <a:off x="1764408" y="2969180"/>
            <a:ext cx="902604" cy="545997"/>
          </a:xfrm>
          <a:custGeom>
            <a:avLst>
              <a:gd name="f0" fmla="val 1506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38572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00B05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8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sz="2400" dirty="0" smtClean="0">
                <a:solidFill>
                  <a:srgbClr val="E30613"/>
                </a:solidFill>
              </a:rPr>
              <a:t>Transformace biomasy</a:t>
            </a:r>
            <a:endParaRPr lang="cs-CZ" sz="2400" dirty="0">
              <a:solidFill>
                <a:srgbClr val="E30613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7181" y="1849289"/>
            <a:ext cx="6991617" cy="4091822"/>
            <a:chOff x="1020195" y="1554955"/>
            <a:chExt cx="6991617" cy="4091822"/>
          </a:xfrm>
        </p:grpSpPr>
        <p:sp>
          <p:nvSpPr>
            <p:cNvPr id="12" name="Rounded Rectangle 1"/>
            <p:cNvSpPr/>
            <p:nvPr/>
          </p:nvSpPr>
          <p:spPr>
            <a:xfrm>
              <a:off x="2972610" y="1869280"/>
              <a:ext cx="3200400" cy="3200400"/>
            </a:xfrm>
            <a:custGeom>
              <a:avLst/>
              <a:gdLst/>
              <a:ahLst/>
              <a:cxnLst/>
              <a:rect l="0" t="0" r="0" b="0"/>
              <a:pathLst>
                <a:path w="3200400" h="3200400">
                  <a:moveTo>
                    <a:pt x="1600200" y="0"/>
                  </a:moveTo>
                  <a:lnTo>
                    <a:pt x="1600200" y="1600200"/>
                  </a:lnTo>
                  <a:moveTo>
                    <a:pt x="1600200" y="1600200"/>
                  </a:moveTo>
                  <a:lnTo>
                    <a:pt x="1600200" y="3200400"/>
                  </a:lnTo>
                  <a:moveTo>
                    <a:pt x="1600200" y="1600200"/>
                  </a:moveTo>
                  <a:lnTo>
                    <a:pt x="0" y="1600199"/>
                  </a:lnTo>
                  <a:moveTo>
                    <a:pt x="3200400" y="1600200"/>
                  </a:moveTo>
                  <a:lnTo>
                    <a:pt x="1600200" y="1600200"/>
                  </a:lnTo>
                </a:path>
              </a:pathLst>
            </a:custGeom>
            <a:noFill/>
            <a:ln w="14287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72610" y="1869280"/>
              <a:ext cx="1371600" cy="1371600"/>
              <a:chOff x="2286000" y="1257300"/>
              <a:chExt cx="1371600" cy="1371600"/>
            </a:xfrm>
          </p:grpSpPr>
          <p:sp>
            <p:nvSpPr>
              <p:cNvPr id="39" name="Rounded Rectangle 2"/>
              <p:cNvSpPr/>
              <p:nvPr/>
            </p:nvSpPr>
            <p:spPr>
              <a:xfrm>
                <a:off x="2286000" y="1257300"/>
                <a:ext cx="13716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1371600" h="1371600">
                    <a:moveTo>
                      <a:pt x="1371600" y="1371600"/>
                    </a:moveTo>
                    <a:lnTo>
                      <a:pt x="1055674" y="1263405"/>
                    </a:lnTo>
                    <a:cubicBezTo>
                      <a:pt x="948956" y="1331890"/>
                      <a:pt x="822016" y="1371600"/>
                      <a:pt x="685800" y="1371600"/>
                    </a:cubicBezTo>
                    <a:cubicBezTo>
                      <a:pt x="307043" y="1371600"/>
                      <a:pt x="0" y="1064561"/>
                      <a:pt x="0" y="685800"/>
                    </a:cubicBezTo>
                    <a:cubicBezTo>
                      <a:pt x="0" y="307043"/>
                      <a:pt x="307043" y="0"/>
                      <a:pt x="685800" y="0"/>
                    </a:cubicBezTo>
                    <a:cubicBezTo>
                      <a:pt x="1064561" y="0"/>
                      <a:pt x="1371600" y="307043"/>
                      <a:pt x="1371600" y="685800"/>
                    </a:cubicBezTo>
                    <a:cubicBezTo>
                      <a:pt x="1371600" y="827364"/>
                      <a:pt x="1328708" y="958910"/>
                      <a:pt x="1255204" y="1068152"/>
                    </a:cubicBezTo>
                    <a:close/>
                  </a:path>
                </a:pathLst>
              </a:custGeom>
              <a:solidFill>
                <a:srgbClr val="F4FFDC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0" name="Rounded Rectangle 3"/>
              <p:cNvSpPr/>
              <p:nvPr/>
            </p:nvSpPr>
            <p:spPr>
              <a:xfrm>
                <a:off x="2286000" y="1257300"/>
                <a:ext cx="13716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1371600" h="1371600">
                    <a:moveTo>
                      <a:pt x="1371600" y="1371600"/>
                    </a:moveTo>
                    <a:lnTo>
                      <a:pt x="1055675" y="1263406"/>
                    </a:lnTo>
                    <a:cubicBezTo>
                      <a:pt x="948956" y="1331886"/>
                      <a:pt x="822016" y="1371600"/>
                      <a:pt x="685800" y="1371600"/>
                    </a:cubicBezTo>
                    <a:cubicBezTo>
                      <a:pt x="307043" y="1371600"/>
                      <a:pt x="0" y="1064556"/>
                      <a:pt x="0" y="685800"/>
                    </a:cubicBezTo>
                    <a:cubicBezTo>
                      <a:pt x="0" y="307043"/>
                      <a:pt x="307043" y="0"/>
                      <a:pt x="685800" y="0"/>
                    </a:cubicBezTo>
                    <a:cubicBezTo>
                      <a:pt x="1064556" y="0"/>
                      <a:pt x="1371600" y="307043"/>
                      <a:pt x="1371600" y="685800"/>
                    </a:cubicBezTo>
                    <a:cubicBezTo>
                      <a:pt x="1371600" y="827364"/>
                      <a:pt x="1328707" y="958910"/>
                      <a:pt x="1255208" y="1068150"/>
                    </a:cubicBezTo>
                    <a:close/>
                  </a:path>
                </a:pathLst>
              </a:custGeom>
              <a:noFill/>
              <a:ln w="14287">
                <a:solidFill>
                  <a:srgbClr val="92BD39"/>
                </a:solidFill>
              </a:ln>
            </p:spPr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972610" y="3698080"/>
              <a:ext cx="1371600" cy="1371600"/>
              <a:chOff x="2286000" y="3086100"/>
              <a:chExt cx="1371600" cy="1371600"/>
            </a:xfrm>
          </p:grpSpPr>
          <p:sp>
            <p:nvSpPr>
              <p:cNvPr id="37" name="Rounded Rectangle 5"/>
              <p:cNvSpPr/>
              <p:nvPr/>
            </p:nvSpPr>
            <p:spPr>
              <a:xfrm>
                <a:off x="2286000" y="3086100"/>
                <a:ext cx="13716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1371600" h="1371600">
                    <a:moveTo>
                      <a:pt x="1255204" y="303449"/>
                    </a:moveTo>
                    <a:cubicBezTo>
                      <a:pt x="1328708" y="412689"/>
                      <a:pt x="1371600" y="544235"/>
                      <a:pt x="1371600" y="685800"/>
                    </a:cubicBezTo>
                    <a:cubicBezTo>
                      <a:pt x="1371600" y="1064561"/>
                      <a:pt x="1064561" y="1371600"/>
                      <a:pt x="685800" y="1371600"/>
                    </a:cubicBezTo>
                    <a:cubicBezTo>
                      <a:pt x="307043" y="1371600"/>
                      <a:pt x="0" y="1064561"/>
                      <a:pt x="0" y="685800"/>
                    </a:cubicBezTo>
                    <a:cubicBezTo>
                      <a:pt x="0" y="307043"/>
                      <a:pt x="307043" y="0"/>
                      <a:pt x="685800" y="0"/>
                    </a:cubicBezTo>
                    <a:cubicBezTo>
                      <a:pt x="822016" y="0"/>
                      <a:pt x="948956" y="39713"/>
                      <a:pt x="1055674" y="108193"/>
                    </a:cubicBezTo>
                    <a:lnTo>
                      <a:pt x="1371600" y="0"/>
                    </a:lnTo>
                    <a:close/>
                  </a:path>
                </a:pathLst>
              </a:custGeom>
              <a:solidFill>
                <a:srgbClr val="FFFBDA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8" name="Rounded Rectangle 6"/>
              <p:cNvSpPr/>
              <p:nvPr/>
            </p:nvSpPr>
            <p:spPr>
              <a:xfrm>
                <a:off x="2286000" y="3086100"/>
                <a:ext cx="13716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1371600" h="1371600">
                    <a:moveTo>
                      <a:pt x="1255208" y="303449"/>
                    </a:moveTo>
                    <a:cubicBezTo>
                      <a:pt x="1328707" y="412689"/>
                      <a:pt x="1371600" y="544235"/>
                      <a:pt x="1371600" y="685800"/>
                    </a:cubicBezTo>
                    <a:cubicBezTo>
                      <a:pt x="1371600" y="1064556"/>
                      <a:pt x="1064556" y="1371600"/>
                      <a:pt x="685800" y="1371600"/>
                    </a:cubicBezTo>
                    <a:cubicBezTo>
                      <a:pt x="307043" y="1371600"/>
                      <a:pt x="0" y="1064556"/>
                      <a:pt x="0" y="685800"/>
                    </a:cubicBezTo>
                    <a:cubicBezTo>
                      <a:pt x="0" y="307043"/>
                      <a:pt x="307043" y="0"/>
                      <a:pt x="685800" y="0"/>
                    </a:cubicBezTo>
                    <a:cubicBezTo>
                      <a:pt x="822016" y="0"/>
                      <a:pt x="948956" y="39713"/>
                      <a:pt x="1055675" y="108193"/>
                    </a:cubicBezTo>
                    <a:lnTo>
                      <a:pt x="1371600" y="0"/>
                    </a:lnTo>
                    <a:close/>
                  </a:path>
                </a:pathLst>
              </a:custGeom>
              <a:noFill/>
              <a:ln w="14287">
                <a:solidFill>
                  <a:srgbClr val="E0CB15"/>
                </a:solidFill>
              </a:ln>
            </p:spPr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801410" y="1869280"/>
              <a:ext cx="1371600" cy="1371600"/>
              <a:chOff x="4114800" y="1257300"/>
              <a:chExt cx="1371600" cy="1371600"/>
            </a:xfrm>
          </p:grpSpPr>
          <p:sp>
            <p:nvSpPr>
              <p:cNvPr id="35" name="Rounded Rectangle 8"/>
              <p:cNvSpPr/>
              <p:nvPr/>
            </p:nvSpPr>
            <p:spPr>
              <a:xfrm>
                <a:off x="4114800" y="1257300"/>
                <a:ext cx="13716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1371600" h="1371600">
                    <a:moveTo>
                      <a:pt x="116391" y="1068152"/>
                    </a:moveTo>
                    <a:cubicBezTo>
                      <a:pt x="42892" y="958910"/>
                      <a:pt x="0" y="827364"/>
                      <a:pt x="0" y="685800"/>
                    </a:cubicBezTo>
                    <a:cubicBezTo>
                      <a:pt x="0" y="307043"/>
                      <a:pt x="307043" y="0"/>
                      <a:pt x="685800" y="0"/>
                    </a:cubicBezTo>
                    <a:cubicBezTo>
                      <a:pt x="1064561" y="0"/>
                      <a:pt x="1371600" y="307043"/>
                      <a:pt x="1371600" y="685800"/>
                    </a:cubicBezTo>
                    <a:cubicBezTo>
                      <a:pt x="1371600" y="1064561"/>
                      <a:pt x="1064561" y="1371600"/>
                      <a:pt x="685800" y="1371600"/>
                    </a:cubicBezTo>
                    <a:cubicBezTo>
                      <a:pt x="549583" y="1371600"/>
                      <a:pt x="422643" y="1331890"/>
                      <a:pt x="315924" y="1263405"/>
                    </a:cubicBezTo>
                    <a:lnTo>
                      <a:pt x="0" y="1371600"/>
                    </a:lnTo>
                    <a:close/>
                  </a:path>
                </a:pathLst>
              </a:custGeom>
              <a:solidFill>
                <a:srgbClr val="E3FFF2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6" name="Rounded Rectangle 9"/>
              <p:cNvSpPr/>
              <p:nvPr/>
            </p:nvSpPr>
            <p:spPr>
              <a:xfrm>
                <a:off x="4114800" y="1257300"/>
                <a:ext cx="13716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1371600" h="1371600">
                    <a:moveTo>
                      <a:pt x="116391" y="1068150"/>
                    </a:moveTo>
                    <a:cubicBezTo>
                      <a:pt x="42892" y="958910"/>
                      <a:pt x="0" y="827364"/>
                      <a:pt x="0" y="685800"/>
                    </a:cubicBezTo>
                    <a:cubicBezTo>
                      <a:pt x="0" y="307043"/>
                      <a:pt x="307043" y="0"/>
                      <a:pt x="685800" y="0"/>
                    </a:cubicBezTo>
                    <a:cubicBezTo>
                      <a:pt x="1064556" y="0"/>
                      <a:pt x="1371600" y="307043"/>
                      <a:pt x="1371600" y="685800"/>
                    </a:cubicBezTo>
                    <a:cubicBezTo>
                      <a:pt x="1371600" y="1064556"/>
                      <a:pt x="1064556" y="1371600"/>
                      <a:pt x="685800" y="1371600"/>
                    </a:cubicBezTo>
                    <a:cubicBezTo>
                      <a:pt x="549583" y="1371600"/>
                      <a:pt x="422643" y="1331886"/>
                      <a:pt x="315924" y="1263406"/>
                    </a:cubicBezTo>
                    <a:lnTo>
                      <a:pt x="0" y="1371600"/>
                    </a:lnTo>
                    <a:close/>
                  </a:path>
                </a:pathLst>
              </a:custGeom>
              <a:noFill/>
              <a:ln w="14287">
                <a:solidFill>
                  <a:srgbClr val="3CC583"/>
                </a:solidFill>
              </a:ln>
            </p:spPr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801410" y="3698080"/>
              <a:ext cx="1371600" cy="1371600"/>
              <a:chOff x="4114800" y="3086100"/>
              <a:chExt cx="1371600" cy="1371600"/>
            </a:xfrm>
          </p:grpSpPr>
          <p:sp>
            <p:nvSpPr>
              <p:cNvPr id="33" name="Rounded Rectangle 11"/>
              <p:cNvSpPr/>
              <p:nvPr/>
            </p:nvSpPr>
            <p:spPr>
              <a:xfrm>
                <a:off x="4114800" y="3086100"/>
                <a:ext cx="13716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1371600" h="1371600">
                    <a:moveTo>
                      <a:pt x="0" y="0"/>
                    </a:moveTo>
                    <a:lnTo>
                      <a:pt x="315924" y="108193"/>
                    </a:lnTo>
                    <a:cubicBezTo>
                      <a:pt x="422643" y="39713"/>
                      <a:pt x="549583" y="0"/>
                      <a:pt x="685800" y="0"/>
                    </a:cubicBezTo>
                    <a:cubicBezTo>
                      <a:pt x="1064561" y="0"/>
                      <a:pt x="1371600" y="307043"/>
                      <a:pt x="1371600" y="685800"/>
                    </a:cubicBezTo>
                    <a:cubicBezTo>
                      <a:pt x="1371600" y="1064561"/>
                      <a:pt x="1064561" y="1371600"/>
                      <a:pt x="685800" y="1371600"/>
                    </a:cubicBezTo>
                    <a:cubicBezTo>
                      <a:pt x="307043" y="1371600"/>
                      <a:pt x="0" y="1064561"/>
                      <a:pt x="0" y="685800"/>
                    </a:cubicBezTo>
                    <a:cubicBezTo>
                      <a:pt x="0" y="544235"/>
                      <a:pt x="42892" y="412689"/>
                      <a:pt x="116391" y="303449"/>
                    </a:cubicBezTo>
                    <a:close/>
                  </a:path>
                </a:pathLst>
              </a:custGeom>
              <a:solidFill>
                <a:srgbClr val="E8F9F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4" name="Rounded Rectangle 12"/>
              <p:cNvSpPr/>
              <p:nvPr/>
            </p:nvSpPr>
            <p:spPr>
              <a:xfrm>
                <a:off x="4114800" y="3086100"/>
                <a:ext cx="1371600" cy="1371600"/>
              </a:xfrm>
              <a:custGeom>
                <a:avLst/>
                <a:gdLst/>
                <a:ahLst/>
                <a:cxnLst/>
                <a:rect l="0" t="0" r="0" b="0"/>
                <a:pathLst>
                  <a:path w="1371600" h="1371600">
                    <a:moveTo>
                      <a:pt x="0" y="0"/>
                    </a:moveTo>
                    <a:lnTo>
                      <a:pt x="315924" y="108193"/>
                    </a:lnTo>
                    <a:cubicBezTo>
                      <a:pt x="422643" y="39713"/>
                      <a:pt x="549583" y="0"/>
                      <a:pt x="685800" y="0"/>
                    </a:cubicBezTo>
                    <a:cubicBezTo>
                      <a:pt x="1064556" y="0"/>
                      <a:pt x="1371600" y="307043"/>
                      <a:pt x="1371600" y="685800"/>
                    </a:cubicBezTo>
                    <a:cubicBezTo>
                      <a:pt x="1371600" y="1064556"/>
                      <a:pt x="1064556" y="1371600"/>
                      <a:pt x="685800" y="1371600"/>
                    </a:cubicBezTo>
                    <a:cubicBezTo>
                      <a:pt x="307043" y="1371600"/>
                      <a:pt x="0" y="1064556"/>
                      <a:pt x="0" y="685800"/>
                    </a:cubicBezTo>
                    <a:cubicBezTo>
                      <a:pt x="0" y="544235"/>
                      <a:pt x="42892" y="412689"/>
                      <a:pt x="116391" y="303449"/>
                    </a:cubicBezTo>
                    <a:close/>
                  </a:path>
                </a:pathLst>
              </a:custGeom>
              <a:noFill/>
              <a:ln w="14287">
                <a:solidFill>
                  <a:srgbClr val="1EABDA"/>
                </a:solidFill>
              </a:ln>
            </p:spPr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674416" y="1554955"/>
              <a:ext cx="16190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2200" b="1" dirty="0" smtClean="0">
                  <a:solidFill>
                    <a:srgbClr val="3CC583"/>
                  </a:solidFill>
                  <a:latin typeface="Roboto"/>
                </a:rPr>
                <a:t>2</a:t>
              </a:r>
              <a:endParaRPr lang="cs-CZ" sz="2200" b="1" dirty="0">
                <a:solidFill>
                  <a:srgbClr val="3CC583"/>
                </a:solidFill>
                <a:latin typeface="Robot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9121" y="2116930"/>
              <a:ext cx="95058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r"/>
              <a:r>
                <a:rPr lang="cs-CZ" sz="1500" b="1" dirty="0" smtClean="0">
                  <a:solidFill>
                    <a:srgbClr val="92BD39"/>
                  </a:solidFill>
                  <a:latin typeface="Roboto"/>
                </a:rPr>
                <a:t>Zplyňování</a:t>
              </a:r>
              <a:endParaRPr lang="cs-CZ" sz="1500" b="1" dirty="0">
                <a:solidFill>
                  <a:srgbClr val="92BD39"/>
                </a:solidFill>
                <a:latin typeface="Roboto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9260" y="2116930"/>
              <a:ext cx="1362552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500" b="1" dirty="0" smtClean="0">
                  <a:solidFill>
                    <a:srgbClr val="3CC583"/>
                  </a:solidFill>
                  <a:latin typeface="Roboto"/>
                </a:rPr>
                <a:t>Rychlá pyrolýza</a:t>
              </a:r>
              <a:endParaRPr lang="cs-CZ" sz="1500" b="1" dirty="0">
                <a:solidFill>
                  <a:srgbClr val="3CC583"/>
                </a:solidFill>
                <a:latin typeface="Roboto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0195" y="2452834"/>
              <a:ext cx="1562195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r"/>
              <a:r>
                <a:rPr lang="cs-CZ" sz="1100" dirty="0" smtClean="0">
                  <a:solidFill>
                    <a:srgbClr val="000000"/>
                  </a:solidFill>
                  <a:latin typeface="Roboto"/>
                </a:rPr>
                <a:t>Zplyňování je vysoce efektivní a komerčně vyspělé.</a:t>
              </a:r>
              <a:endParaRPr lang="cs-CZ" sz="11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49260" y="2455067"/>
              <a:ext cx="136255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cs-CZ" sz="1100" dirty="0" smtClean="0">
                  <a:solidFill>
                    <a:srgbClr val="000000"/>
                  </a:solidFill>
                  <a:latin typeface="Roboto"/>
                </a:rPr>
                <a:t>Rychlá pyrolýza je efektivní, ale méně komerčně vyspělá.</a:t>
              </a:r>
              <a:endParaRPr lang="cs-CZ" sz="11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2416" y="3840955"/>
              <a:ext cx="16190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2200" b="1" dirty="0" smtClean="0">
                  <a:solidFill>
                    <a:srgbClr val="E0CB15"/>
                  </a:solidFill>
                  <a:latin typeface="Roboto"/>
                </a:rPr>
                <a:t>3</a:t>
              </a:r>
              <a:endParaRPr lang="cs-CZ" sz="2200" b="1" dirty="0">
                <a:solidFill>
                  <a:srgbClr val="E0CB15"/>
                </a:solidFill>
                <a:latin typeface="Roboto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02416" y="1554955"/>
              <a:ext cx="16190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2200" b="1" dirty="0" smtClean="0">
                  <a:solidFill>
                    <a:srgbClr val="92BD39"/>
                  </a:solidFill>
                  <a:latin typeface="Roboto"/>
                </a:rPr>
                <a:t>1</a:t>
              </a:r>
              <a:endParaRPr lang="cs-CZ" sz="2200" b="1" dirty="0">
                <a:solidFill>
                  <a:srgbClr val="92BD39"/>
                </a:solidFill>
                <a:latin typeface="Roboto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74416" y="3840955"/>
              <a:ext cx="16190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cs-CZ" sz="2200" b="1" dirty="0" smtClean="0">
                  <a:solidFill>
                    <a:srgbClr val="1EABDA"/>
                  </a:solidFill>
                  <a:latin typeface="Roboto"/>
                </a:rPr>
                <a:t>4</a:t>
              </a:r>
              <a:endParaRPr lang="cs-CZ" sz="2200" b="1" dirty="0">
                <a:solidFill>
                  <a:srgbClr val="1EABDA"/>
                </a:solidFill>
                <a:latin typeface="Roboto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32085" y="4969669"/>
              <a:ext cx="1605542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r"/>
              <a:r>
                <a:rPr lang="cs-CZ" sz="1100" dirty="0" smtClean="0">
                  <a:solidFill>
                    <a:srgbClr val="000000"/>
                  </a:solidFill>
                  <a:latin typeface="Roboto"/>
                </a:rPr>
                <a:t>Hydrotermální zkapalňování má nízkou účinnost a připravenost technologie.</a:t>
              </a:r>
              <a:endParaRPr lang="cs-CZ" sz="11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49260" y="4402930"/>
              <a:ext cx="103233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/>
              <a:r>
                <a:rPr lang="cs-CZ" sz="1500" b="1" dirty="0" smtClean="0">
                  <a:solidFill>
                    <a:srgbClr val="1EABDA"/>
                  </a:solidFill>
                  <a:latin typeface="Roboto"/>
                </a:rPr>
                <a:t>Fermentace</a:t>
              </a:r>
              <a:endParaRPr lang="cs-CZ" sz="1500" b="1" dirty="0">
                <a:solidFill>
                  <a:srgbClr val="1EABDA"/>
                </a:solidFill>
                <a:latin typeface="Roboto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49260" y="4741069"/>
              <a:ext cx="1257251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cs-CZ" sz="1100" dirty="0" smtClean="0">
                  <a:solidFill>
                    <a:srgbClr val="000000"/>
                  </a:solidFill>
                  <a:latin typeface="Roboto"/>
                </a:rPr>
                <a:t>Fermentace je efektivní, ale stále se nachází v demonstrační fázi.</a:t>
              </a:r>
              <a:endParaRPr lang="cs-CZ" sz="1100" b="0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28730" y="4402932"/>
              <a:ext cx="13242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r"/>
              <a:r>
                <a:rPr lang="cs-CZ" sz="1500" b="1" dirty="0" smtClean="0">
                  <a:solidFill>
                    <a:srgbClr val="E0CB15"/>
                  </a:solidFill>
                  <a:latin typeface="Roboto"/>
                </a:rPr>
                <a:t>Hydrotermální zkapalňování</a:t>
              </a:r>
              <a:endParaRPr lang="cs-CZ" sz="1500" b="1" dirty="0">
                <a:solidFill>
                  <a:srgbClr val="E0CB15"/>
                </a:solidFill>
                <a:latin typeface="Roboto"/>
              </a:endParaRPr>
            </a:p>
          </p:txBody>
        </p:sp>
        <p:sp>
          <p:nvSpPr>
            <p:cNvPr id="29" name="Rounded Rectangle 27"/>
            <p:cNvSpPr/>
            <p:nvPr/>
          </p:nvSpPr>
          <p:spPr>
            <a:xfrm>
              <a:off x="3336941" y="2233611"/>
              <a:ext cx="642937" cy="642937"/>
            </a:xfrm>
            <a:custGeom>
              <a:avLst/>
              <a:gdLst/>
              <a:ahLst/>
              <a:cxnLst/>
              <a:rect l="0" t="0" r="0" b="0"/>
              <a:pathLst>
                <a:path w="642937" h="642937">
                  <a:moveTo>
                    <a:pt x="479974" y="241030"/>
                  </a:moveTo>
                  <a:lnTo>
                    <a:pt x="500062" y="0"/>
                  </a:lnTo>
                  <a:lnTo>
                    <a:pt x="585787" y="0"/>
                  </a:lnTo>
                  <a:lnTo>
                    <a:pt x="614362" y="342900"/>
                  </a:lnTo>
                  <a:moveTo>
                    <a:pt x="142875" y="642937"/>
                  </a:moveTo>
                  <a:lnTo>
                    <a:pt x="0" y="642937"/>
                  </a:lnTo>
                  <a:lnTo>
                    <a:pt x="0" y="371475"/>
                  </a:lnTo>
                  <a:cubicBezTo>
                    <a:pt x="0" y="355693"/>
                    <a:pt x="12793" y="342900"/>
                    <a:pt x="28575" y="342900"/>
                  </a:cubicBezTo>
                  <a:lnTo>
                    <a:pt x="164306" y="342900"/>
                  </a:lnTo>
                  <a:lnTo>
                    <a:pt x="304666" y="240830"/>
                  </a:lnTo>
                  <a:cubicBezTo>
                    <a:pt x="314684" y="233547"/>
                    <a:pt x="328253" y="233547"/>
                    <a:pt x="338270" y="240830"/>
                  </a:cubicBezTo>
                  <a:lnTo>
                    <a:pt x="478631" y="342900"/>
                  </a:lnTo>
                  <a:lnTo>
                    <a:pt x="614362" y="342900"/>
                  </a:lnTo>
                  <a:cubicBezTo>
                    <a:pt x="630143" y="342900"/>
                    <a:pt x="642937" y="355693"/>
                    <a:pt x="642937" y="371475"/>
                  </a:cubicBezTo>
                  <a:lnTo>
                    <a:pt x="642937" y="642937"/>
                  </a:lnTo>
                  <a:lnTo>
                    <a:pt x="464343" y="642937"/>
                  </a:lnTo>
                  <a:moveTo>
                    <a:pt x="485174" y="178593"/>
                  </a:moveTo>
                  <a:lnTo>
                    <a:pt x="600675" y="178593"/>
                  </a:lnTo>
                  <a:lnTo>
                    <a:pt x="593531" y="92868"/>
                  </a:lnTo>
                  <a:lnTo>
                    <a:pt x="492318" y="92868"/>
                  </a:lnTo>
                  <a:close/>
                  <a:moveTo>
                    <a:pt x="28575" y="342900"/>
                  </a:moveTo>
                  <a:lnTo>
                    <a:pt x="57150" y="0"/>
                  </a:lnTo>
                  <a:lnTo>
                    <a:pt x="142875" y="0"/>
                  </a:lnTo>
                  <a:lnTo>
                    <a:pt x="162963" y="241030"/>
                  </a:lnTo>
                  <a:moveTo>
                    <a:pt x="150618" y="92868"/>
                  </a:moveTo>
                  <a:lnTo>
                    <a:pt x="49406" y="92868"/>
                  </a:lnTo>
                  <a:lnTo>
                    <a:pt x="42262" y="178593"/>
                  </a:lnTo>
                  <a:lnTo>
                    <a:pt x="157762" y="178593"/>
                  </a:lnTo>
                  <a:close/>
                  <a:moveTo>
                    <a:pt x="264318" y="576300"/>
                  </a:moveTo>
                  <a:cubicBezTo>
                    <a:pt x="264318" y="576300"/>
                    <a:pt x="309724" y="622592"/>
                    <a:pt x="353815" y="603504"/>
                  </a:cubicBezTo>
                  <a:cubicBezTo>
                    <a:pt x="443312" y="564499"/>
                    <a:pt x="396506" y="443855"/>
                    <a:pt x="415966" y="389191"/>
                  </a:cubicBezTo>
                  <a:cubicBezTo>
                    <a:pt x="348437" y="379512"/>
                    <a:pt x="280361" y="402781"/>
                    <a:pt x="232886" y="451770"/>
                  </a:cubicBezTo>
                  <a:cubicBezTo>
                    <a:pt x="194052" y="494604"/>
                    <a:pt x="205768" y="541324"/>
                    <a:pt x="264318" y="576300"/>
                  </a:cubicBezTo>
                  <a:close/>
                  <a:moveTo>
                    <a:pt x="245745" y="637279"/>
                  </a:moveTo>
                  <a:cubicBezTo>
                    <a:pt x="255746" y="524608"/>
                    <a:pt x="310867" y="498433"/>
                    <a:pt x="310867" y="498433"/>
                  </a:cubicBezTo>
                </a:path>
              </a:pathLst>
            </a:custGeom>
            <a:noFill/>
            <a:ln w="14287">
              <a:solidFill>
                <a:srgbClr val="92BD39"/>
              </a:solidFill>
            </a:ln>
          </p:spPr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Rounded Rectangle 28"/>
            <p:cNvSpPr/>
            <p:nvPr/>
          </p:nvSpPr>
          <p:spPr>
            <a:xfrm>
              <a:off x="5165741" y="2235306"/>
              <a:ext cx="642937" cy="639384"/>
            </a:xfrm>
            <a:custGeom>
              <a:avLst/>
              <a:gdLst/>
              <a:ahLst/>
              <a:cxnLst/>
              <a:rect l="0" t="0" r="0" b="0"/>
              <a:pathLst>
                <a:path w="642937" h="639384">
                  <a:moveTo>
                    <a:pt x="471658" y="396497"/>
                  </a:moveTo>
                  <a:lnTo>
                    <a:pt x="492918" y="125034"/>
                  </a:lnTo>
                  <a:lnTo>
                    <a:pt x="578643" y="125034"/>
                  </a:lnTo>
                  <a:lnTo>
                    <a:pt x="600189" y="396497"/>
                  </a:lnTo>
                  <a:moveTo>
                    <a:pt x="0" y="296484"/>
                  </a:moveTo>
                  <a:lnTo>
                    <a:pt x="342900" y="296484"/>
                  </a:lnTo>
                  <a:moveTo>
                    <a:pt x="171450" y="425072"/>
                  </a:moveTo>
                  <a:lnTo>
                    <a:pt x="171450" y="639384"/>
                  </a:lnTo>
                  <a:moveTo>
                    <a:pt x="42862" y="296484"/>
                  </a:moveTo>
                  <a:lnTo>
                    <a:pt x="171450" y="425072"/>
                  </a:lnTo>
                  <a:moveTo>
                    <a:pt x="300037" y="296484"/>
                  </a:moveTo>
                  <a:lnTo>
                    <a:pt x="171450" y="425072"/>
                  </a:lnTo>
                  <a:moveTo>
                    <a:pt x="42862" y="296484"/>
                  </a:moveTo>
                  <a:lnTo>
                    <a:pt x="42862" y="253622"/>
                  </a:lnTo>
                  <a:moveTo>
                    <a:pt x="300037" y="296484"/>
                  </a:moveTo>
                  <a:lnTo>
                    <a:pt x="300037" y="253622"/>
                  </a:lnTo>
                  <a:moveTo>
                    <a:pt x="642937" y="639384"/>
                  </a:moveTo>
                  <a:lnTo>
                    <a:pt x="271462" y="639384"/>
                  </a:lnTo>
                  <a:lnTo>
                    <a:pt x="271462" y="525084"/>
                  </a:lnTo>
                  <a:lnTo>
                    <a:pt x="442912" y="396497"/>
                  </a:lnTo>
                  <a:lnTo>
                    <a:pt x="642937" y="396497"/>
                  </a:lnTo>
                  <a:close/>
                  <a:moveTo>
                    <a:pt x="457200" y="553659"/>
                  </a:moveTo>
                  <a:lnTo>
                    <a:pt x="457200" y="639384"/>
                  </a:lnTo>
                  <a:lnTo>
                    <a:pt x="457200" y="639384"/>
                  </a:lnTo>
                  <a:lnTo>
                    <a:pt x="557212" y="639384"/>
                  </a:lnTo>
                  <a:lnTo>
                    <a:pt x="557212" y="639384"/>
                  </a:lnTo>
                  <a:lnTo>
                    <a:pt x="557212" y="553659"/>
                  </a:lnTo>
                  <a:cubicBezTo>
                    <a:pt x="557212" y="537878"/>
                    <a:pt x="544418" y="525084"/>
                    <a:pt x="528637" y="525084"/>
                  </a:cubicBezTo>
                  <a:lnTo>
                    <a:pt x="485775" y="525084"/>
                  </a:lnTo>
                  <a:cubicBezTo>
                    <a:pt x="469993" y="525084"/>
                    <a:pt x="457200" y="537878"/>
                    <a:pt x="457200" y="553659"/>
                  </a:cubicBezTo>
                  <a:close/>
                  <a:moveTo>
                    <a:pt x="157162" y="161"/>
                  </a:moveTo>
                  <a:cubicBezTo>
                    <a:pt x="182683" y="221"/>
                    <a:pt x="206215" y="13950"/>
                    <a:pt x="218827" y="36137"/>
                  </a:cubicBezTo>
                  <a:cubicBezTo>
                    <a:pt x="236691" y="24024"/>
                    <a:pt x="260776" y="27084"/>
                    <a:pt x="275044" y="43279"/>
                  </a:cubicBezTo>
                  <a:cubicBezTo>
                    <a:pt x="289312" y="59474"/>
                    <a:pt x="289312" y="83752"/>
                    <a:pt x="275044" y="99947"/>
                  </a:cubicBezTo>
                  <a:cubicBezTo>
                    <a:pt x="260776" y="116143"/>
                    <a:pt x="236691" y="119202"/>
                    <a:pt x="218827" y="107089"/>
                  </a:cubicBezTo>
                  <a:cubicBezTo>
                    <a:pt x="201566" y="137241"/>
                    <a:pt x="165115" y="150603"/>
                    <a:pt x="132457" y="138749"/>
                  </a:cubicBezTo>
                  <a:cubicBezTo>
                    <a:pt x="99798" y="126896"/>
                    <a:pt x="80403" y="93265"/>
                    <a:pt x="86500" y="59061"/>
                  </a:cubicBezTo>
                  <a:cubicBezTo>
                    <a:pt x="92598" y="24857"/>
                    <a:pt x="122419" y="0"/>
                    <a:pt x="157162" y="161"/>
                  </a:cubicBezTo>
                  <a:close/>
                  <a:moveTo>
                    <a:pt x="342900" y="71599"/>
                  </a:moveTo>
                  <a:cubicBezTo>
                    <a:pt x="342900" y="47927"/>
                    <a:pt x="362090" y="28736"/>
                    <a:pt x="385762" y="28736"/>
                  </a:cubicBezTo>
                  <a:cubicBezTo>
                    <a:pt x="409434" y="28736"/>
                    <a:pt x="428625" y="47927"/>
                    <a:pt x="428625" y="71599"/>
                  </a:cubicBezTo>
                  <a:cubicBezTo>
                    <a:pt x="428625" y="95271"/>
                    <a:pt x="409434" y="114461"/>
                    <a:pt x="385762" y="114461"/>
                  </a:cubicBezTo>
                  <a:cubicBezTo>
                    <a:pt x="362090" y="114461"/>
                    <a:pt x="342900" y="95271"/>
                    <a:pt x="342900" y="71599"/>
                  </a:cubicBezTo>
                  <a:moveTo>
                    <a:pt x="571500" y="228761"/>
                  </a:moveTo>
                  <a:lnTo>
                    <a:pt x="485775" y="228761"/>
                  </a:lnTo>
                </a:path>
              </a:pathLst>
            </a:custGeom>
            <a:noFill/>
            <a:ln w="14287">
              <a:solidFill>
                <a:srgbClr val="3CC583"/>
              </a:solidFill>
            </a:ln>
          </p:spPr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Rounded Rectangle 29"/>
            <p:cNvSpPr/>
            <p:nvPr/>
          </p:nvSpPr>
          <p:spPr>
            <a:xfrm>
              <a:off x="3327589" y="4062411"/>
              <a:ext cx="652432" cy="642937"/>
            </a:xfrm>
            <a:custGeom>
              <a:avLst/>
              <a:gdLst/>
              <a:ahLst/>
              <a:cxnLst/>
              <a:rect l="0" t="0" r="0" b="0"/>
              <a:pathLst>
                <a:path w="652432" h="642937">
                  <a:moveTo>
                    <a:pt x="209519" y="266861"/>
                  </a:moveTo>
                  <a:lnTo>
                    <a:pt x="209519" y="57150"/>
                  </a:lnTo>
                  <a:cubicBezTo>
                    <a:pt x="209519" y="25586"/>
                    <a:pt x="235106" y="0"/>
                    <a:pt x="266669" y="0"/>
                  </a:cubicBezTo>
                  <a:lnTo>
                    <a:pt x="352394" y="0"/>
                  </a:lnTo>
                  <a:cubicBezTo>
                    <a:pt x="383957" y="0"/>
                    <a:pt x="409544" y="25586"/>
                    <a:pt x="409544" y="57150"/>
                  </a:cubicBezTo>
                  <a:lnTo>
                    <a:pt x="409544" y="642937"/>
                  </a:lnTo>
                  <a:lnTo>
                    <a:pt x="323819" y="642937"/>
                  </a:lnTo>
                  <a:moveTo>
                    <a:pt x="652432" y="642937"/>
                  </a:moveTo>
                  <a:lnTo>
                    <a:pt x="509557" y="642937"/>
                  </a:lnTo>
                  <a:lnTo>
                    <a:pt x="509557" y="214312"/>
                  </a:lnTo>
                  <a:cubicBezTo>
                    <a:pt x="509557" y="174858"/>
                    <a:pt x="541541" y="142875"/>
                    <a:pt x="580994" y="142875"/>
                  </a:cubicBezTo>
                  <a:cubicBezTo>
                    <a:pt x="620448" y="142875"/>
                    <a:pt x="652432" y="174858"/>
                    <a:pt x="652432" y="214312"/>
                  </a:cubicBezTo>
                  <a:close/>
                  <a:moveTo>
                    <a:pt x="409544" y="285750"/>
                  </a:moveTo>
                  <a:lnTo>
                    <a:pt x="509557" y="285750"/>
                  </a:lnTo>
                  <a:moveTo>
                    <a:pt x="409544" y="385762"/>
                  </a:moveTo>
                  <a:lnTo>
                    <a:pt x="509557" y="385762"/>
                  </a:lnTo>
                  <a:moveTo>
                    <a:pt x="409544" y="485775"/>
                  </a:moveTo>
                  <a:lnTo>
                    <a:pt x="509557" y="485775"/>
                  </a:lnTo>
                  <a:moveTo>
                    <a:pt x="123794" y="314325"/>
                  </a:moveTo>
                  <a:lnTo>
                    <a:pt x="123794" y="185737"/>
                  </a:lnTo>
                  <a:cubicBezTo>
                    <a:pt x="123794" y="169955"/>
                    <a:pt x="136588" y="157162"/>
                    <a:pt x="152369" y="157162"/>
                  </a:cubicBezTo>
                  <a:lnTo>
                    <a:pt x="209519" y="157162"/>
                  </a:lnTo>
                  <a:moveTo>
                    <a:pt x="9494" y="457200"/>
                  </a:moveTo>
                  <a:lnTo>
                    <a:pt x="9494" y="642937"/>
                  </a:lnTo>
                  <a:moveTo>
                    <a:pt x="123794" y="571500"/>
                  </a:moveTo>
                  <a:lnTo>
                    <a:pt x="123794" y="642937"/>
                  </a:lnTo>
                  <a:moveTo>
                    <a:pt x="238094" y="457200"/>
                  </a:moveTo>
                  <a:lnTo>
                    <a:pt x="238094" y="642937"/>
                  </a:lnTo>
                  <a:moveTo>
                    <a:pt x="234200" y="487328"/>
                  </a:moveTo>
                  <a:cubicBezTo>
                    <a:pt x="220810" y="537298"/>
                    <a:pt x="175527" y="572045"/>
                    <a:pt x="123794" y="572045"/>
                  </a:cubicBezTo>
                  <a:cubicBezTo>
                    <a:pt x="72061" y="572045"/>
                    <a:pt x="26778" y="537298"/>
                    <a:pt x="13389" y="487328"/>
                  </a:cubicBezTo>
                  <a:cubicBezTo>
                    <a:pt x="0" y="437358"/>
                    <a:pt x="21842" y="384625"/>
                    <a:pt x="66644" y="358759"/>
                  </a:cubicBezTo>
                  <a:lnTo>
                    <a:pt x="66644" y="314325"/>
                  </a:lnTo>
                  <a:lnTo>
                    <a:pt x="180944" y="314325"/>
                  </a:lnTo>
                  <a:lnTo>
                    <a:pt x="180944" y="358759"/>
                  </a:lnTo>
                  <a:cubicBezTo>
                    <a:pt x="225746" y="384625"/>
                    <a:pt x="247589" y="437358"/>
                    <a:pt x="234200" y="487328"/>
                  </a:cubicBezTo>
                  <a:close/>
                  <a:moveTo>
                    <a:pt x="232465" y="442912"/>
                  </a:moveTo>
                  <a:cubicBezTo>
                    <a:pt x="205882" y="455048"/>
                    <a:pt x="176573" y="459976"/>
                    <a:pt x="147483" y="457200"/>
                  </a:cubicBezTo>
                  <a:cubicBezTo>
                    <a:pt x="124623" y="453713"/>
                    <a:pt x="119108" y="438683"/>
                    <a:pt x="76045" y="437568"/>
                  </a:cubicBezTo>
                  <a:cubicBezTo>
                    <a:pt x="48982" y="438301"/>
                    <a:pt x="24002" y="452270"/>
                    <a:pt x="9209" y="474945"/>
                  </a:cubicBezTo>
                  <a:moveTo>
                    <a:pt x="309532" y="157162"/>
                  </a:moveTo>
                  <a:lnTo>
                    <a:pt x="403458" y="157162"/>
                  </a:lnTo>
                  <a:moveTo>
                    <a:pt x="403458" y="229114"/>
                  </a:moveTo>
                  <a:lnTo>
                    <a:pt x="309532" y="229114"/>
                  </a:lnTo>
                  <a:moveTo>
                    <a:pt x="645174" y="256289"/>
                  </a:moveTo>
                  <a:lnTo>
                    <a:pt x="509557" y="256289"/>
                  </a:lnTo>
                  <a:moveTo>
                    <a:pt x="645174" y="339385"/>
                  </a:moveTo>
                  <a:lnTo>
                    <a:pt x="509557" y="339385"/>
                  </a:lnTo>
                  <a:moveTo>
                    <a:pt x="645174" y="485775"/>
                  </a:moveTo>
                  <a:lnTo>
                    <a:pt x="589281" y="485775"/>
                  </a:lnTo>
                </a:path>
              </a:pathLst>
            </a:custGeom>
            <a:noFill/>
            <a:ln w="14287">
              <a:solidFill>
                <a:srgbClr val="E0CB15"/>
              </a:solidFill>
            </a:ln>
          </p:spPr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Rounded Rectangle 30"/>
            <p:cNvSpPr/>
            <p:nvPr/>
          </p:nvSpPr>
          <p:spPr>
            <a:xfrm>
              <a:off x="5186543" y="4055267"/>
              <a:ext cx="603732" cy="657225"/>
            </a:xfrm>
            <a:custGeom>
              <a:avLst/>
              <a:gdLst/>
              <a:ahLst/>
              <a:cxnLst/>
              <a:rect l="0" t="0" r="0" b="0"/>
              <a:pathLst>
                <a:path w="603732" h="657225">
                  <a:moveTo>
                    <a:pt x="582987" y="363359"/>
                  </a:moveTo>
                  <a:cubicBezTo>
                    <a:pt x="587235" y="362099"/>
                    <a:pt x="591828" y="362881"/>
                    <a:pt x="595420" y="365477"/>
                  </a:cubicBezTo>
                  <a:cubicBezTo>
                    <a:pt x="599012" y="368073"/>
                    <a:pt x="601196" y="372188"/>
                    <a:pt x="601332" y="376618"/>
                  </a:cubicBezTo>
                  <a:cubicBezTo>
                    <a:pt x="603732" y="451770"/>
                    <a:pt x="553212" y="553612"/>
                    <a:pt x="503720" y="583930"/>
                  </a:cubicBezTo>
                  <a:cubicBezTo>
                    <a:pt x="449856" y="616991"/>
                    <a:pt x="403479" y="611933"/>
                    <a:pt x="395135" y="516407"/>
                  </a:cubicBezTo>
                  <a:cubicBezTo>
                    <a:pt x="313782" y="465801"/>
                    <a:pt x="335499" y="419052"/>
                    <a:pt x="384076" y="389105"/>
                  </a:cubicBezTo>
                  <a:cubicBezTo>
                    <a:pt x="440683" y="354329"/>
                    <a:pt x="508777" y="385333"/>
                    <a:pt x="582987" y="363359"/>
                  </a:cubicBezTo>
                  <a:close/>
                  <a:moveTo>
                    <a:pt x="520807" y="433425"/>
                  </a:moveTo>
                  <a:cubicBezTo>
                    <a:pt x="411965" y="458085"/>
                    <a:pt x="284492" y="648423"/>
                    <a:pt x="284492" y="648423"/>
                  </a:cubicBezTo>
                  <a:moveTo>
                    <a:pt x="485775" y="57150"/>
                  </a:moveTo>
                  <a:lnTo>
                    <a:pt x="485775" y="300037"/>
                  </a:lnTo>
                  <a:moveTo>
                    <a:pt x="57150" y="657225"/>
                  </a:moveTo>
                  <a:lnTo>
                    <a:pt x="57150" y="57150"/>
                  </a:lnTo>
                  <a:moveTo>
                    <a:pt x="0" y="57150"/>
                  </a:moveTo>
                  <a:lnTo>
                    <a:pt x="542925" y="57150"/>
                  </a:lnTo>
                  <a:moveTo>
                    <a:pt x="0" y="657225"/>
                  </a:moveTo>
                  <a:lnTo>
                    <a:pt x="200025" y="657225"/>
                  </a:lnTo>
                  <a:moveTo>
                    <a:pt x="0" y="457200"/>
                  </a:moveTo>
                  <a:lnTo>
                    <a:pt x="257175" y="457200"/>
                  </a:lnTo>
                  <a:moveTo>
                    <a:pt x="0" y="257175"/>
                  </a:moveTo>
                  <a:lnTo>
                    <a:pt x="542925" y="257175"/>
                  </a:lnTo>
                  <a:moveTo>
                    <a:pt x="342899" y="57150"/>
                  </a:moveTo>
                  <a:lnTo>
                    <a:pt x="342899" y="14287"/>
                  </a:lnTo>
                  <a:cubicBezTo>
                    <a:pt x="342899" y="6396"/>
                    <a:pt x="349296" y="0"/>
                    <a:pt x="357187" y="0"/>
                  </a:cubicBezTo>
                  <a:lnTo>
                    <a:pt x="442912" y="0"/>
                  </a:lnTo>
                  <a:cubicBezTo>
                    <a:pt x="450803" y="0"/>
                    <a:pt x="457199" y="6396"/>
                    <a:pt x="457199" y="14287"/>
                  </a:cubicBezTo>
                  <a:lnTo>
                    <a:pt x="457199" y="57150"/>
                  </a:lnTo>
                </a:path>
              </a:pathLst>
            </a:custGeom>
            <a:noFill/>
            <a:ln w="14287">
              <a:solidFill>
                <a:srgbClr val="1EABDA"/>
              </a:solidFill>
            </a:ln>
          </p:spPr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3892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Titulní stran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23367C89-C4DD-42FF-BD32-8385B5620ED1}"/>
    </a:ext>
  </a:extLst>
</a:theme>
</file>

<file path=ppt/theme/theme2.xml><?xml version="1.0" encoding="utf-8"?>
<a:theme xmlns:a="http://schemas.openxmlformats.org/drawingml/2006/main" name="Prolož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5DCF1F20-A030-4903-811A-E9B90B286EFC}"/>
    </a:ext>
  </a:extLst>
</a:theme>
</file>

<file path=ppt/theme/theme3.xml><?xml version="1.0" encoding="utf-8"?>
<a:theme xmlns:a="http://schemas.openxmlformats.org/drawingml/2006/main" name="Základní snímky">
  <a:themeElements>
    <a:clrScheme name="Niestandardowy 2">
      <a:dk1>
        <a:srgbClr val="222222"/>
      </a:dk1>
      <a:lt1>
        <a:srgbClr val="EAEAEA"/>
      </a:lt1>
      <a:dk2>
        <a:srgbClr val="D8222A"/>
      </a:dk2>
      <a:lt2>
        <a:srgbClr val="E3E3E2"/>
      </a:lt2>
      <a:accent1>
        <a:srgbClr val="FF0000"/>
      </a:accent1>
      <a:accent2>
        <a:srgbClr val="FF7F00"/>
      </a:accent2>
      <a:accent3>
        <a:srgbClr val="6C6C6C"/>
      </a:accent3>
      <a:accent4>
        <a:srgbClr val="CBCBD0"/>
      </a:accent4>
      <a:accent5>
        <a:srgbClr val="14A3FF"/>
      </a:accent5>
      <a:accent6>
        <a:srgbClr val="48FF6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E5269FF5-49E5-42F8-B324-330C69E1A51F}"/>
    </a:ext>
  </a:extLst>
</a:theme>
</file>

<file path=ppt/theme/theme4.xml><?xml version="1.0" encoding="utf-8"?>
<a:theme xmlns:a="http://schemas.openxmlformats.org/drawingml/2006/main" name="Snímky s textem a vizuálem 1/2">
  <a:themeElements>
    <a:clrScheme name="Niestandardowy 1">
      <a:dk1>
        <a:srgbClr val="222222"/>
      </a:dk1>
      <a:lt1>
        <a:srgbClr val="EAEAEA"/>
      </a:lt1>
      <a:dk2>
        <a:srgbClr val="D8222A"/>
      </a:dk2>
      <a:lt2>
        <a:srgbClr val="E3E3E2"/>
      </a:lt2>
      <a:accent1>
        <a:srgbClr val="DD544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3A179F1A-DBF3-4268-91F3-74B4720003C8}"/>
    </a:ext>
  </a:extLst>
</a:theme>
</file>

<file path=ppt/theme/theme5.xml><?xml version="1.0" encoding="utf-8"?>
<a:theme xmlns:a="http://schemas.openxmlformats.org/drawingml/2006/main" name="Snímky s textem 1/2 a vizuálem červeno-bílé">
  <a:themeElements>
    <a:clrScheme name="Niestandardowy 1">
      <a:dk1>
        <a:srgbClr val="222222"/>
      </a:dk1>
      <a:lt1>
        <a:srgbClr val="EAEAEA"/>
      </a:lt1>
      <a:dk2>
        <a:srgbClr val="D8222A"/>
      </a:dk2>
      <a:lt2>
        <a:srgbClr val="E3E3E2"/>
      </a:lt2>
      <a:accent1>
        <a:srgbClr val="DD544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AF7C19D5-ED34-4769-BE0C-1CE0CB835CD8}"/>
    </a:ext>
  </a:extLst>
</a:theme>
</file>

<file path=ppt/theme/theme6.xml><?xml version="1.0" encoding="utf-8"?>
<a:theme xmlns:a="http://schemas.openxmlformats.org/drawingml/2006/main" name="Snímky s textem 1/2 a vizuálem bílo-červené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8CE6CA1F-8144-458E-8480-A5E0A2F1593B}"/>
    </a:ext>
  </a:extLst>
</a:theme>
</file>

<file path=ppt/theme/theme7.xml><?xml version="1.0" encoding="utf-8"?>
<a:theme xmlns:a="http://schemas.openxmlformats.org/drawingml/2006/main" name="Snímky s textem 1/3 a vizuálem">
  <a:themeElements>
    <a:clrScheme name="Niestandardowy 1">
      <a:dk1>
        <a:srgbClr val="222222"/>
      </a:dk1>
      <a:lt1>
        <a:srgbClr val="EAEAEA"/>
      </a:lt1>
      <a:dk2>
        <a:srgbClr val="D8222A"/>
      </a:dk2>
      <a:lt2>
        <a:srgbClr val="E3E3E2"/>
      </a:lt2>
      <a:accent1>
        <a:srgbClr val="DD544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70C51D78-FD77-41D4-A8C7-C6B94E776326}"/>
    </a:ext>
  </a:extLst>
</a:theme>
</file>

<file path=ppt/theme/theme8.xml><?xml version="1.0" encoding="utf-8"?>
<a:theme xmlns:a="http://schemas.openxmlformats.org/drawingml/2006/main" name="Závěrečné snímk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8" id="{E6A60764-F96F-4ACD-AE88-52E3A4899BCF}" vid="{3E8DB2FE-2D0A-49BE-AA62-4FD0DE68573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1FCD5DC-4B55-8B4F-87B1-52E286FC7801}">
  <we:reference id="wa200001396" version="2.1.6.0" store="pl-PL" storeType="OMEX"/>
  <we:alternateReferences>
    <we:reference id="wa200001396" version="2.1.6.0" store="WA20000139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F20F7E1DC6D243A71EFFAE3FD8B874" ma:contentTypeVersion="0" ma:contentTypeDescription="Vytvoří nový dokument" ma:contentTypeScope="" ma:versionID="9219316cf798e03cec6c92c37305c98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B0868F-62B0-47A7-A6B3-68153E692A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BE9685-FF2F-4029-A667-1FF115696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C402A8-6BEE-4DCF-B9AF-7181D6E37AA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ORLEN-prezentacja-16x9-podstawowa-czerwona (1)</Template>
  <TotalTime>9717</TotalTime>
  <Words>833</Words>
  <Application>Microsoft Office PowerPoint</Application>
  <PresentationFormat>Širokoúhlá obrazovka</PresentationFormat>
  <Paragraphs>239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14</vt:i4>
      </vt:variant>
    </vt:vector>
  </HeadingPairs>
  <TitlesOfParts>
    <vt:vector size="26" baseType="lpstr">
      <vt:lpstr>Arial</vt:lpstr>
      <vt:lpstr>Calibri</vt:lpstr>
      <vt:lpstr>Roboto</vt:lpstr>
      <vt:lpstr>Times New Roman</vt:lpstr>
      <vt:lpstr>Titulní strana</vt:lpstr>
      <vt:lpstr>Prolož</vt:lpstr>
      <vt:lpstr>Základní snímky</vt:lpstr>
      <vt:lpstr>Snímky s textem a vizuálem 1/2</vt:lpstr>
      <vt:lpstr>Snímky s textem 1/2 a vizuálem červeno-bílé</vt:lpstr>
      <vt:lpstr>Snímky s textem 1/2 a vizuálem bílo-červené</vt:lpstr>
      <vt:lpstr>Snímky s textem 1/3 a vizuálem</vt:lpstr>
      <vt:lpstr>Závěrečné snímky</vt:lpstr>
      <vt:lpstr>Rychle rostoucí dřeviny/rostliny a jejich využití v chemii</vt:lpstr>
      <vt:lpstr>Rychle rostoucí rostliny jako zdroj biochemikálií</vt:lpstr>
      <vt:lpstr>Fytoremediace – mechanismy působení</vt:lpstr>
      <vt:lpstr>Co důležitého jsme se naučili ve fázi I?</vt:lpstr>
      <vt:lpstr>Litvínov – fáze 2 </vt:lpstr>
      <vt:lpstr>Potenciál revitalizace brownfieldů</vt:lpstr>
      <vt:lpstr>Prezentace aplikace PowerPoint</vt:lpstr>
      <vt:lpstr>Biomasa jako klíčová surovina udržitelné transformace</vt:lpstr>
      <vt:lpstr>Transformace biomasy</vt:lpstr>
      <vt:lpstr>Odstranění kontaminantů</vt:lpstr>
      <vt:lpstr>Úprava produktů</vt:lpstr>
      <vt:lpstr>Co s odpady?</vt:lpstr>
      <vt:lpstr>Shrnutí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Židová Marie (UNP-RPA)</dc:creator>
  <cp:lastModifiedBy>Růžička Martin (UNP-RPA)</cp:lastModifiedBy>
  <cp:revision>197</cp:revision>
  <dcterms:created xsi:type="dcterms:W3CDTF">2024-03-21T10:19:16Z</dcterms:created>
  <dcterms:modified xsi:type="dcterms:W3CDTF">2025-09-22T11:00:29Z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312e15-a5e9-4500-a857-15b9f442bba9_Enabled">
    <vt:lpwstr>true</vt:lpwstr>
  </property>
  <property fmtid="{D5CDD505-2E9C-101B-9397-08002B2CF9AE}" pid="3" name="MSIP_Label_53312e15-a5e9-4500-a857-15b9f442bba9_SetDate">
    <vt:lpwstr>2023-06-14T11:17:41Z</vt:lpwstr>
  </property>
  <property fmtid="{D5CDD505-2E9C-101B-9397-08002B2CF9AE}" pid="4" name="MSIP_Label_53312e15-a5e9-4500-a857-15b9f442bba9_Method">
    <vt:lpwstr>Standard</vt:lpwstr>
  </property>
  <property fmtid="{D5CDD505-2E9C-101B-9397-08002B2CF9AE}" pid="5" name="MSIP_Label_53312e15-a5e9-4500-a857-15b9f442bba9_Name">
    <vt:lpwstr>Informacje służbowe</vt:lpwstr>
  </property>
  <property fmtid="{D5CDD505-2E9C-101B-9397-08002B2CF9AE}" pid="6" name="MSIP_Label_53312e15-a5e9-4500-a857-15b9f442bba9_SiteId">
    <vt:lpwstr>8240863f-2f43-471d-b2eb-4a75fb9fab5b</vt:lpwstr>
  </property>
  <property fmtid="{D5CDD505-2E9C-101B-9397-08002B2CF9AE}" pid="7" name="MSIP_Label_53312e15-a5e9-4500-a857-15b9f442bba9_ActionId">
    <vt:lpwstr>c1359e53-81a9-4472-87d9-f0ac68df9a1f</vt:lpwstr>
  </property>
  <property fmtid="{D5CDD505-2E9C-101B-9397-08002B2CF9AE}" pid="8" name="MSIP_Label_53312e15-a5e9-4500-a857-15b9f442bba9_ContentBits">
    <vt:lpwstr>0</vt:lpwstr>
  </property>
  <property fmtid="{D5CDD505-2E9C-101B-9397-08002B2CF9AE}" pid="9" name="ContentTypeId">
    <vt:lpwstr>0x010100F8F20F7E1DC6D243A71EFFAE3FD8B874</vt:lpwstr>
  </property>
</Properties>
</file>