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4D00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 u="sng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4D00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 u="sng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99097" y="5944780"/>
            <a:ext cx="4898390" cy="913765"/>
          </a:xfrm>
          <a:custGeom>
            <a:avLst/>
            <a:gdLst/>
            <a:ahLst/>
            <a:cxnLst/>
            <a:rect l="l" t="t" r="r" b="b"/>
            <a:pathLst>
              <a:path w="4898390" h="913765">
                <a:moveTo>
                  <a:pt x="85724" y="21360"/>
                </a:moveTo>
                <a:lnTo>
                  <a:pt x="3637432" y="913218"/>
                </a:lnTo>
                <a:lnTo>
                  <a:pt x="4898243" y="913218"/>
                </a:lnTo>
                <a:lnTo>
                  <a:pt x="85724" y="21360"/>
                </a:lnTo>
                <a:close/>
              </a:path>
              <a:path w="4898390" h="913765">
                <a:moveTo>
                  <a:pt x="660" y="0"/>
                </a:moveTo>
                <a:lnTo>
                  <a:pt x="0" y="5473"/>
                </a:lnTo>
                <a:lnTo>
                  <a:pt x="85724" y="21360"/>
                </a:lnTo>
                <a:lnTo>
                  <a:pt x="660" y="0"/>
                </a:lnTo>
                <a:close/>
              </a:path>
            </a:pathLst>
          </a:custGeom>
          <a:solidFill>
            <a:srgbClr val="9EB19E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485990" y="5939091"/>
            <a:ext cx="3652520" cy="919480"/>
          </a:xfrm>
          <a:custGeom>
            <a:avLst/>
            <a:gdLst/>
            <a:ahLst/>
            <a:cxnLst/>
            <a:rect l="l" t="t" r="r" b="b"/>
            <a:pathLst>
              <a:path w="3652520" h="919479">
                <a:moveTo>
                  <a:pt x="0" y="0"/>
                </a:moveTo>
                <a:lnTo>
                  <a:pt x="7924" y="6350"/>
                </a:lnTo>
                <a:lnTo>
                  <a:pt x="2868970" y="918908"/>
                </a:lnTo>
                <a:lnTo>
                  <a:pt x="3651920" y="91890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789678"/>
            <a:ext cx="3396234" cy="106603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784670"/>
            <a:ext cx="3370862" cy="1073329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65987" y="5618988"/>
            <a:ext cx="3194685" cy="0"/>
          </a:xfrm>
          <a:custGeom>
            <a:avLst/>
            <a:gdLst/>
            <a:ahLst/>
            <a:cxnLst/>
            <a:rect l="l" t="t" r="r" b="b"/>
            <a:pathLst>
              <a:path w="3194685" h="0">
                <a:moveTo>
                  <a:pt x="0" y="0"/>
                </a:moveTo>
                <a:lnTo>
                  <a:pt x="319430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665987" y="4928615"/>
            <a:ext cx="957580" cy="0"/>
          </a:xfrm>
          <a:custGeom>
            <a:avLst/>
            <a:gdLst/>
            <a:ahLst/>
            <a:cxnLst/>
            <a:rect l="l" t="t" r="r" b="b"/>
            <a:pathLst>
              <a:path w="957580" h="0">
                <a:moveTo>
                  <a:pt x="0" y="0"/>
                </a:moveTo>
                <a:lnTo>
                  <a:pt x="9570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2901695" y="4928615"/>
            <a:ext cx="958850" cy="0"/>
          </a:xfrm>
          <a:custGeom>
            <a:avLst/>
            <a:gdLst/>
            <a:ahLst/>
            <a:cxnLst/>
            <a:rect l="l" t="t" r="r" b="b"/>
            <a:pathLst>
              <a:path w="958850" h="0">
                <a:moveTo>
                  <a:pt x="0" y="0"/>
                </a:moveTo>
                <a:lnTo>
                  <a:pt x="95859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665987" y="4239767"/>
            <a:ext cx="957580" cy="0"/>
          </a:xfrm>
          <a:custGeom>
            <a:avLst/>
            <a:gdLst/>
            <a:ahLst/>
            <a:cxnLst/>
            <a:rect l="l" t="t" r="r" b="b"/>
            <a:pathLst>
              <a:path w="957580" h="0">
                <a:moveTo>
                  <a:pt x="0" y="0"/>
                </a:moveTo>
                <a:lnTo>
                  <a:pt x="9570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2901695" y="4239767"/>
            <a:ext cx="958850" cy="0"/>
          </a:xfrm>
          <a:custGeom>
            <a:avLst/>
            <a:gdLst/>
            <a:ahLst/>
            <a:cxnLst/>
            <a:rect l="l" t="t" r="r" b="b"/>
            <a:pathLst>
              <a:path w="958850" h="0">
                <a:moveTo>
                  <a:pt x="0" y="0"/>
                </a:moveTo>
                <a:lnTo>
                  <a:pt x="95859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665987" y="3549396"/>
            <a:ext cx="957580" cy="0"/>
          </a:xfrm>
          <a:custGeom>
            <a:avLst/>
            <a:gdLst/>
            <a:ahLst/>
            <a:cxnLst/>
            <a:rect l="l" t="t" r="r" b="b"/>
            <a:pathLst>
              <a:path w="957580" h="0">
                <a:moveTo>
                  <a:pt x="0" y="0"/>
                </a:moveTo>
                <a:lnTo>
                  <a:pt x="9570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bg object 26"/>
          <p:cNvSpPr/>
          <p:nvPr/>
        </p:nvSpPr>
        <p:spPr>
          <a:xfrm>
            <a:off x="2901695" y="3549396"/>
            <a:ext cx="958850" cy="0"/>
          </a:xfrm>
          <a:custGeom>
            <a:avLst/>
            <a:gdLst/>
            <a:ahLst/>
            <a:cxnLst/>
            <a:rect l="l" t="t" r="r" b="b"/>
            <a:pathLst>
              <a:path w="958850" h="0">
                <a:moveTo>
                  <a:pt x="0" y="0"/>
                </a:moveTo>
                <a:lnTo>
                  <a:pt x="95859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bg object 27"/>
          <p:cNvSpPr/>
          <p:nvPr/>
        </p:nvSpPr>
        <p:spPr>
          <a:xfrm>
            <a:off x="665987" y="2859023"/>
            <a:ext cx="957580" cy="0"/>
          </a:xfrm>
          <a:custGeom>
            <a:avLst/>
            <a:gdLst/>
            <a:ahLst/>
            <a:cxnLst/>
            <a:rect l="l" t="t" r="r" b="b"/>
            <a:pathLst>
              <a:path w="957580" h="0">
                <a:moveTo>
                  <a:pt x="0" y="0"/>
                </a:moveTo>
                <a:lnTo>
                  <a:pt x="95707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bg object 28"/>
          <p:cNvSpPr/>
          <p:nvPr/>
        </p:nvSpPr>
        <p:spPr>
          <a:xfrm>
            <a:off x="2901695" y="2859023"/>
            <a:ext cx="958850" cy="0"/>
          </a:xfrm>
          <a:custGeom>
            <a:avLst/>
            <a:gdLst/>
            <a:ahLst/>
            <a:cxnLst/>
            <a:rect l="l" t="t" r="r" b="b"/>
            <a:pathLst>
              <a:path w="958850" h="0">
                <a:moveTo>
                  <a:pt x="0" y="0"/>
                </a:moveTo>
                <a:lnTo>
                  <a:pt x="958595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bg object 29"/>
          <p:cNvSpPr/>
          <p:nvPr/>
        </p:nvSpPr>
        <p:spPr>
          <a:xfrm>
            <a:off x="665987" y="2170176"/>
            <a:ext cx="3194685" cy="0"/>
          </a:xfrm>
          <a:custGeom>
            <a:avLst/>
            <a:gdLst/>
            <a:ahLst/>
            <a:cxnLst/>
            <a:rect l="l" t="t" r="r" b="b"/>
            <a:pathLst>
              <a:path w="3194685" h="0">
                <a:moveTo>
                  <a:pt x="0" y="0"/>
                </a:moveTo>
                <a:lnTo>
                  <a:pt x="3194304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bg object 30"/>
          <p:cNvSpPr/>
          <p:nvPr/>
        </p:nvSpPr>
        <p:spPr>
          <a:xfrm>
            <a:off x="1623060" y="3378708"/>
            <a:ext cx="1278890" cy="2240280"/>
          </a:xfrm>
          <a:custGeom>
            <a:avLst/>
            <a:gdLst/>
            <a:ahLst/>
            <a:cxnLst/>
            <a:rect l="l" t="t" r="r" b="b"/>
            <a:pathLst>
              <a:path w="1278889" h="2240279">
                <a:moveTo>
                  <a:pt x="1278636" y="0"/>
                </a:moveTo>
                <a:lnTo>
                  <a:pt x="0" y="0"/>
                </a:lnTo>
                <a:lnTo>
                  <a:pt x="0" y="2240280"/>
                </a:lnTo>
                <a:lnTo>
                  <a:pt x="1278636" y="2240280"/>
                </a:lnTo>
                <a:lnTo>
                  <a:pt x="1278636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bg object 31"/>
          <p:cNvSpPr/>
          <p:nvPr/>
        </p:nvSpPr>
        <p:spPr>
          <a:xfrm>
            <a:off x="1623060" y="2880360"/>
            <a:ext cx="1278890" cy="498475"/>
          </a:xfrm>
          <a:custGeom>
            <a:avLst/>
            <a:gdLst/>
            <a:ahLst/>
            <a:cxnLst/>
            <a:rect l="l" t="t" r="r" b="b"/>
            <a:pathLst>
              <a:path w="1278889" h="498475">
                <a:moveTo>
                  <a:pt x="1278636" y="0"/>
                </a:moveTo>
                <a:lnTo>
                  <a:pt x="0" y="0"/>
                </a:lnTo>
                <a:lnTo>
                  <a:pt x="0" y="498348"/>
                </a:lnTo>
                <a:lnTo>
                  <a:pt x="1278636" y="498348"/>
                </a:lnTo>
                <a:lnTo>
                  <a:pt x="1278636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bg object 32"/>
          <p:cNvSpPr/>
          <p:nvPr/>
        </p:nvSpPr>
        <p:spPr>
          <a:xfrm>
            <a:off x="1623060" y="2631948"/>
            <a:ext cx="1278890" cy="248920"/>
          </a:xfrm>
          <a:custGeom>
            <a:avLst/>
            <a:gdLst/>
            <a:ahLst/>
            <a:cxnLst/>
            <a:rect l="l" t="t" r="r" b="b"/>
            <a:pathLst>
              <a:path w="1278889" h="248919">
                <a:moveTo>
                  <a:pt x="1278636" y="0"/>
                </a:moveTo>
                <a:lnTo>
                  <a:pt x="0" y="0"/>
                </a:lnTo>
                <a:lnTo>
                  <a:pt x="0" y="248412"/>
                </a:lnTo>
                <a:lnTo>
                  <a:pt x="1278636" y="248412"/>
                </a:lnTo>
                <a:lnTo>
                  <a:pt x="1278636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4D00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4D00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99097" y="5944780"/>
            <a:ext cx="4898390" cy="913765"/>
          </a:xfrm>
          <a:custGeom>
            <a:avLst/>
            <a:gdLst/>
            <a:ahLst/>
            <a:cxnLst/>
            <a:rect l="l" t="t" r="r" b="b"/>
            <a:pathLst>
              <a:path w="4898390" h="913765">
                <a:moveTo>
                  <a:pt x="85724" y="21360"/>
                </a:moveTo>
                <a:lnTo>
                  <a:pt x="3637432" y="913218"/>
                </a:lnTo>
                <a:lnTo>
                  <a:pt x="4898243" y="913218"/>
                </a:lnTo>
                <a:lnTo>
                  <a:pt x="85724" y="21360"/>
                </a:lnTo>
                <a:close/>
              </a:path>
              <a:path w="4898390" h="913765">
                <a:moveTo>
                  <a:pt x="660" y="0"/>
                </a:moveTo>
                <a:lnTo>
                  <a:pt x="0" y="5473"/>
                </a:lnTo>
                <a:lnTo>
                  <a:pt x="85724" y="21360"/>
                </a:lnTo>
                <a:lnTo>
                  <a:pt x="660" y="0"/>
                </a:lnTo>
                <a:close/>
              </a:path>
            </a:pathLst>
          </a:custGeom>
          <a:solidFill>
            <a:srgbClr val="9EB19E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485990" y="5939091"/>
            <a:ext cx="3652520" cy="919480"/>
          </a:xfrm>
          <a:custGeom>
            <a:avLst/>
            <a:gdLst/>
            <a:ahLst/>
            <a:cxnLst/>
            <a:rect l="l" t="t" r="r" b="b"/>
            <a:pathLst>
              <a:path w="3652520" h="919479">
                <a:moveTo>
                  <a:pt x="0" y="0"/>
                </a:moveTo>
                <a:lnTo>
                  <a:pt x="7924" y="6350"/>
                </a:lnTo>
                <a:lnTo>
                  <a:pt x="2868970" y="918908"/>
                </a:lnTo>
                <a:lnTo>
                  <a:pt x="3651920" y="91890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5789678"/>
            <a:ext cx="3396234" cy="106603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5784670"/>
            <a:ext cx="3370862" cy="107332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9352" y="180847"/>
            <a:ext cx="6148070" cy="7696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4D00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0097" y="1432940"/>
            <a:ext cx="7972577" cy="4599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 u="sng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Relationship Id="rId3" Type="http://schemas.openxmlformats.org/officeDocument/2006/relationships/image" Target="../media/image77.png"/><Relationship Id="rId4" Type="http://schemas.openxmlformats.org/officeDocument/2006/relationships/image" Target="../media/image8.jpg"/><Relationship Id="rId5" Type="http://schemas.openxmlformats.org/officeDocument/2006/relationships/image" Target="../media/image68.png"/><Relationship Id="rId6" Type="http://schemas.openxmlformats.org/officeDocument/2006/relationships/image" Target="../media/image78.png"/><Relationship Id="rId7" Type="http://schemas.openxmlformats.org/officeDocument/2006/relationships/image" Target="../media/image79.png"/><Relationship Id="rId8" Type="http://schemas.openxmlformats.org/officeDocument/2006/relationships/image" Target="../media/image80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Relationship Id="rId3" Type="http://schemas.openxmlformats.org/officeDocument/2006/relationships/image" Target="../media/image77.png"/><Relationship Id="rId4" Type="http://schemas.openxmlformats.org/officeDocument/2006/relationships/image" Target="../media/image8.jpg"/><Relationship Id="rId5" Type="http://schemas.openxmlformats.org/officeDocument/2006/relationships/image" Target="../media/image68.png"/><Relationship Id="rId6" Type="http://schemas.openxmlformats.org/officeDocument/2006/relationships/image" Target="../media/image81.png"/><Relationship Id="rId7" Type="http://schemas.openxmlformats.org/officeDocument/2006/relationships/image" Target="../media/image82.png"/><Relationship Id="rId8" Type="http://schemas.openxmlformats.org/officeDocument/2006/relationships/image" Target="../media/image83.png"/><Relationship Id="rId9" Type="http://schemas.openxmlformats.org/officeDocument/2006/relationships/image" Target="../media/image84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Relationship Id="rId3" Type="http://schemas.openxmlformats.org/officeDocument/2006/relationships/image" Target="../media/image77.png"/><Relationship Id="rId4" Type="http://schemas.openxmlformats.org/officeDocument/2006/relationships/image" Target="../media/image8.jpg"/><Relationship Id="rId5" Type="http://schemas.openxmlformats.org/officeDocument/2006/relationships/image" Target="../media/image68.png"/><Relationship Id="rId6" Type="http://schemas.openxmlformats.org/officeDocument/2006/relationships/image" Target="../media/image81.png"/><Relationship Id="rId7" Type="http://schemas.openxmlformats.org/officeDocument/2006/relationships/image" Target="../media/image82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Relationship Id="rId3" Type="http://schemas.openxmlformats.org/officeDocument/2006/relationships/image" Target="../media/image77.png"/><Relationship Id="rId4" Type="http://schemas.openxmlformats.org/officeDocument/2006/relationships/image" Target="../media/image8.jpg"/><Relationship Id="rId5" Type="http://schemas.openxmlformats.org/officeDocument/2006/relationships/image" Target="../media/image68.png"/><Relationship Id="rId6" Type="http://schemas.openxmlformats.org/officeDocument/2006/relationships/image" Target="../media/image85.png"/><Relationship Id="rId7" Type="http://schemas.openxmlformats.org/officeDocument/2006/relationships/image" Target="../media/image86.png"/><Relationship Id="rId8" Type="http://schemas.openxmlformats.org/officeDocument/2006/relationships/image" Target="../media/image87.png"/><Relationship Id="rId9" Type="http://schemas.openxmlformats.org/officeDocument/2006/relationships/image" Target="../media/image88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png"/><Relationship Id="rId3" Type="http://schemas.openxmlformats.org/officeDocument/2006/relationships/image" Target="../media/image90.png"/><Relationship Id="rId4" Type="http://schemas.openxmlformats.org/officeDocument/2006/relationships/image" Target="../media/image8.jpg"/><Relationship Id="rId5" Type="http://schemas.openxmlformats.org/officeDocument/2006/relationships/image" Target="../media/image68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png"/><Relationship Id="rId3" Type="http://schemas.openxmlformats.org/officeDocument/2006/relationships/image" Target="../media/image92.png"/><Relationship Id="rId4" Type="http://schemas.openxmlformats.org/officeDocument/2006/relationships/image" Target="../media/image93.png"/><Relationship Id="rId5" Type="http://schemas.openxmlformats.org/officeDocument/2006/relationships/image" Target="../media/image94.png"/><Relationship Id="rId6" Type="http://schemas.openxmlformats.org/officeDocument/2006/relationships/image" Target="../media/image8.jpg"/><Relationship Id="rId7" Type="http://schemas.openxmlformats.org/officeDocument/2006/relationships/image" Target="../media/image64.png"/><Relationship Id="rId8" Type="http://schemas.openxmlformats.org/officeDocument/2006/relationships/image" Target="../media/image95.jpg"/><Relationship Id="rId9" Type="http://schemas.openxmlformats.org/officeDocument/2006/relationships/image" Target="../media/image96.jpg"/><Relationship Id="rId10" Type="http://schemas.openxmlformats.org/officeDocument/2006/relationships/image" Target="../media/image97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8.png"/><Relationship Id="rId3" Type="http://schemas.openxmlformats.org/officeDocument/2006/relationships/image" Target="../media/image99.png"/><Relationship Id="rId4" Type="http://schemas.openxmlformats.org/officeDocument/2006/relationships/image" Target="../media/image100.png"/><Relationship Id="rId5" Type="http://schemas.openxmlformats.org/officeDocument/2006/relationships/image" Target="../media/image101.png"/><Relationship Id="rId6" Type="http://schemas.openxmlformats.org/officeDocument/2006/relationships/image" Target="../media/image102.png"/><Relationship Id="rId7" Type="http://schemas.openxmlformats.org/officeDocument/2006/relationships/image" Target="../media/image103.png"/><Relationship Id="rId8" Type="http://schemas.openxmlformats.org/officeDocument/2006/relationships/image" Target="../media/image104.png"/><Relationship Id="rId9" Type="http://schemas.openxmlformats.org/officeDocument/2006/relationships/image" Target="../media/image105.png"/><Relationship Id="rId10" Type="http://schemas.openxmlformats.org/officeDocument/2006/relationships/image" Target="../media/image106.png"/><Relationship Id="rId11" Type="http://schemas.openxmlformats.org/officeDocument/2006/relationships/image" Target="../media/image107.png"/><Relationship Id="rId12" Type="http://schemas.openxmlformats.org/officeDocument/2006/relationships/image" Target="../media/image108.png"/><Relationship Id="rId13" Type="http://schemas.openxmlformats.org/officeDocument/2006/relationships/image" Target="../media/image109.png"/><Relationship Id="rId14" Type="http://schemas.openxmlformats.org/officeDocument/2006/relationships/image" Target="../media/image110.png"/><Relationship Id="rId15" Type="http://schemas.openxmlformats.org/officeDocument/2006/relationships/image" Target="../media/image111.png"/><Relationship Id="rId16" Type="http://schemas.openxmlformats.org/officeDocument/2006/relationships/image" Target="../media/image112.png"/><Relationship Id="rId17" Type="http://schemas.openxmlformats.org/officeDocument/2006/relationships/image" Target="../media/image113.png"/><Relationship Id="rId18" Type="http://schemas.openxmlformats.org/officeDocument/2006/relationships/image" Target="../media/image114.png"/><Relationship Id="rId19" Type="http://schemas.openxmlformats.org/officeDocument/2006/relationships/image" Target="../media/image115.png"/><Relationship Id="rId20" Type="http://schemas.openxmlformats.org/officeDocument/2006/relationships/image" Target="../media/image116.png"/><Relationship Id="rId21" Type="http://schemas.openxmlformats.org/officeDocument/2006/relationships/image" Target="../media/image117.png"/><Relationship Id="rId22" Type="http://schemas.openxmlformats.org/officeDocument/2006/relationships/image" Target="../media/image118.png"/><Relationship Id="rId23" Type="http://schemas.openxmlformats.org/officeDocument/2006/relationships/image" Target="../media/image119.jpg"/><Relationship Id="rId24" Type="http://schemas.openxmlformats.org/officeDocument/2006/relationships/image" Target="../media/image120.jpg"/><Relationship Id="rId25" Type="http://schemas.openxmlformats.org/officeDocument/2006/relationships/image" Target="../media/image121.jpg"/><Relationship Id="rId26" Type="http://schemas.openxmlformats.org/officeDocument/2006/relationships/image" Target="../media/image122.jpg"/><Relationship Id="rId27" Type="http://schemas.openxmlformats.org/officeDocument/2006/relationships/image" Target="../media/image123.png"/><Relationship Id="rId28" Type="http://schemas.openxmlformats.org/officeDocument/2006/relationships/image" Target="../media/image124.png"/><Relationship Id="rId29" Type="http://schemas.openxmlformats.org/officeDocument/2006/relationships/image" Target="../media/image125.jpg"/><Relationship Id="rId30" Type="http://schemas.openxmlformats.org/officeDocument/2006/relationships/image" Target="../media/image126.png"/><Relationship Id="rId31" Type="http://schemas.openxmlformats.org/officeDocument/2006/relationships/image" Target="../media/image127.png"/><Relationship Id="rId32" Type="http://schemas.openxmlformats.org/officeDocument/2006/relationships/image" Target="../media/image128.png"/><Relationship Id="rId33" Type="http://schemas.openxmlformats.org/officeDocument/2006/relationships/image" Target="../media/image129.png"/><Relationship Id="rId34" Type="http://schemas.openxmlformats.org/officeDocument/2006/relationships/image" Target="../media/image130.png"/><Relationship Id="rId35" Type="http://schemas.openxmlformats.org/officeDocument/2006/relationships/image" Target="../media/image131.png"/><Relationship Id="rId36" Type="http://schemas.openxmlformats.org/officeDocument/2006/relationships/image" Target="../media/image132.png"/><Relationship Id="rId37" Type="http://schemas.openxmlformats.org/officeDocument/2006/relationships/image" Target="../media/image133.png"/><Relationship Id="rId38" Type="http://schemas.openxmlformats.org/officeDocument/2006/relationships/image" Target="../media/image134.png"/><Relationship Id="rId39" Type="http://schemas.openxmlformats.org/officeDocument/2006/relationships/image" Target="../media/image135.png"/><Relationship Id="rId40" Type="http://schemas.openxmlformats.org/officeDocument/2006/relationships/image" Target="../media/image136.png"/><Relationship Id="rId41" Type="http://schemas.openxmlformats.org/officeDocument/2006/relationships/image" Target="../media/image137.png"/><Relationship Id="rId42" Type="http://schemas.openxmlformats.org/officeDocument/2006/relationships/image" Target="../media/image138.png"/><Relationship Id="rId43" Type="http://schemas.openxmlformats.org/officeDocument/2006/relationships/image" Target="../media/image139.png"/><Relationship Id="rId44" Type="http://schemas.openxmlformats.org/officeDocument/2006/relationships/image" Target="../media/image140.jpg"/><Relationship Id="rId45" Type="http://schemas.openxmlformats.org/officeDocument/2006/relationships/image" Target="../media/image97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1.png"/><Relationship Id="rId3" Type="http://schemas.openxmlformats.org/officeDocument/2006/relationships/image" Target="../media/image142.jpg"/><Relationship Id="rId4" Type="http://schemas.openxmlformats.org/officeDocument/2006/relationships/image" Target="../media/image143.png"/><Relationship Id="rId5" Type="http://schemas.openxmlformats.org/officeDocument/2006/relationships/image" Target="../media/image140.jpg"/><Relationship Id="rId6" Type="http://schemas.openxmlformats.org/officeDocument/2006/relationships/image" Target="../media/image97.png"/><Relationship Id="rId7" Type="http://schemas.openxmlformats.org/officeDocument/2006/relationships/image" Target="../media/image144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5.png"/><Relationship Id="rId3" Type="http://schemas.openxmlformats.org/officeDocument/2006/relationships/image" Target="../media/image146.png"/><Relationship Id="rId4" Type="http://schemas.openxmlformats.org/officeDocument/2006/relationships/image" Target="../media/image8.jpg"/><Relationship Id="rId5" Type="http://schemas.openxmlformats.org/officeDocument/2006/relationships/image" Target="../media/image64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7.png"/><Relationship Id="rId3" Type="http://schemas.openxmlformats.org/officeDocument/2006/relationships/image" Target="../media/image8.jpg"/><Relationship Id="rId4" Type="http://schemas.openxmlformats.org/officeDocument/2006/relationships/image" Target="../media/image68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8.jpg"/><Relationship Id="rId5" Type="http://schemas.openxmlformats.org/officeDocument/2006/relationships/image" Target="../media/image11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Relationship Id="rId14" Type="http://schemas.openxmlformats.org/officeDocument/2006/relationships/image" Target="../media/image24.png"/><Relationship Id="rId15" Type="http://schemas.openxmlformats.org/officeDocument/2006/relationships/image" Target="../media/image25.png"/><Relationship Id="rId16" Type="http://schemas.openxmlformats.org/officeDocument/2006/relationships/image" Target="../media/image26.png"/><Relationship Id="rId17" Type="http://schemas.openxmlformats.org/officeDocument/2006/relationships/image" Target="../media/image27.png"/><Relationship Id="rId18" Type="http://schemas.openxmlformats.org/officeDocument/2006/relationships/image" Target="../media/image28.png"/><Relationship Id="rId19" Type="http://schemas.openxmlformats.org/officeDocument/2006/relationships/image" Target="../media/image29.png"/><Relationship Id="rId20" Type="http://schemas.openxmlformats.org/officeDocument/2006/relationships/image" Target="../media/image8.jpg"/><Relationship Id="rId21" Type="http://schemas.openxmlformats.org/officeDocument/2006/relationships/image" Target="../media/image30.png"/><Relationship Id="rId22" Type="http://schemas.openxmlformats.org/officeDocument/2006/relationships/image" Target="../media/image31.png"/><Relationship Id="rId23" Type="http://schemas.openxmlformats.org/officeDocument/2006/relationships/image" Target="../media/image32.png"/><Relationship Id="rId24" Type="http://schemas.openxmlformats.org/officeDocument/2006/relationships/image" Target="../media/image33.png"/><Relationship Id="rId25" Type="http://schemas.openxmlformats.org/officeDocument/2006/relationships/image" Target="../media/image34.jpg"/><Relationship Id="rId26" Type="http://schemas.openxmlformats.org/officeDocument/2006/relationships/image" Target="../media/image35.png"/><Relationship Id="rId27" Type="http://schemas.openxmlformats.org/officeDocument/2006/relationships/image" Target="../media/image36.jpg"/><Relationship Id="rId28" Type="http://schemas.openxmlformats.org/officeDocument/2006/relationships/image" Target="../media/image37.png"/><Relationship Id="rId29" Type="http://schemas.openxmlformats.org/officeDocument/2006/relationships/image" Target="../media/image38.jpg"/><Relationship Id="rId30" Type="http://schemas.openxmlformats.org/officeDocument/2006/relationships/image" Target="../media/image39.png"/><Relationship Id="rId31" Type="http://schemas.openxmlformats.org/officeDocument/2006/relationships/image" Target="../media/image40.jpg"/><Relationship Id="rId32" Type="http://schemas.openxmlformats.org/officeDocument/2006/relationships/image" Target="../media/image41.png"/><Relationship Id="rId33" Type="http://schemas.openxmlformats.org/officeDocument/2006/relationships/image" Target="../media/image42.jpg"/><Relationship Id="rId34" Type="http://schemas.openxmlformats.org/officeDocument/2006/relationships/image" Target="../media/image43.png"/><Relationship Id="rId35" Type="http://schemas.openxmlformats.org/officeDocument/2006/relationships/image" Target="../media/image44.jpg"/><Relationship Id="rId36" Type="http://schemas.openxmlformats.org/officeDocument/2006/relationships/image" Target="../media/image45.png"/><Relationship Id="rId37" Type="http://schemas.openxmlformats.org/officeDocument/2006/relationships/image" Target="../media/image46.jpg"/><Relationship Id="rId38" Type="http://schemas.openxmlformats.org/officeDocument/2006/relationships/image" Target="../media/image47.png"/><Relationship Id="rId39" Type="http://schemas.openxmlformats.org/officeDocument/2006/relationships/image" Target="../media/image48.png"/><Relationship Id="rId40" Type="http://schemas.openxmlformats.org/officeDocument/2006/relationships/image" Target="../media/image49.png"/><Relationship Id="rId41" Type="http://schemas.openxmlformats.org/officeDocument/2006/relationships/image" Target="../media/image50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8" Type="http://schemas.openxmlformats.org/officeDocument/2006/relationships/image" Target="../media/image57.png"/><Relationship Id="rId9" Type="http://schemas.openxmlformats.org/officeDocument/2006/relationships/image" Target="../media/image58.png"/><Relationship Id="rId10" Type="http://schemas.openxmlformats.org/officeDocument/2006/relationships/image" Target="../media/image59.png"/><Relationship Id="rId11" Type="http://schemas.openxmlformats.org/officeDocument/2006/relationships/image" Target="../media/image8.jpg"/><Relationship Id="rId12" Type="http://schemas.openxmlformats.org/officeDocument/2006/relationships/image" Target="../media/image60.png"/><Relationship Id="rId13" Type="http://schemas.openxmlformats.org/officeDocument/2006/relationships/image" Target="../media/image61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Relationship Id="rId4" Type="http://schemas.openxmlformats.org/officeDocument/2006/relationships/image" Target="../media/image8.jpg"/><Relationship Id="rId5" Type="http://schemas.openxmlformats.org/officeDocument/2006/relationships/image" Target="../media/image64.png"/><Relationship Id="rId6" Type="http://schemas.openxmlformats.org/officeDocument/2006/relationships/image" Target="../media/image65.jpg"/><Relationship Id="rId7" Type="http://schemas.openxmlformats.org/officeDocument/2006/relationships/image" Target="../media/image66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7.png"/><Relationship Id="rId4" Type="http://schemas.openxmlformats.org/officeDocument/2006/relationships/image" Target="../media/image8.jpg"/><Relationship Id="rId5" Type="http://schemas.openxmlformats.org/officeDocument/2006/relationships/image" Target="../media/image68.png"/><Relationship Id="rId6" Type="http://schemas.openxmlformats.org/officeDocument/2006/relationships/image" Target="../media/image69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0.png"/><Relationship Id="rId3" Type="http://schemas.openxmlformats.org/officeDocument/2006/relationships/image" Target="../media/image8.jpg"/><Relationship Id="rId4" Type="http://schemas.openxmlformats.org/officeDocument/2006/relationships/image" Target="../media/image71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2.png"/><Relationship Id="rId3" Type="http://schemas.openxmlformats.org/officeDocument/2006/relationships/image" Target="../media/image27.png"/><Relationship Id="rId4" Type="http://schemas.openxmlformats.org/officeDocument/2006/relationships/image" Target="../media/image8.jpg"/><Relationship Id="rId5" Type="http://schemas.openxmlformats.org/officeDocument/2006/relationships/image" Target="../media/image73.png"/><Relationship Id="rId6" Type="http://schemas.openxmlformats.org/officeDocument/2006/relationships/image" Target="../media/image74.png"/><Relationship Id="rId7" Type="http://schemas.openxmlformats.org/officeDocument/2006/relationships/image" Target="../media/image75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Relationship Id="rId3" Type="http://schemas.openxmlformats.org/officeDocument/2006/relationships/image" Target="../media/image8.jpg"/><Relationship Id="rId4" Type="http://schemas.openxmlformats.org/officeDocument/2006/relationships/image" Target="../media/image6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4953000"/>
            <a:ext cx="9144000" cy="1903095"/>
            <a:chOff x="0" y="4953000"/>
            <a:chExt cx="9144000" cy="1903095"/>
          </a:xfrm>
        </p:grpSpPr>
        <p:sp>
          <p:nvSpPr>
            <p:cNvPr id="3" name="object 3" descr=""/>
            <p:cNvSpPr/>
            <p:nvPr/>
          </p:nvSpPr>
          <p:spPr>
            <a:xfrm>
              <a:off x="1687067" y="4953000"/>
              <a:ext cx="7457440" cy="487680"/>
            </a:xfrm>
            <a:custGeom>
              <a:avLst/>
              <a:gdLst/>
              <a:ahLst/>
              <a:cxnLst/>
              <a:rect l="l" t="t" r="r" b="b"/>
              <a:pathLst>
                <a:path w="7457440" h="487679">
                  <a:moveTo>
                    <a:pt x="7456932" y="0"/>
                  </a:moveTo>
                  <a:lnTo>
                    <a:pt x="0" y="289687"/>
                  </a:lnTo>
                  <a:lnTo>
                    <a:pt x="7456932" y="487680"/>
                  </a:lnTo>
                  <a:lnTo>
                    <a:pt x="7456932" y="0"/>
                  </a:lnTo>
                  <a:close/>
                </a:path>
              </a:pathLst>
            </a:custGeom>
            <a:solidFill>
              <a:srgbClr val="9EB19E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10959" y="5237988"/>
              <a:ext cx="9033510" cy="788035"/>
            </a:xfrm>
            <a:custGeom>
              <a:avLst/>
              <a:gdLst/>
              <a:ahLst/>
              <a:cxnLst/>
              <a:rect l="l" t="t" r="r" b="b"/>
              <a:pathLst>
                <a:path w="9033510" h="788035">
                  <a:moveTo>
                    <a:pt x="9033040" y="0"/>
                  </a:moveTo>
                  <a:lnTo>
                    <a:pt x="0" y="0"/>
                  </a:lnTo>
                  <a:lnTo>
                    <a:pt x="9033040" y="787908"/>
                  </a:lnTo>
                  <a:lnTo>
                    <a:pt x="90330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998721"/>
              <a:ext cx="9141714" cy="185699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991318"/>
              <a:ext cx="9144000" cy="802234"/>
            </a:xfrm>
            <a:prstGeom prst="rect">
              <a:avLst/>
            </a:prstGeom>
          </p:spPr>
        </p:pic>
      </p:grpSp>
      <p:grpSp>
        <p:nvGrpSpPr>
          <p:cNvPr id="7" name="object 7" descr=""/>
          <p:cNvGrpSpPr/>
          <p:nvPr/>
        </p:nvGrpSpPr>
        <p:grpSpPr>
          <a:xfrm>
            <a:off x="690302" y="2725527"/>
            <a:ext cx="7880350" cy="1170940"/>
            <a:chOff x="690302" y="2725527"/>
            <a:chExt cx="7880350" cy="1170940"/>
          </a:xfrm>
        </p:grpSpPr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0302" y="2725527"/>
              <a:ext cx="7880017" cy="33234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56331" y="2999232"/>
              <a:ext cx="3947922" cy="896874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68832" y="2602814"/>
            <a:ext cx="7903845" cy="10020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239645" marR="5080" indent="-2227580">
              <a:lnSpc>
                <a:spcPct val="100000"/>
              </a:lnSpc>
              <a:spcBef>
                <a:spcPts val="105"/>
              </a:spcBef>
            </a:pPr>
            <a:r>
              <a:rPr dirty="0" sz="3200"/>
              <a:t>Jak</a:t>
            </a:r>
            <a:r>
              <a:rPr dirty="0" sz="3200" spc="-75"/>
              <a:t> </a:t>
            </a:r>
            <a:r>
              <a:rPr dirty="0" sz="3200"/>
              <a:t>efektivně</a:t>
            </a:r>
            <a:r>
              <a:rPr dirty="0" sz="3200" spc="-65"/>
              <a:t> </a:t>
            </a:r>
            <a:r>
              <a:rPr dirty="0" sz="3200"/>
              <a:t>snižovat</a:t>
            </a:r>
            <a:r>
              <a:rPr dirty="0" sz="3200" spc="-85"/>
              <a:t> </a:t>
            </a:r>
            <a:r>
              <a:rPr dirty="0" sz="3200"/>
              <a:t>emise</a:t>
            </a:r>
            <a:r>
              <a:rPr dirty="0" sz="3200" spc="-70"/>
              <a:t> </a:t>
            </a:r>
            <a:r>
              <a:rPr dirty="0" sz="3200"/>
              <a:t>CO2</a:t>
            </a:r>
            <a:r>
              <a:rPr dirty="0" sz="3200" spc="-90"/>
              <a:t> </a:t>
            </a:r>
            <a:r>
              <a:rPr dirty="0" sz="3200" spc="-50"/>
              <a:t>z </a:t>
            </a:r>
            <a:r>
              <a:rPr dirty="0" sz="3200"/>
              <a:t>výroby</a:t>
            </a:r>
            <a:r>
              <a:rPr dirty="0" sz="3200" spc="15"/>
              <a:t> </a:t>
            </a:r>
            <a:r>
              <a:rPr dirty="0" sz="3200" spc="-10"/>
              <a:t>bionafty</a:t>
            </a:r>
            <a:endParaRPr sz="3200"/>
          </a:p>
        </p:txBody>
      </p:sp>
      <p:sp>
        <p:nvSpPr>
          <p:cNvPr id="11" name="object 11" descr=""/>
          <p:cNvSpPr txBox="1"/>
          <p:nvPr/>
        </p:nvSpPr>
        <p:spPr>
          <a:xfrm>
            <a:off x="1145844" y="4078985"/>
            <a:ext cx="6862445" cy="9258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R="217804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004D00"/>
                </a:solidFill>
                <a:latin typeface="Arial Black"/>
                <a:cs typeface="Arial Black"/>
              </a:rPr>
              <a:t>Milan</a:t>
            </a:r>
            <a:r>
              <a:rPr dirty="0" sz="2800" spc="-45">
                <a:solidFill>
                  <a:srgbClr val="004D00"/>
                </a:solidFill>
                <a:latin typeface="Arial Black"/>
                <a:cs typeface="Arial Black"/>
              </a:rPr>
              <a:t> </a:t>
            </a:r>
            <a:r>
              <a:rPr dirty="0" sz="2800" spc="-10">
                <a:solidFill>
                  <a:srgbClr val="004D00"/>
                </a:solidFill>
                <a:latin typeface="Arial Black"/>
                <a:cs typeface="Arial Black"/>
              </a:rPr>
              <a:t>Kuncíř</a:t>
            </a:r>
            <a:endParaRPr sz="2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570"/>
              </a:spcBef>
            </a:pPr>
            <a:r>
              <a:rPr dirty="0" sz="1800">
                <a:solidFill>
                  <a:srgbClr val="001F5F"/>
                </a:solidFill>
                <a:latin typeface="Arial Black"/>
                <a:cs typeface="Arial Black"/>
              </a:rPr>
              <a:t>Chemické</a:t>
            </a:r>
            <a:r>
              <a:rPr dirty="0" sz="1800" spc="-25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1800">
                <a:solidFill>
                  <a:srgbClr val="001F5F"/>
                </a:solidFill>
                <a:latin typeface="Arial Black"/>
                <a:cs typeface="Arial Black"/>
              </a:rPr>
              <a:t>fórum</a:t>
            </a:r>
            <a:r>
              <a:rPr dirty="0" sz="1800" spc="-2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1800">
                <a:solidFill>
                  <a:srgbClr val="001F5F"/>
                </a:solidFill>
                <a:latin typeface="Arial Black"/>
                <a:cs typeface="Arial Black"/>
              </a:rPr>
              <a:t>Ústeckého</a:t>
            </a:r>
            <a:r>
              <a:rPr dirty="0" sz="1800" spc="-2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1800">
                <a:solidFill>
                  <a:srgbClr val="001F5F"/>
                </a:solidFill>
                <a:latin typeface="Arial Black"/>
                <a:cs typeface="Arial Black"/>
              </a:rPr>
              <a:t>kraje</a:t>
            </a:r>
            <a:r>
              <a:rPr dirty="0" sz="1800" spc="-3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1800">
                <a:solidFill>
                  <a:srgbClr val="001F5F"/>
                </a:solidFill>
                <a:latin typeface="Arial Black"/>
                <a:cs typeface="Arial Black"/>
              </a:rPr>
              <a:t>23.září</a:t>
            </a:r>
            <a:r>
              <a:rPr dirty="0" sz="1800" spc="-15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1800">
                <a:solidFill>
                  <a:srgbClr val="001F5F"/>
                </a:solidFill>
                <a:latin typeface="Arial Black"/>
                <a:cs typeface="Arial Black"/>
              </a:rPr>
              <a:t>2025</a:t>
            </a:r>
            <a:r>
              <a:rPr dirty="0" sz="1800" spc="-2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1800">
                <a:solidFill>
                  <a:srgbClr val="001F5F"/>
                </a:solidFill>
                <a:latin typeface="Arial Black"/>
                <a:cs typeface="Arial Black"/>
              </a:rPr>
              <a:t>v</a:t>
            </a:r>
            <a:r>
              <a:rPr dirty="0" sz="1800" spc="-2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dirty="0" sz="1800" spc="-10">
                <a:solidFill>
                  <a:srgbClr val="001F5F"/>
                </a:solidFill>
                <a:latin typeface="Arial Black"/>
                <a:cs typeface="Arial Black"/>
              </a:rPr>
              <a:t>Mostě</a:t>
            </a:r>
            <a:endParaRPr sz="1800">
              <a:latin typeface="Arial Black"/>
              <a:cs typeface="Arial Black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20" y="103631"/>
            <a:ext cx="4436362" cy="239114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175503" y="685800"/>
            <a:ext cx="3663696" cy="10195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051486" y="273425"/>
            <a:ext cx="6129020" cy="884555"/>
            <a:chOff x="1051486" y="273425"/>
            <a:chExt cx="6129020" cy="8845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1486" y="273425"/>
              <a:ext cx="6128905" cy="313703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9636" y="480059"/>
              <a:ext cx="4973573" cy="67741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Faktory</a:t>
            </a:r>
            <a:r>
              <a:rPr dirty="0" spc="-10"/>
              <a:t> </a:t>
            </a:r>
            <a:r>
              <a:rPr dirty="0"/>
              <a:t>snižující emise</a:t>
            </a:r>
            <a:r>
              <a:rPr dirty="0" spc="5"/>
              <a:t> </a:t>
            </a:r>
            <a:r>
              <a:rPr dirty="0"/>
              <a:t>CO2 z</a:t>
            </a:r>
            <a:r>
              <a:rPr dirty="0" spc="-5"/>
              <a:t> </a:t>
            </a:r>
            <a:r>
              <a:rPr dirty="0" spc="-10"/>
              <a:t>výroby</a:t>
            </a:r>
          </a:p>
          <a:p>
            <a:pPr algn="ctr" marL="635">
              <a:lnSpc>
                <a:spcPct val="100000"/>
              </a:lnSpc>
              <a:spcBef>
                <a:spcPts val="95"/>
              </a:spcBef>
            </a:pPr>
            <a:r>
              <a:rPr dirty="0" b="1">
                <a:solidFill>
                  <a:srgbClr val="001F5F"/>
                </a:solidFill>
                <a:latin typeface="Arial"/>
                <a:cs typeface="Arial"/>
              </a:rPr>
              <a:t>Snížení</a:t>
            </a:r>
            <a:r>
              <a:rPr dirty="0" spc="-8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001F5F"/>
                </a:solidFill>
                <a:latin typeface="Arial"/>
                <a:cs typeface="Arial"/>
              </a:rPr>
              <a:t>energetické</a:t>
            </a:r>
            <a:r>
              <a:rPr dirty="0" spc="-5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pc="-10" b="1">
                <a:solidFill>
                  <a:srgbClr val="001F5F"/>
                </a:solidFill>
                <a:latin typeface="Arial"/>
                <a:cs typeface="Arial"/>
              </a:rPr>
              <a:t>náročnosti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95031" y="199644"/>
            <a:ext cx="1473707" cy="409955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365735" y="1199388"/>
            <a:ext cx="8460105" cy="123189"/>
            <a:chOff x="365735" y="1199388"/>
            <a:chExt cx="8460105" cy="123189"/>
          </a:xfrm>
        </p:grpSpPr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5735" y="1201022"/>
              <a:ext cx="8459764" cy="121362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400812" y="1199387"/>
              <a:ext cx="8385175" cy="44450"/>
            </a:xfrm>
            <a:custGeom>
              <a:avLst/>
              <a:gdLst/>
              <a:ahLst/>
              <a:cxnLst/>
              <a:rect l="l" t="t" r="r" b="b"/>
              <a:pathLst>
                <a:path w="8385175" h="44450">
                  <a:moveTo>
                    <a:pt x="8384794" y="35306"/>
                  </a:moveTo>
                  <a:lnTo>
                    <a:pt x="0" y="35306"/>
                  </a:lnTo>
                  <a:lnTo>
                    <a:pt x="0" y="44196"/>
                  </a:lnTo>
                  <a:lnTo>
                    <a:pt x="8384794" y="44196"/>
                  </a:lnTo>
                  <a:lnTo>
                    <a:pt x="8384794" y="35306"/>
                  </a:lnTo>
                  <a:close/>
                </a:path>
                <a:path w="8385175" h="44450">
                  <a:moveTo>
                    <a:pt x="8384794" y="0"/>
                  </a:moveTo>
                  <a:lnTo>
                    <a:pt x="0" y="0"/>
                  </a:lnTo>
                  <a:lnTo>
                    <a:pt x="0" y="26543"/>
                  </a:lnTo>
                  <a:lnTo>
                    <a:pt x="8384794" y="26543"/>
                  </a:lnTo>
                  <a:lnTo>
                    <a:pt x="8384794" y="0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1130808" y="1717548"/>
            <a:ext cx="6884034" cy="4392295"/>
            <a:chOff x="1130808" y="1717548"/>
            <a:chExt cx="6884034" cy="4392295"/>
          </a:xfrm>
        </p:grpSpPr>
        <p:sp>
          <p:nvSpPr>
            <p:cNvPr id="11" name="object 11" descr=""/>
            <p:cNvSpPr/>
            <p:nvPr/>
          </p:nvSpPr>
          <p:spPr>
            <a:xfrm>
              <a:off x="1143762" y="1730502"/>
              <a:ext cx="6858000" cy="4366260"/>
            </a:xfrm>
            <a:custGeom>
              <a:avLst/>
              <a:gdLst/>
              <a:ahLst/>
              <a:cxnLst/>
              <a:rect l="l" t="t" r="r" b="b"/>
              <a:pathLst>
                <a:path w="6858000" h="4366260">
                  <a:moveTo>
                    <a:pt x="0" y="727710"/>
                  </a:moveTo>
                  <a:lnTo>
                    <a:pt x="1547" y="679857"/>
                  </a:lnTo>
                  <a:lnTo>
                    <a:pt x="6126" y="632831"/>
                  </a:lnTo>
                  <a:lnTo>
                    <a:pt x="13641" y="586729"/>
                  </a:lnTo>
                  <a:lnTo>
                    <a:pt x="23995" y="541645"/>
                  </a:lnTo>
                  <a:lnTo>
                    <a:pt x="37094" y="497677"/>
                  </a:lnTo>
                  <a:lnTo>
                    <a:pt x="52840" y="454919"/>
                  </a:lnTo>
                  <a:lnTo>
                    <a:pt x="71139" y="413468"/>
                  </a:lnTo>
                  <a:lnTo>
                    <a:pt x="91894" y="373419"/>
                  </a:lnTo>
                  <a:lnTo>
                    <a:pt x="115010" y="334868"/>
                  </a:lnTo>
                  <a:lnTo>
                    <a:pt x="140390" y="297911"/>
                  </a:lnTo>
                  <a:lnTo>
                    <a:pt x="167940" y="262644"/>
                  </a:lnTo>
                  <a:lnTo>
                    <a:pt x="197563" y="229163"/>
                  </a:lnTo>
                  <a:lnTo>
                    <a:pt x="229163" y="197563"/>
                  </a:lnTo>
                  <a:lnTo>
                    <a:pt x="262644" y="167940"/>
                  </a:lnTo>
                  <a:lnTo>
                    <a:pt x="297911" y="140390"/>
                  </a:lnTo>
                  <a:lnTo>
                    <a:pt x="334868" y="115010"/>
                  </a:lnTo>
                  <a:lnTo>
                    <a:pt x="373419" y="91894"/>
                  </a:lnTo>
                  <a:lnTo>
                    <a:pt x="413468" y="71139"/>
                  </a:lnTo>
                  <a:lnTo>
                    <a:pt x="454919" y="52840"/>
                  </a:lnTo>
                  <a:lnTo>
                    <a:pt x="497677" y="37094"/>
                  </a:lnTo>
                  <a:lnTo>
                    <a:pt x="541645" y="23995"/>
                  </a:lnTo>
                  <a:lnTo>
                    <a:pt x="586729" y="13641"/>
                  </a:lnTo>
                  <a:lnTo>
                    <a:pt x="632831" y="6126"/>
                  </a:lnTo>
                  <a:lnTo>
                    <a:pt x="679857" y="1547"/>
                  </a:lnTo>
                  <a:lnTo>
                    <a:pt x="727710" y="0"/>
                  </a:lnTo>
                  <a:lnTo>
                    <a:pt x="6130290" y="0"/>
                  </a:lnTo>
                  <a:lnTo>
                    <a:pt x="6178142" y="1547"/>
                  </a:lnTo>
                  <a:lnTo>
                    <a:pt x="6225168" y="6126"/>
                  </a:lnTo>
                  <a:lnTo>
                    <a:pt x="6271270" y="13641"/>
                  </a:lnTo>
                  <a:lnTo>
                    <a:pt x="6316354" y="23995"/>
                  </a:lnTo>
                  <a:lnTo>
                    <a:pt x="6360322" y="37094"/>
                  </a:lnTo>
                  <a:lnTo>
                    <a:pt x="6403080" y="52840"/>
                  </a:lnTo>
                  <a:lnTo>
                    <a:pt x="6444531" y="71139"/>
                  </a:lnTo>
                  <a:lnTo>
                    <a:pt x="6484580" y="91894"/>
                  </a:lnTo>
                  <a:lnTo>
                    <a:pt x="6523131" y="115010"/>
                  </a:lnTo>
                  <a:lnTo>
                    <a:pt x="6560088" y="140390"/>
                  </a:lnTo>
                  <a:lnTo>
                    <a:pt x="6595355" y="167940"/>
                  </a:lnTo>
                  <a:lnTo>
                    <a:pt x="6628836" y="197563"/>
                  </a:lnTo>
                  <a:lnTo>
                    <a:pt x="6660436" y="229163"/>
                  </a:lnTo>
                  <a:lnTo>
                    <a:pt x="6690059" y="262644"/>
                  </a:lnTo>
                  <a:lnTo>
                    <a:pt x="6717609" y="297911"/>
                  </a:lnTo>
                  <a:lnTo>
                    <a:pt x="6742989" y="334868"/>
                  </a:lnTo>
                  <a:lnTo>
                    <a:pt x="6766105" y="373419"/>
                  </a:lnTo>
                  <a:lnTo>
                    <a:pt x="6786860" y="413468"/>
                  </a:lnTo>
                  <a:lnTo>
                    <a:pt x="6805159" y="454919"/>
                  </a:lnTo>
                  <a:lnTo>
                    <a:pt x="6820905" y="497677"/>
                  </a:lnTo>
                  <a:lnTo>
                    <a:pt x="6834004" y="541645"/>
                  </a:lnTo>
                  <a:lnTo>
                    <a:pt x="6844358" y="586729"/>
                  </a:lnTo>
                  <a:lnTo>
                    <a:pt x="6851873" y="632831"/>
                  </a:lnTo>
                  <a:lnTo>
                    <a:pt x="6856452" y="679857"/>
                  </a:lnTo>
                  <a:lnTo>
                    <a:pt x="6858000" y="727710"/>
                  </a:lnTo>
                  <a:lnTo>
                    <a:pt x="6858000" y="3638550"/>
                  </a:lnTo>
                  <a:lnTo>
                    <a:pt x="6856452" y="3686395"/>
                  </a:lnTo>
                  <a:lnTo>
                    <a:pt x="6851873" y="3733415"/>
                  </a:lnTo>
                  <a:lnTo>
                    <a:pt x="6844358" y="3779513"/>
                  </a:lnTo>
                  <a:lnTo>
                    <a:pt x="6834004" y="3824592"/>
                  </a:lnTo>
                  <a:lnTo>
                    <a:pt x="6820905" y="3868558"/>
                  </a:lnTo>
                  <a:lnTo>
                    <a:pt x="6805159" y="3911313"/>
                  </a:lnTo>
                  <a:lnTo>
                    <a:pt x="6786860" y="3952764"/>
                  </a:lnTo>
                  <a:lnTo>
                    <a:pt x="6766105" y="3992812"/>
                  </a:lnTo>
                  <a:lnTo>
                    <a:pt x="6742989" y="4031363"/>
                  </a:lnTo>
                  <a:lnTo>
                    <a:pt x="6717609" y="4068321"/>
                  </a:lnTo>
                  <a:lnTo>
                    <a:pt x="6690059" y="4103589"/>
                  </a:lnTo>
                  <a:lnTo>
                    <a:pt x="6660436" y="4137072"/>
                  </a:lnTo>
                  <a:lnTo>
                    <a:pt x="6628836" y="4168674"/>
                  </a:lnTo>
                  <a:lnTo>
                    <a:pt x="6595355" y="4198298"/>
                  </a:lnTo>
                  <a:lnTo>
                    <a:pt x="6560088" y="4225850"/>
                  </a:lnTo>
                  <a:lnTo>
                    <a:pt x="6523131" y="4251233"/>
                  </a:lnTo>
                  <a:lnTo>
                    <a:pt x="6484580" y="4274352"/>
                  </a:lnTo>
                  <a:lnTo>
                    <a:pt x="6444531" y="4295109"/>
                  </a:lnTo>
                  <a:lnTo>
                    <a:pt x="6403080" y="4313411"/>
                  </a:lnTo>
                  <a:lnTo>
                    <a:pt x="6360322" y="4329159"/>
                  </a:lnTo>
                  <a:lnTo>
                    <a:pt x="6316354" y="4342260"/>
                  </a:lnTo>
                  <a:lnTo>
                    <a:pt x="6271270" y="4352616"/>
                  </a:lnTo>
                  <a:lnTo>
                    <a:pt x="6225168" y="4360132"/>
                  </a:lnTo>
                  <a:lnTo>
                    <a:pt x="6178142" y="4364712"/>
                  </a:lnTo>
                  <a:lnTo>
                    <a:pt x="6130290" y="4366260"/>
                  </a:lnTo>
                  <a:lnTo>
                    <a:pt x="727710" y="4366260"/>
                  </a:lnTo>
                  <a:lnTo>
                    <a:pt x="679857" y="4364712"/>
                  </a:lnTo>
                  <a:lnTo>
                    <a:pt x="632831" y="4360132"/>
                  </a:lnTo>
                  <a:lnTo>
                    <a:pt x="586729" y="4352616"/>
                  </a:lnTo>
                  <a:lnTo>
                    <a:pt x="541645" y="4342260"/>
                  </a:lnTo>
                  <a:lnTo>
                    <a:pt x="497677" y="4329159"/>
                  </a:lnTo>
                  <a:lnTo>
                    <a:pt x="454919" y="4313411"/>
                  </a:lnTo>
                  <a:lnTo>
                    <a:pt x="413468" y="4295109"/>
                  </a:lnTo>
                  <a:lnTo>
                    <a:pt x="373419" y="4274352"/>
                  </a:lnTo>
                  <a:lnTo>
                    <a:pt x="334868" y="4251233"/>
                  </a:lnTo>
                  <a:lnTo>
                    <a:pt x="297911" y="4225850"/>
                  </a:lnTo>
                  <a:lnTo>
                    <a:pt x="262644" y="4198298"/>
                  </a:lnTo>
                  <a:lnTo>
                    <a:pt x="229163" y="4168674"/>
                  </a:lnTo>
                  <a:lnTo>
                    <a:pt x="197563" y="4137072"/>
                  </a:lnTo>
                  <a:lnTo>
                    <a:pt x="167940" y="4103589"/>
                  </a:lnTo>
                  <a:lnTo>
                    <a:pt x="140390" y="4068321"/>
                  </a:lnTo>
                  <a:lnTo>
                    <a:pt x="115010" y="4031363"/>
                  </a:lnTo>
                  <a:lnTo>
                    <a:pt x="91894" y="3992812"/>
                  </a:lnTo>
                  <a:lnTo>
                    <a:pt x="71139" y="3952764"/>
                  </a:lnTo>
                  <a:lnTo>
                    <a:pt x="52840" y="3911313"/>
                  </a:lnTo>
                  <a:lnTo>
                    <a:pt x="37094" y="3868558"/>
                  </a:lnTo>
                  <a:lnTo>
                    <a:pt x="23995" y="3824592"/>
                  </a:lnTo>
                  <a:lnTo>
                    <a:pt x="13641" y="3779513"/>
                  </a:lnTo>
                  <a:lnTo>
                    <a:pt x="6126" y="3733415"/>
                  </a:lnTo>
                  <a:lnTo>
                    <a:pt x="1547" y="3686395"/>
                  </a:lnTo>
                  <a:lnTo>
                    <a:pt x="0" y="3638550"/>
                  </a:lnTo>
                  <a:lnTo>
                    <a:pt x="0" y="727710"/>
                  </a:lnTo>
                  <a:close/>
                </a:path>
              </a:pathLst>
            </a:custGeom>
            <a:ln w="25908">
              <a:solidFill>
                <a:srgbClr val="0042C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801368" y="3803904"/>
              <a:ext cx="5495925" cy="1120140"/>
            </a:xfrm>
            <a:custGeom>
              <a:avLst/>
              <a:gdLst/>
              <a:ahLst/>
              <a:cxnLst/>
              <a:rect l="l" t="t" r="r" b="b"/>
              <a:pathLst>
                <a:path w="5495925" h="1120139">
                  <a:moveTo>
                    <a:pt x="0" y="1120140"/>
                  </a:moveTo>
                  <a:lnTo>
                    <a:pt x="5495543" y="1120140"/>
                  </a:lnTo>
                </a:path>
                <a:path w="5495925" h="1120139">
                  <a:moveTo>
                    <a:pt x="0" y="839724"/>
                  </a:moveTo>
                  <a:lnTo>
                    <a:pt x="5495543" y="839724"/>
                  </a:lnTo>
                </a:path>
                <a:path w="5495925" h="1120139">
                  <a:moveTo>
                    <a:pt x="0" y="559308"/>
                  </a:moveTo>
                  <a:lnTo>
                    <a:pt x="5495543" y="559308"/>
                  </a:lnTo>
                </a:path>
                <a:path w="5495925" h="1120139">
                  <a:moveTo>
                    <a:pt x="0" y="280416"/>
                  </a:moveTo>
                  <a:lnTo>
                    <a:pt x="5495543" y="280416"/>
                  </a:lnTo>
                </a:path>
                <a:path w="5495925" h="1120139">
                  <a:moveTo>
                    <a:pt x="0" y="0"/>
                  </a:moveTo>
                  <a:lnTo>
                    <a:pt x="5495543" y="0"/>
                  </a:lnTo>
                </a:path>
              </a:pathLst>
            </a:custGeom>
            <a:ln w="9144">
              <a:solidFill>
                <a:srgbClr val="C1D5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801368" y="3243072"/>
              <a:ext cx="3228340" cy="280670"/>
            </a:xfrm>
            <a:custGeom>
              <a:avLst/>
              <a:gdLst/>
              <a:ahLst/>
              <a:cxnLst/>
              <a:rect l="l" t="t" r="r" b="b"/>
              <a:pathLst>
                <a:path w="3228340" h="280670">
                  <a:moveTo>
                    <a:pt x="0" y="280415"/>
                  </a:moveTo>
                  <a:lnTo>
                    <a:pt x="3227832" y="280415"/>
                  </a:lnTo>
                </a:path>
                <a:path w="3228340" h="280670">
                  <a:moveTo>
                    <a:pt x="0" y="0"/>
                  </a:moveTo>
                  <a:lnTo>
                    <a:pt x="3227832" y="0"/>
                  </a:lnTo>
                </a:path>
              </a:pathLst>
            </a:custGeom>
            <a:ln w="9144">
              <a:solidFill>
                <a:srgbClr val="C1D5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801368" y="5204460"/>
              <a:ext cx="5495925" cy="0"/>
            </a:xfrm>
            <a:custGeom>
              <a:avLst/>
              <a:gdLst/>
              <a:ahLst/>
              <a:cxnLst/>
              <a:rect l="l" t="t" r="r" b="b"/>
              <a:pathLst>
                <a:path w="5495925" h="0">
                  <a:moveTo>
                    <a:pt x="0" y="0"/>
                  </a:moveTo>
                  <a:lnTo>
                    <a:pt x="5495543" y="0"/>
                  </a:lnTo>
                </a:path>
              </a:pathLst>
            </a:custGeom>
            <a:ln w="9144">
              <a:solidFill>
                <a:srgbClr val="C1D5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193797" y="3382518"/>
              <a:ext cx="4711065" cy="1681480"/>
            </a:xfrm>
            <a:custGeom>
              <a:avLst/>
              <a:gdLst/>
              <a:ahLst/>
              <a:cxnLst/>
              <a:rect l="l" t="t" r="r" b="b"/>
              <a:pathLst>
                <a:path w="4711065" h="1681479">
                  <a:moveTo>
                    <a:pt x="0" y="56387"/>
                  </a:moveTo>
                  <a:lnTo>
                    <a:pt x="784859" y="0"/>
                  </a:lnTo>
                  <a:lnTo>
                    <a:pt x="1571243" y="112776"/>
                  </a:lnTo>
                  <a:lnTo>
                    <a:pt x="2356104" y="477012"/>
                  </a:lnTo>
                  <a:lnTo>
                    <a:pt x="3140964" y="1345692"/>
                  </a:lnTo>
                  <a:lnTo>
                    <a:pt x="3925824" y="1597152"/>
                  </a:lnTo>
                  <a:lnTo>
                    <a:pt x="4710683" y="1680972"/>
                  </a:lnTo>
                </a:path>
              </a:pathLst>
            </a:custGeom>
            <a:ln w="28956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57983" y="3403346"/>
              <a:ext cx="73152" cy="73152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42843" y="3346958"/>
              <a:ext cx="73152" cy="73152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27703" y="3459733"/>
              <a:ext cx="73152" cy="73152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12563" y="3822446"/>
              <a:ext cx="73152" cy="73152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97423" y="4691126"/>
              <a:ext cx="73151" cy="73152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83808" y="4944110"/>
              <a:ext cx="73152" cy="73152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68667" y="5027930"/>
              <a:ext cx="73151" cy="73152"/>
            </a:xfrm>
            <a:prstGeom prst="rect">
              <a:avLst/>
            </a:prstGeom>
          </p:spPr>
        </p:pic>
      </p:grpSp>
      <p:sp>
        <p:nvSpPr>
          <p:cNvPr id="23" name="object 23" descr=""/>
          <p:cNvSpPr txBox="1"/>
          <p:nvPr/>
        </p:nvSpPr>
        <p:spPr>
          <a:xfrm>
            <a:off x="2055622" y="3526917"/>
            <a:ext cx="27749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0042C7"/>
                </a:solidFill>
                <a:latin typeface="Lucida Sans Unicode"/>
                <a:cs typeface="Lucida Sans Unicode"/>
              </a:rPr>
              <a:t>1,63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2840863" y="3471164"/>
            <a:ext cx="27749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0042C7"/>
                </a:solidFill>
                <a:latin typeface="Lucida Sans Unicode"/>
                <a:cs typeface="Lucida Sans Unicode"/>
              </a:rPr>
              <a:t>1,65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3626358" y="3583051"/>
            <a:ext cx="27749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0042C7"/>
                </a:solidFill>
                <a:latin typeface="Lucida Sans Unicode"/>
                <a:cs typeface="Lucida Sans Unicode"/>
              </a:rPr>
              <a:t>1,61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4411471" y="3947286"/>
            <a:ext cx="27749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0042C7"/>
                </a:solidFill>
                <a:latin typeface="Lucida Sans Unicode"/>
                <a:cs typeface="Lucida Sans Unicode"/>
              </a:rPr>
              <a:t>1,48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5196585" y="4815967"/>
            <a:ext cx="27749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0042C7"/>
                </a:solidFill>
                <a:latin typeface="Lucida Sans Unicode"/>
                <a:cs typeface="Lucida Sans Unicode"/>
              </a:rPr>
              <a:t>1,17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5981827" y="5068316"/>
            <a:ext cx="27749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0042C7"/>
                </a:solidFill>
                <a:latin typeface="Lucida Sans Unicode"/>
                <a:cs typeface="Lucida Sans Unicode"/>
              </a:rPr>
              <a:t>1,08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6766941" y="5152390"/>
            <a:ext cx="27749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0042C7"/>
                </a:solidFill>
                <a:latin typeface="Lucida Sans Unicode"/>
                <a:cs typeface="Lucida Sans Unicode"/>
              </a:rPr>
              <a:t>1,05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1587500" y="5100320"/>
            <a:ext cx="977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0050F0"/>
                </a:solidFill>
                <a:latin typeface="Lucida Sans Unicode"/>
                <a:cs typeface="Lucida Sans Unicode"/>
              </a:rPr>
              <a:t>1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1479041" y="4820157"/>
            <a:ext cx="2063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0050F0"/>
                </a:solidFill>
                <a:latin typeface="Lucida Sans Unicode"/>
                <a:cs typeface="Lucida Sans Unicode"/>
              </a:rPr>
              <a:t>1,1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1479041" y="4259707"/>
            <a:ext cx="206375" cy="442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0050F0"/>
                </a:solidFill>
                <a:latin typeface="Lucida Sans Unicode"/>
                <a:cs typeface="Lucida Sans Unicode"/>
              </a:rPr>
              <a:t>1,3</a:t>
            </a:r>
            <a:endParaRPr sz="9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125"/>
              </a:spcBef>
            </a:pPr>
            <a:r>
              <a:rPr dirty="0" sz="900" spc="-25">
                <a:solidFill>
                  <a:srgbClr val="0050F0"/>
                </a:solidFill>
                <a:latin typeface="Lucida Sans Unicode"/>
                <a:cs typeface="Lucida Sans Unicode"/>
              </a:rPr>
              <a:t>1,2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1479041" y="3979545"/>
            <a:ext cx="2063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0050F0"/>
                </a:solidFill>
                <a:latin typeface="Lucida Sans Unicode"/>
                <a:cs typeface="Lucida Sans Unicode"/>
              </a:rPr>
              <a:t>1,4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1479041" y="3699129"/>
            <a:ext cx="2063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0050F0"/>
                </a:solidFill>
                <a:latin typeface="Lucida Sans Unicode"/>
                <a:cs typeface="Lucida Sans Unicode"/>
              </a:rPr>
              <a:t>1,5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1479041" y="3419094"/>
            <a:ext cx="2063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0050F0"/>
                </a:solidFill>
                <a:latin typeface="Lucida Sans Unicode"/>
                <a:cs typeface="Lucida Sans Unicode"/>
              </a:rPr>
              <a:t>1,6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1479041" y="3138932"/>
            <a:ext cx="2063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0050F0"/>
                </a:solidFill>
                <a:latin typeface="Lucida Sans Unicode"/>
                <a:cs typeface="Lucida Sans Unicode"/>
              </a:rPr>
              <a:t>1,7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2037333" y="5287136"/>
            <a:ext cx="3143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0050F0"/>
                </a:solidFill>
                <a:latin typeface="Lucida Sans Unicode"/>
                <a:cs typeface="Lucida Sans Unicode"/>
              </a:rPr>
              <a:t>2017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2822575" y="5287136"/>
            <a:ext cx="3143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0050F0"/>
                </a:solidFill>
                <a:latin typeface="Lucida Sans Unicode"/>
                <a:cs typeface="Lucida Sans Unicode"/>
              </a:rPr>
              <a:t>2018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3607689" y="5287136"/>
            <a:ext cx="3143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0050F0"/>
                </a:solidFill>
                <a:latin typeface="Lucida Sans Unicode"/>
                <a:cs typeface="Lucida Sans Unicode"/>
              </a:rPr>
              <a:t>2019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4392929" y="5287136"/>
            <a:ext cx="3143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0050F0"/>
                </a:solidFill>
                <a:latin typeface="Lucida Sans Unicode"/>
                <a:cs typeface="Lucida Sans Unicode"/>
              </a:rPr>
              <a:t>2020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5178297" y="5287136"/>
            <a:ext cx="3143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0050F0"/>
                </a:solidFill>
                <a:latin typeface="Lucida Sans Unicode"/>
                <a:cs typeface="Lucida Sans Unicode"/>
              </a:rPr>
              <a:t>2022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5963539" y="5287136"/>
            <a:ext cx="3143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0050F0"/>
                </a:solidFill>
                <a:latin typeface="Lucida Sans Unicode"/>
                <a:cs typeface="Lucida Sans Unicode"/>
              </a:rPr>
              <a:t>2023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6748653" y="5287136"/>
            <a:ext cx="3143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0050F0"/>
                </a:solidFill>
                <a:latin typeface="Lucida Sans Unicode"/>
                <a:cs typeface="Lucida Sans Unicode"/>
              </a:rPr>
              <a:t>2024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2344927" y="2070618"/>
            <a:ext cx="4249420" cy="572135"/>
          </a:xfrm>
          <a:prstGeom prst="rect">
            <a:avLst/>
          </a:prstGeom>
        </p:spPr>
        <p:txBody>
          <a:bodyPr wrap="square" lIns="0" tIns="7239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70"/>
              </a:spcBef>
            </a:pPr>
            <a:r>
              <a:rPr dirty="0" sz="1400">
                <a:latin typeface="Lucida Sans Unicode"/>
                <a:cs typeface="Lucida Sans Unicode"/>
              </a:rPr>
              <a:t>Vývoj</a:t>
            </a:r>
            <a:r>
              <a:rPr dirty="0" sz="1400" spc="-25">
                <a:latin typeface="Lucida Sans Unicode"/>
                <a:cs typeface="Lucida Sans Unicode"/>
              </a:rPr>
              <a:t> </a:t>
            </a:r>
            <a:r>
              <a:rPr dirty="0" sz="1400">
                <a:latin typeface="Lucida Sans Unicode"/>
                <a:cs typeface="Lucida Sans Unicode"/>
              </a:rPr>
              <a:t>jednotkových</a:t>
            </a:r>
            <a:r>
              <a:rPr dirty="0" sz="1400" spc="-30">
                <a:latin typeface="Lucida Sans Unicode"/>
                <a:cs typeface="Lucida Sans Unicode"/>
              </a:rPr>
              <a:t> </a:t>
            </a:r>
            <a:r>
              <a:rPr dirty="0" sz="1400">
                <a:latin typeface="Lucida Sans Unicode"/>
                <a:cs typeface="Lucida Sans Unicode"/>
              </a:rPr>
              <a:t>spotřeb</a:t>
            </a:r>
            <a:r>
              <a:rPr dirty="0" sz="1400" spc="-40">
                <a:latin typeface="Lucida Sans Unicode"/>
                <a:cs typeface="Lucida Sans Unicode"/>
              </a:rPr>
              <a:t> </a:t>
            </a:r>
            <a:r>
              <a:rPr dirty="0" sz="1400">
                <a:latin typeface="Lucida Sans Unicode"/>
                <a:cs typeface="Lucida Sans Unicode"/>
              </a:rPr>
              <a:t>páry</a:t>
            </a:r>
            <a:r>
              <a:rPr dirty="0" sz="1400" spc="-35">
                <a:latin typeface="Lucida Sans Unicode"/>
                <a:cs typeface="Lucida Sans Unicode"/>
              </a:rPr>
              <a:t> </a:t>
            </a:r>
            <a:r>
              <a:rPr dirty="0" sz="1400">
                <a:latin typeface="Lucida Sans Unicode"/>
                <a:cs typeface="Lucida Sans Unicode"/>
              </a:rPr>
              <a:t>při</a:t>
            </a:r>
            <a:r>
              <a:rPr dirty="0" sz="1400" spc="-30">
                <a:latin typeface="Lucida Sans Unicode"/>
                <a:cs typeface="Lucida Sans Unicode"/>
              </a:rPr>
              <a:t> </a:t>
            </a:r>
            <a:r>
              <a:rPr dirty="0" sz="1400">
                <a:latin typeface="Lucida Sans Unicode"/>
                <a:cs typeface="Lucida Sans Unicode"/>
              </a:rPr>
              <a:t>výrobě</a:t>
            </a:r>
            <a:r>
              <a:rPr dirty="0" sz="1400" spc="-30">
                <a:latin typeface="Lucida Sans Unicode"/>
                <a:cs typeface="Lucida Sans Unicode"/>
              </a:rPr>
              <a:t> </a:t>
            </a:r>
            <a:r>
              <a:rPr dirty="0" sz="1400" spc="-10">
                <a:latin typeface="Lucida Sans Unicode"/>
                <a:cs typeface="Lucida Sans Unicode"/>
              </a:rPr>
              <a:t>oleje</a:t>
            </a:r>
            <a:endParaRPr sz="1400">
              <a:latin typeface="Lucida Sans Unicode"/>
              <a:cs typeface="Lucida Sans Unicode"/>
            </a:endParaRPr>
          </a:p>
          <a:p>
            <a:pPr algn="ctr" marL="2540">
              <a:lnSpc>
                <a:spcPct val="100000"/>
              </a:lnSpc>
              <a:spcBef>
                <a:spcPts val="470"/>
              </a:spcBef>
            </a:pPr>
            <a:r>
              <a:rPr dirty="0" sz="1400" spc="-10">
                <a:latin typeface="Lucida Sans Unicode"/>
                <a:cs typeface="Lucida Sans Unicode"/>
              </a:rPr>
              <a:t>(GJ/T)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5029200" y="2868167"/>
            <a:ext cx="2438400" cy="713740"/>
          </a:xfrm>
          <a:prstGeom prst="rect">
            <a:avLst/>
          </a:prstGeom>
          <a:solidFill>
            <a:srgbClr val="ACC7FF"/>
          </a:solidFill>
        </p:spPr>
        <p:txBody>
          <a:bodyPr wrap="square" lIns="0" tIns="230504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1814"/>
              </a:spcBef>
            </a:pPr>
            <a:r>
              <a:rPr dirty="0" sz="1600">
                <a:latin typeface="Lucida Sans Unicode"/>
                <a:cs typeface="Lucida Sans Unicode"/>
              </a:rPr>
              <a:t>pokles</a:t>
            </a:r>
            <a:r>
              <a:rPr dirty="0" sz="1600" spc="-50">
                <a:latin typeface="Lucida Sans Unicode"/>
                <a:cs typeface="Lucida Sans Unicode"/>
              </a:rPr>
              <a:t> </a:t>
            </a:r>
            <a:r>
              <a:rPr dirty="0" sz="1600">
                <a:latin typeface="Lucida Sans Unicode"/>
                <a:cs typeface="Lucida Sans Unicode"/>
              </a:rPr>
              <a:t>spotřeby</a:t>
            </a:r>
            <a:r>
              <a:rPr dirty="0" sz="1600" spc="-50">
                <a:latin typeface="Lucida Sans Unicode"/>
                <a:cs typeface="Lucida Sans Unicode"/>
              </a:rPr>
              <a:t> </a:t>
            </a:r>
            <a:r>
              <a:rPr dirty="0" sz="1600">
                <a:latin typeface="Lucida Sans Unicode"/>
                <a:cs typeface="Lucida Sans Unicode"/>
              </a:rPr>
              <a:t>o</a:t>
            </a:r>
            <a:r>
              <a:rPr dirty="0" sz="1600" spc="-5">
                <a:latin typeface="Lucida Sans Unicode"/>
                <a:cs typeface="Lucida Sans Unicode"/>
              </a:rPr>
              <a:t> </a:t>
            </a:r>
            <a:r>
              <a:rPr dirty="0" sz="1600" spc="-25">
                <a:latin typeface="Lucida Sans Unicode"/>
                <a:cs typeface="Lucida Sans Unicode"/>
              </a:rPr>
              <a:t>36%</a:t>
            </a:r>
            <a:endParaRPr sz="16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051486" y="273425"/>
            <a:ext cx="6129020" cy="884555"/>
            <a:chOff x="1051486" y="273425"/>
            <a:chExt cx="6129020" cy="8845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1486" y="273425"/>
              <a:ext cx="6128905" cy="313703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9636" y="480059"/>
              <a:ext cx="4973573" cy="67741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Faktory</a:t>
            </a:r>
            <a:r>
              <a:rPr dirty="0" spc="-10"/>
              <a:t> </a:t>
            </a:r>
            <a:r>
              <a:rPr dirty="0"/>
              <a:t>snižující emise</a:t>
            </a:r>
            <a:r>
              <a:rPr dirty="0" spc="5"/>
              <a:t> </a:t>
            </a:r>
            <a:r>
              <a:rPr dirty="0"/>
              <a:t>CO2 z</a:t>
            </a:r>
            <a:r>
              <a:rPr dirty="0" spc="-5"/>
              <a:t> </a:t>
            </a:r>
            <a:r>
              <a:rPr dirty="0" spc="-10"/>
              <a:t>výroby</a:t>
            </a:r>
          </a:p>
          <a:p>
            <a:pPr algn="ctr" marL="635">
              <a:lnSpc>
                <a:spcPct val="100000"/>
              </a:lnSpc>
              <a:spcBef>
                <a:spcPts val="95"/>
              </a:spcBef>
            </a:pPr>
            <a:r>
              <a:rPr dirty="0" b="1">
                <a:solidFill>
                  <a:srgbClr val="001F5F"/>
                </a:solidFill>
                <a:latin typeface="Arial"/>
                <a:cs typeface="Arial"/>
              </a:rPr>
              <a:t>Snížení</a:t>
            </a:r>
            <a:r>
              <a:rPr dirty="0" spc="-8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001F5F"/>
                </a:solidFill>
                <a:latin typeface="Arial"/>
                <a:cs typeface="Arial"/>
              </a:rPr>
              <a:t>energetické</a:t>
            </a:r>
            <a:r>
              <a:rPr dirty="0" spc="-5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pc="-10" b="1">
                <a:solidFill>
                  <a:srgbClr val="001F5F"/>
                </a:solidFill>
                <a:latin typeface="Arial"/>
                <a:cs typeface="Arial"/>
              </a:rPr>
              <a:t>náročnosti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95031" y="199644"/>
            <a:ext cx="1473707" cy="409955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365735" y="1199388"/>
            <a:ext cx="8460105" cy="123189"/>
            <a:chOff x="365735" y="1199388"/>
            <a:chExt cx="8460105" cy="123189"/>
          </a:xfrm>
        </p:grpSpPr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5735" y="1201022"/>
              <a:ext cx="8459764" cy="121362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400812" y="1199387"/>
              <a:ext cx="8385175" cy="44450"/>
            </a:xfrm>
            <a:custGeom>
              <a:avLst/>
              <a:gdLst/>
              <a:ahLst/>
              <a:cxnLst/>
              <a:rect l="l" t="t" r="r" b="b"/>
              <a:pathLst>
                <a:path w="8385175" h="44450">
                  <a:moveTo>
                    <a:pt x="8384794" y="35306"/>
                  </a:moveTo>
                  <a:lnTo>
                    <a:pt x="0" y="35306"/>
                  </a:lnTo>
                  <a:lnTo>
                    <a:pt x="0" y="44196"/>
                  </a:lnTo>
                  <a:lnTo>
                    <a:pt x="8384794" y="44196"/>
                  </a:lnTo>
                  <a:lnTo>
                    <a:pt x="8384794" y="35306"/>
                  </a:lnTo>
                  <a:close/>
                </a:path>
                <a:path w="8385175" h="44450">
                  <a:moveTo>
                    <a:pt x="8384794" y="0"/>
                  </a:moveTo>
                  <a:lnTo>
                    <a:pt x="0" y="0"/>
                  </a:lnTo>
                  <a:lnTo>
                    <a:pt x="0" y="26543"/>
                  </a:lnTo>
                  <a:lnTo>
                    <a:pt x="8384794" y="26543"/>
                  </a:lnTo>
                  <a:lnTo>
                    <a:pt x="8384794" y="0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1130808" y="1717548"/>
            <a:ext cx="6884034" cy="4392295"/>
            <a:chOff x="1130808" y="1717548"/>
            <a:chExt cx="6884034" cy="4392295"/>
          </a:xfrm>
        </p:grpSpPr>
        <p:sp>
          <p:nvSpPr>
            <p:cNvPr id="11" name="object 11" descr=""/>
            <p:cNvSpPr/>
            <p:nvPr/>
          </p:nvSpPr>
          <p:spPr>
            <a:xfrm>
              <a:off x="1143762" y="1730502"/>
              <a:ext cx="6858000" cy="4366260"/>
            </a:xfrm>
            <a:custGeom>
              <a:avLst/>
              <a:gdLst/>
              <a:ahLst/>
              <a:cxnLst/>
              <a:rect l="l" t="t" r="r" b="b"/>
              <a:pathLst>
                <a:path w="6858000" h="4366260">
                  <a:moveTo>
                    <a:pt x="0" y="727710"/>
                  </a:moveTo>
                  <a:lnTo>
                    <a:pt x="1547" y="679857"/>
                  </a:lnTo>
                  <a:lnTo>
                    <a:pt x="6126" y="632831"/>
                  </a:lnTo>
                  <a:lnTo>
                    <a:pt x="13641" y="586729"/>
                  </a:lnTo>
                  <a:lnTo>
                    <a:pt x="23995" y="541645"/>
                  </a:lnTo>
                  <a:lnTo>
                    <a:pt x="37094" y="497677"/>
                  </a:lnTo>
                  <a:lnTo>
                    <a:pt x="52840" y="454919"/>
                  </a:lnTo>
                  <a:lnTo>
                    <a:pt x="71139" y="413468"/>
                  </a:lnTo>
                  <a:lnTo>
                    <a:pt x="91894" y="373419"/>
                  </a:lnTo>
                  <a:lnTo>
                    <a:pt x="115010" y="334868"/>
                  </a:lnTo>
                  <a:lnTo>
                    <a:pt x="140390" y="297911"/>
                  </a:lnTo>
                  <a:lnTo>
                    <a:pt x="167940" y="262644"/>
                  </a:lnTo>
                  <a:lnTo>
                    <a:pt x="197563" y="229163"/>
                  </a:lnTo>
                  <a:lnTo>
                    <a:pt x="229163" y="197563"/>
                  </a:lnTo>
                  <a:lnTo>
                    <a:pt x="262644" y="167940"/>
                  </a:lnTo>
                  <a:lnTo>
                    <a:pt x="297911" y="140390"/>
                  </a:lnTo>
                  <a:lnTo>
                    <a:pt x="334868" y="115010"/>
                  </a:lnTo>
                  <a:lnTo>
                    <a:pt x="373419" y="91894"/>
                  </a:lnTo>
                  <a:lnTo>
                    <a:pt x="413468" y="71139"/>
                  </a:lnTo>
                  <a:lnTo>
                    <a:pt x="454919" y="52840"/>
                  </a:lnTo>
                  <a:lnTo>
                    <a:pt x="497677" y="37094"/>
                  </a:lnTo>
                  <a:lnTo>
                    <a:pt x="541645" y="23995"/>
                  </a:lnTo>
                  <a:lnTo>
                    <a:pt x="586729" y="13641"/>
                  </a:lnTo>
                  <a:lnTo>
                    <a:pt x="632831" y="6126"/>
                  </a:lnTo>
                  <a:lnTo>
                    <a:pt x="679857" y="1547"/>
                  </a:lnTo>
                  <a:lnTo>
                    <a:pt x="727710" y="0"/>
                  </a:lnTo>
                  <a:lnTo>
                    <a:pt x="6130290" y="0"/>
                  </a:lnTo>
                  <a:lnTo>
                    <a:pt x="6178142" y="1547"/>
                  </a:lnTo>
                  <a:lnTo>
                    <a:pt x="6225168" y="6126"/>
                  </a:lnTo>
                  <a:lnTo>
                    <a:pt x="6271270" y="13641"/>
                  </a:lnTo>
                  <a:lnTo>
                    <a:pt x="6316354" y="23995"/>
                  </a:lnTo>
                  <a:lnTo>
                    <a:pt x="6360322" y="37094"/>
                  </a:lnTo>
                  <a:lnTo>
                    <a:pt x="6403080" y="52840"/>
                  </a:lnTo>
                  <a:lnTo>
                    <a:pt x="6444531" y="71139"/>
                  </a:lnTo>
                  <a:lnTo>
                    <a:pt x="6484580" y="91894"/>
                  </a:lnTo>
                  <a:lnTo>
                    <a:pt x="6523131" y="115010"/>
                  </a:lnTo>
                  <a:lnTo>
                    <a:pt x="6560088" y="140390"/>
                  </a:lnTo>
                  <a:lnTo>
                    <a:pt x="6595355" y="167940"/>
                  </a:lnTo>
                  <a:lnTo>
                    <a:pt x="6628836" y="197563"/>
                  </a:lnTo>
                  <a:lnTo>
                    <a:pt x="6660436" y="229163"/>
                  </a:lnTo>
                  <a:lnTo>
                    <a:pt x="6690059" y="262644"/>
                  </a:lnTo>
                  <a:lnTo>
                    <a:pt x="6717609" y="297911"/>
                  </a:lnTo>
                  <a:lnTo>
                    <a:pt x="6742989" y="334868"/>
                  </a:lnTo>
                  <a:lnTo>
                    <a:pt x="6766105" y="373419"/>
                  </a:lnTo>
                  <a:lnTo>
                    <a:pt x="6786860" y="413468"/>
                  </a:lnTo>
                  <a:lnTo>
                    <a:pt x="6805159" y="454919"/>
                  </a:lnTo>
                  <a:lnTo>
                    <a:pt x="6820905" y="497677"/>
                  </a:lnTo>
                  <a:lnTo>
                    <a:pt x="6834004" y="541645"/>
                  </a:lnTo>
                  <a:lnTo>
                    <a:pt x="6844358" y="586729"/>
                  </a:lnTo>
                  <a:lnTo>
                    <a:pt x="6851873" y="632831"/>
                  </a:lnTo>
                  <a:lnTo>
                    <a:pt x="6856452" y="679857"/>
                  </a:lnTo>
                  <a:lnTo>
                    <a:pt x="6858000" y="727710"/>
                  </a:lnTo>
                  <a:lnTo>
                    <a:pt x="6858000" y="3638550"/>
                  </a:lnTo>
                  <a:lnTo>
                    <a:pt x="6856452" y="3686395"/>
                  </a:lnTo>
                  <a:lnTo>
                    <a:pt x="6851873" y="3733415"/>
                  </a:lnTo>
                  <a:lnTo>
                    <a:pt x="6844358" y="3779513"/>
                  </a:lnTo>
                  <a:lnTo>
                    <a:pt x="6834004" y="3824592"/>
                  </a:lnTo>
                  <a:lnTo>
                    <a:pt x="6820905" y="3868558"/>
                  </a:lnTo>
                  <a:lnTo>
                    <a:pt x="6805159" y="3911313"/>
                  </a:lnTo>
                  <a:lnTo>
                    <a:pt x="6786860" y="3952764"/>
                  </a:lnTo>
                  <a:lnTo>
                    <a:pt x="6766105" y="3992812"/>
                  </a:lnTo>
                  <a:lnTo>
                    <a:pt x="6742989" y="4031363"/>
                  </a:lnTo>
                  <a:lnTo>
                    <a:pt x="6717609" y="4068321"/>
                  </a:lnTo>
                  <a:lnTo>
                    <a:pt x="6690059" y="4103589"/>
                  </a:lnTo>
                  <a:lnTo>
                    <a:pt x="6660436" y="4137072"/>
                  </a:lnTo>
                  <a:lnTo>
                    <a:pt x="6628836" y="4168674"/>
                  </a:lnTo>
                  <a:lnTo>
                    <a:pt x="6595355" y="4198298"/>
                  </a:lnTo>
                  <a:lnTo>
                    <a:pt x="6560088" y="4225850"/>
                  </a:lnTo>
                  <a:lnTo>
                    <a:pt x="6523131" y="4251233"/>
                  </a:lnTo>
                  <a:lnTo>
                    <a:pt x="6484580" y="4274352"/>
                  </a:lnTo>
                  <a:lnTo>
                    <a:pt x="6444531" y="4295109"/>
                  </a:lnTo>
                  <a:lnTo>
                    <a:pt x="6403080" y="4313411"/>
                  </a:lnTo>
                  <a:lnTo>
                    <a:pt x="6360322" y="4329159"/>
                  </a:lnTo>
                  <a:lnTo>
                    <a:pt x="6316354" y="4342260"/>
                  </a:lnTo>
                  <a:lnTo>
                    <a:pt x="6271270" y="4352616"/>
                  </a:lnTo>
                  <a:lnTo>
                    <a:pt x="6225168" y="4360132"/>
                  </a:lnTo>
                  <a:lnTo>
                    <a:pt x="6178142" y="4364712"/>
                  </a:lnTo>
                  <a:lnTo>
                    <a:pt x="6130290" y="4366260"/>
                  </a:lnTo>
                  <a:lnTo>
                    <a:pt x="727710" y="4366260"/>
                  </a:lnTo>
                  <a:lnTo>
                    <a:pt x="679857" y="4364712"/>
                  </a:lnTo>
                  <a:lnTo>
                    <a:pt x="632831" y="4360132"/>
                  </a:lnTo>
                  <a:lnTo>
                    <a:pt x="586729" y="4352616"/>
                  </a:lnTo>
                  <a:lnTo>
                    <a:pt x="541645" y="4342260"/>
                  </a:lnTo>
                  <a:lnTo>
                    <a:pt x="497677" y="4329159"/>
                  </a:lnTo>
                  <a:lnTo>
                    <a:pt x="454919" y="4313411"/>
                  </a:lnTo>
                  <a:lnTo>
                    <a:pt x="413468" y="4295109"/>
                  </a:lnTo>
                  <a:lnTo>
                    <a:pt x="373419" y="4274352"/>
                  </a:lnTo>
                  <a:lnTo>
                    <a:pt x="334868" y="4251233"/>
                  </a:lnTo>
                  <a:lnTo>
                    <a:pt x="297911" y="4225850"/>
                  </a:lnTo>
                  <a:lnTo>
                    <a:pt x="262644" y="4198298"/>
                  </a:lnTo>
                  <a:lnTo>
                    <a:pt x="229163" y="4168674"/>
                  </a:lnTo>
                  <a:lnTo>
                    <a:pt x="197563" y="4137072"/>
                  </a:lnTo>
                  <a:lnTo>
                    <a:pt x="167940" y="4103589"/>
                  </a:lnTo>
                  <a:lnTo>
                    <a:pt x="140390" y="4068321"/>
                  </a:lnTo>
                  <a:lnTo>
                    <a:pt x="115010" y="4031363"/>
                  </a:lnTo>
                  <a:lnTo>
                    <a:pt x="91894" y="3992812"/>
                  </a:lnTo>
                  <a:lnTo>
                    <a:pt x="71139" y="3952764"/>
                  </a:lnTo>
                  <a:lnTo>
                    <a:pt x="52840" y="3911313"/>
                  </a:lnTo>
                  <a:lnTo>
                    <a:pt x="37094" y="3868558"/>
                  </a:lnTo>
                  <a:lnTo>
                    <a:pt x="23995" y="3824592"/>
                  </a:lnTo>
                  <a:lnTo>
                    <a:pt x="13641" y="3779513"/>
                  </a:lnTo>
                  <a:lnTo>
                    <a:pt x="6126" y="3733415"/>
                  </a:lnTo>
                  <a:lnTo>
                    <a:pt x="1547" y="3686395"/>
                  </a:lnTo>
                  <a:lnTo>
                    <a:pt x="0" y="3638550"/>
                  </a:lnTo>
                  <a:lnTo>
                    <a:pt x="0" y="727710"/>
                  </a:lnTo>
                  <a:close/>
                </a:path>
              </a:pathLst>
            </a:custGeom>
            <a:ln w="25908">
              <a:solidFill>
                <a:srgbClr val="0042C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997963" y="4448555"/>
              <a:ext cx="5219700" cy="424180"/>
            </a:xfrm>
            <a:custGeom>
              <a:avLst/>
              <a:gdLst/>
              <a:ahLst/>
              <a:cxnLst/>
              <a:rect l="l" t="t" r="r" b="b"/>
              <a:pathLst>
                <a:path w="5219700" h="424179">
                  <a:moveTo>
                    <a:pt x="0" y="423672"/>
                  </a:moveTo>
                  <a:lnTo>
                    <a:pt x="2442972" y="423672"/>
                  </a:lnTo>
                </a:path>
                <a:path w="5219700" h="424179">
                  <a:moveTo>
                    <a:pt x="4881372" y="423672"/>
                  </a:moveTo>
                  <a:lnTo>
                    <a:pt x="5219700" y="423672"/>
                  </a:lnTo>
                </a:path>
                <a:path w="5219700" h="424179">
                  <a:moveTo>
                    <a:pt x="0" y="0"/>
                  </a:moveTo>
                  <a:lnTo>
                    <a:pt x="2442972" y="0"/>
                  </a:lnTo>
                </a:path>
                <a:path w="5219700" h="424179">
                  <a:moveTo>
                    <a:pt x="4881372" y="0"/>
                  </a:moveTo>
                  <a:lnTo>
                    <a:pt x="5219700" y="0"/>
                  </a:lnTo>
                </a:path>
              </a:pathLst>
            </a:custGeom>
            <a:ln w="9144">
              <a:solidFill>
                <a:srgbClr val="C1D5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997963" y="2755392"/>
              <a:ext cx="5219700" cy="2540635"/>
            </a:xfrm>
            <a:custGeom>
              <a:avLst/>
              <a:gdLst/>
              <a:ahLst/>
              <a:cxnLst/>
              <a:rect l="l" t="t" r="r" b="b"/>
              <a:pathLst>
                <a:path w="5219700" h="2540635">
                  <a:moveTo>
                    <a:pt x="0" y="1271016"/>
                  </a:moveTo>
                  <a:lnTo>
                    <a:pt x="5219700" y="1271016"/>
                  </a:lnTo>
                </a:path>
                <a:path w="5219700" h="2540635">
                  <a:moveTo>
                    <a:pt x="0" y="847344"/>
                  </a:moveTo>
                  <a:lnTo>
                    <a:pt x="5219700" y="847344"/>
                  </a:lnTo>
                </a:path>
                <a:path w="5219700" h="2540635">
                  <a:moveTo>
                    <a:pt x="0" y="423672"/>
                  </a:moveTo>
                  <a:lnTo>
                    <a:pt x="5219700" y="423672"/>
                  </a:lnTo>
                </a:path>
                <a:path w="5219700" h="2540635">
                  <a:moveTo>
                    <a:pt x="0" y="0"/>
                  </a:moveTo>
                  <a:lnTo>
                    <a:pt x="5219700" y="0"/>
                  </a:lnTo>
                </a:path>
                <a:path w="5219700" h="2540635">
                  <a:moveTo>
                    <a:pt x="580644" y="0"/>
                  </a:moveTo>
                  <a:lnTo>
                    <a:pt x="580644" y="2540508"/>
                  </a:lnTo>
                </a:path>
                <a:path w="5219700" h="2540635">
                  <a:moveTo>
                    <a:pt x="1159764" y="0"/>
                  </a:moveTo>
                  <a:lnTo>
                    <a:pt x="1159764" y="2540508"/>
                  </a:lnTo>
                </a:path>
                <a:path w="5219700" h="2540635">
                  <a:moveTo>
                    <a:pt x="1740408" y="0"/>
                  </a:moveTo>
                  <a:lnTo>
                    <a:pt x="1740408" y="2540508"/>
                  </a:lnTo>
                </a:path>
                <a:path w="5219700" h="2540635">
                  <a:moveTo>
                    <a:pt x="2319528" y="0"/>
                  </a:moveTo>
                  <a:lnTo>
                    <a:pt x="2319528" y="2540508"/>
                  </a:lnTo>
                </a:path>
              </a:pathLst>
            </a:custGeom>
            <a:ln w="9144">
              <a:solidFill>
                <a:srgbClr val="C1D5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4898136" y="2755392"/>
              <a:ext cx="1740535" cy="2540635"/>
            </a:xfrm>
            <a:custGeom>
              <a:avLst/>
              <a:gdLst/>
              <a:ahLst/>
              <a:cxnLst/>
              <a:rect l="l" t="t" r="r" b="b"/>
              <a:pathLst>
                <a:path w="1740534" h="2540635">
                  <a:moveTo>
                    <a:pt x="0" y="2266188"/>
                  </a:moveTo>
                  <a:lnTo>
                    <a:pt x="0" y="2540508"/>
                  </a:lnTo>
                </a:path>
                <a:path w="1740534" h="2540635">
                  <a:moveTo>
                    <a:pt x="0" y="0"/>
                  </a:moveTo>
                  <a:lnTo>
                    <a:pt x="0" y="1435608"/>
                  </a:lnTo>
                </a:path>
                <a:path w="1740534" h="2540635">
                  <a:moveTo>
                    <a:pt x="580643" y="2266188"/>
                  </a:moveTo>
                  <a:lnTo>
                    <a:pt x="580643" y="2540508"/>
                  </a:lnTo>
                </a:path>
                <a:path w="1740534" h="2540635">
                  <a:moveTo>
                    <a:pt x="580643" y="0"/>
                  </a:moveTo>
                  <a:lnTo>
                    <a:pt x="580643" y="1435608"/>
                  </a:lnTo>
                </a:path>
                <a:path w="1740534" h="2540635">
                  <a:moveTo>
                    <a:pt x="1159764" y="2266188"/>
                  </a:moveTo>
                  <a:lnTo>
                    <a:pt x="1159764" y="2540508"/>
                  </a:lnTo>
                </a:path>
                <a:path w="1740534" h="2540635">
                  <a:moveTo>
                    <a:pt x="1159764" y="0"/>
                  </a:moveTo>
                  <a:lnTo>
                    <a:pt x="1159764" y="1435608"/>
                  </a:lnTo>
                </a:path>
                <a:path w="1740534" h="2540635">
                  <a:moveTo>
                    <a:pt x="1740408" y="2266188"/>
                  </a:moveTo>
                  <a:lnTo>
                    <a:pt x="1740408" y="2540508"/>
                  </a:lnTo>
                </a:path>
                <a:path w="1740534" h="2540635">
                  <a:moveTo>
                    <a:pt x="1740408" y="0"/>
                  </a:moveTo>
                  <a:lnTo>
                    <a:pt x="1740408" y="1435608"/>
                  </a:lnTo>
                </a:path>
              </a:pathLst>
            </a:custGeom>
            <a:ln w="9144">
              <a:solidFill>
                <a:srgbClr val="C1D5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7217663" y="2755392"/>
              <a:ext cx="0" cy="2540635"/>
            </a:xfrm>
            <a:custGeom>
              <a:avLst/>
              <a:gdLst/>
              <a:ahLst/>
              <a:cxnLst/>
              <a:rect l="l" t="t" r="r" b="b"/>
              <a:pathLst>
                <a:path w="0" h="2540635">
                  <a:moveTo>
                    <a:pt x="0" y="0"/>
                  </a:moveTo>
                  <a:lnTo>
                    <a:pt x="0" y="2540508"/>
                  </a:lnTo>
                </a:path>
              </a:pathLst>
            </a:custGeom>
            <a:ln w="9144">
              <a:solidFill>
                <a:srgbClr val="C1D5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997963" y="2755392"/>
              <a:ext cx="5219700" cy="2540635"/>
            </a:xfrm>
            <a:custGeom>
              <a:avLst/>
              <a:gdLst/>
              <a:ahLst/>
              <a:cxnLst/>
              <a:rect l="l" t="t" r="r" b="b"/>
              <a:pathLst>
                <a:path w="5219700" h="2540635">
                  <a:moveTo>
                    <a:pt x="0" y="2540508"/>
                  </a:moveTo>
                  <a:lnTo>
                    <a:pt x="0" y="0"/>
                  </a:lnTo>
                </a:path>
                <a:path w="5219700" h="2540635">
                  <a:moveTo>
                    <a:pt x="0" y="2540508"/>
                  </a:moveTo>
                  <a:lnTo>
                    <a:pt x="5219700" y="2540508"/>
                  </a:lnTo>
                </a:path>
              </a:pathLst>
            </a:custGeom>
            <a:ln w="9144">
              <a:solidFill>
                <a:srgbClr val="96B9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577846" y="3129534"/>
              <a:ext cx="4060190" cy="638810"/>
            </a:xfrm>
            <a:custGeom>
              <a:avLst/>
              <a:gdLst/>
              <a:ahLst/>
              <a:cxnLst/>
              <a:rect l="l" t="t" r="r" b="b"/>
              <a:pathLst>
                <a:path w="4060190" h="638810">
                  <a:moveTo>
                    <a:pt x="0" y="35051"/>
                  </a:moveTo>
                  <a:lnTo>
                    <a:pt x="580644" y="309371"/>
                  </a:lnTo>
                  <a:lnTo>
                    <a:pt x="1159764" y="0"/>
                  </a:lnTo>
                  <a:lnTo>
                    <a:pt x="1740408" y="0"/>
                  </a:lnTo>
                  <a:lnTo>
                    <a:pt x="2321052" y="184403"/>
                  </a:lnTo>
                  <a:lnTo>
                    <a:pt x="2900172" y="274319"/>
                  </a:lnTo>
                  <a:lnTo>
                    <a:pt x="3480816" y="467867"/>
                  </a:lnTo>
                  <a:lnTo>
                    <a:pt x="4059935" y="638555"/>
                  </a:lnTo>
                </a:path>
              </a:pathLst>
            </a:custGeom>
            <a:ln w="19812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42413" y="3127248"/>
              <a:ext cx="73152" cy="73151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21533" y="3403092"/>
              <a:ext cx="73152" cy="73152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02177" y="3092196"/>
              <a:ext cx="73152" cy="73152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81297" y="3092196"/>
              <a:ext cx="73151" cy="73152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61941" y="3278124"/>
              <a:ext cx="73152" cy="73151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42585" y="3368040"/>
              <a:ext cx="73151" cy="73152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21704" y="3560064"/>
              <a:ext cx="73152" cy="73152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02348" y="3732276"/>
              <a:ext cx="73151" cy="73152"/>
            </a:xfrm>
            <a:prstGeom prst="rect">
              <a:avLst/>
            </a:prstGeom>
          </p:spPr>
        </p:pic>
      </p:grpSp>
      <p:sp>
        <p:nvSpPr>
          <p:cNvPr id="26" name="object 26" descr=""/>
          <p:cNvSpPr txBox="1"/>
          <p:nvPr/>
        </p:nvSpPr>
        <p:spPr>
          <a:xfrm>
            <a:off x="1711832" y="5191759"/>
            <a:ext cx="16891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0050F0"/>
                </a:solidFill>
                <a:latin typeface="Lucida Sans Unicode"/>
                <a:cs typeface="Lucida Sans Unicode"/>
              </a:rPr>
              <a:t>60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711832" y="4768342"/>
            <a:ext cx="16891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0050F0"/>
                </a:solidFill>
                <a:latin typeface="Lucida Sans Unicode"/>
                <a:cs typeface="Lucida Sans Unicode"/>
              </a:rPr>
              <a:t>65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1711832" y="4345051"/>
            <a:ext cx="16891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0050F0"/>
                </a:solidFill>
                <a:latin typeface="Lucida Sans Unicode"/>
                <a:cs typeface="Lucida Sans Unicode"/>
              </a:rPr>
              <a:t>70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711832" y="2651505"/>
            <a:ext cx="168910" cy="143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0050F0"/>
                </a:solidFill>
                <a:latin typeface="Lucida Sans Unicode"/>
                <a:cs typeface="Lucida Sans Unicode"/>
              </a:rPr>
              <a:t>90</a:t>
            </a:r>
            <a:endParaRPr sz="9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869"/>
              </a:spcBef>
            </a:pPr>
            <a:endParaRPr sz="9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dirty="0" sz="900" spc="-25">
                <a:solidFill>
                  <a:srgbClr val="0050F0"/>
                </a:solidFill>
                <a:latin typeface="Lucida Sans Unicode"/>
                <a:cs typeface="Lucida Sans Unicode"/>
              </a:rPr>
              <a:t>85</a:t>
            </a:r>
            <a:endParaRPr sz="9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869"/>
              </a:spcBef>
            </a:pPr>
            <a:endParaRPr sz="9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dirty="0" sz="900" spc="-25">
                <a:solidFill>
                  <a:srgbClr val="0050F0"/>
                </a:solidFill>
                <a:latin typeface="Lucida Sans Unicode"/>
                <a:cs typeface="Lucida Sans Unicode"/>
              </a:rPr>
              <a:t>80</a:t>
            </a:r>
            <a:endParaRPr sz="9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869"/>
              </a:spcBef>
            </a:pPr>
            <a:endParaRPr sz="9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dirty="0" sz="900" spc="-25">
                <a:solidFill>
                  <a:srgbClr val="0050F0"/>
                </a:solidFill>
                <a:latin typeface="Lucida Sans Unicode"/>
                <a:cs typeface="Lucida Sans Unicode"/>
              </a:rPr>
              <a:t>75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1841373" y="5378577"/>
            <a:ext cx="3143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0050F0"/>
                </a:solidFill>
                <a:latin typeface="Lucida Sans Unicode"/>
                <a:cs typeface="Lucida Sans Unicode"/>
              </a:rPr>
              <a:t>2016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2421382" y="5378577"/>
            <a:ext cx="3143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0050F0"/>
                </a:solidFill>
                <a:latin typeface="Lucida Sans Unicode"/>
                <a:cs typeface="Lucida Sans Unicode"/>
              </a:rPr>
              <a:t>2017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3001772" y="5378577"/>
            <a:ext cx="3143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0050F0"/>
                </a:solidFill>
                <a:latin typeface="Lucida Sans Unicode"/>
                <a:cs typeface="Lucida Sans Unicode"/>
              </a:rPr>
              <a:t>2018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3581780" y="5378577"/>
            <a:ext cx="3143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0050F0"/>
                </a:solidFill>
                <a:latin typeface="Lucida Sans Unicode"/>
                <a:cs typeface="Lucida Sans Unicode"/>
              </a:rPr>
              <a:t>2019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4161790" y="5378577"/>
            <a:ext cx="3143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0050F0"/>
                </a:solidFill>
                <a:latin typeface="Lucida Sans Unicode"/>
                <a:cs typeface="Lucida Sans Unicode"/>
              </a:rPr>
              <a:t>2020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4741926" y="5378577"/>
            <a:ext cx="3143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0050F0"/>
                </a:solidFill>
                <a:latin typeface="Lucida Sans Unicode"/>
                <a:cs typeface="Lucida Sans Unicode"/>
              </a:rPr>
              <a:t>2021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5321934" y="5378577"/>
            <a:ext cx="3143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0050F0"/>
                </a:solidFill>
                <a:latin typeface="Lucida Sans Unicode"/>
                <a:cs typeface="Lucida Sans Unicode"/>
              </a:rPr>
              <a:t>2022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5901944" y="5378577"/>
            <a:ext cx="3143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0050F0"/>
                </a:solidFill>
                <a:latin typeface="Lucida Sans Unicode"/>
                <a:cs typeface="Lucida Sans Unicode"/>
              </a:rPr>
              <a:t>2023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6481953" y="5378577"/>
            <a:ext cx="3143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0050F0"/>
                </a:solidFill>
                <a:latin typeface="Lucida Sans Unicode"/>
                <a:cs typeface="Lucida Sans Unicode"/>
              </a:rPr>
              <a:t>2024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7061961" y="5378577"/>
            <a:ext cx="3143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0050F0"/>
                </a:solidFill>
                <a:latin typeface="Lucida Sans Unicode"/>
                <a:cs typeface="Lucida Sans Unicode"/>
              </a:rPr>
              <a:t>2025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2578354" y="1932394"/>
            <a:ext cx="3979545" cy="624840"/>
          </a:xfrm>
          <a:prstGeom prst="rect">
            <a:avLst/>
          </a:prstGeom>
        </p:spPr>
        <p:txBody>
          <a:bodyPr wrap="square" lIns="0" tIns="8763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90"/>
              </a:spcBef>
            </a:pPr>
            <a:r>
              <a:rPr dirty="0" sz="1600">
                <a:solidFill>
                  <a:srgbClr val="585858"/>
                </a:solidFill>
                <a:latin typeface="Lucida Sans Unicode"/>
                <a:cs typeface="Lucida Sans Unicode"/>
              </a:rPr>
              <a:t>Vývoj</a:t>
            </a:r>
            <a:r>
              <a:rPr dirty="0" sz="1600" spc="-5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dirty="0" sz="1600">
                <a:solidFill>
                  <a:srgbClr val="585858"/>
                </a:solidFill>
                <a:latin typeface="Lucida Sans Unicode"/>
                <a:cs typeface="Lucida Sans Unicode"/>
              </a:rPr>
              <a:t>spotřeby</a:t>
            </a:r>
            <a:r>
              <a:rPr dirty="0" sz="1600" spc="-4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dirty="0" sz="1600">
                <a:solidFill>
                  <a:srgbClr val="585858"/>
                </a:solidFill>
                <a:latin typeface="Lucida Sans Unicode"/>
                <a:cs typeface="Lucida Sans Unicode"/>
              </a:rPr>
              <a:t>elektřiny</a:t>
            </a:r>
            <a:r>
              <a:rPr dirty="0" sz="1600" spc="-45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dirty="0" sz="1600">
                <a:solidFill>
                  <a:srgbClr val="585858"/>
                </a:solidFill>
                <a:latin typeface="Lucida Sans Unicode"/>
                <a:cs typeface="Lucida Sans Unicode"/>
              </a:rPr>
              <a:t>na</a:t>
            </a:r>
            <a:r>
              <a:rPr dirty="0" sz="1600" spc="-25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dirty="0" sz="1600">
                <a:solidFill>
                  <a:srgbClr val="585858"/>
                </a:solidFill>
                <a:latin typeface="Lucida Sans Unicode"/>
                <a:cs typeface="Lucida Sans Unicode"/>
              </a:rPr>
              <a:t>výrobu</a:t>
            </a:r>
            <a:r>
              <a:rPr dirty="0" sz="1600" spc="-40">
                <a:solidFill>
                  <a:srgbClr val="585858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Lucida Sans Unicode"/>
                <a:cs typeface="Lucida Sans Unicode"/>
              </a:rPr>
              <a:t>oleje</a:t>
            </a:r>
            <a:endParaRPr sz="1600">
              <a:latin typeface="Lucida Sans Unicode"/>
              <a:cs typeface="Lucida Sans Unicode"/>
            </a:endParaRPr>
          </a:p>
          <a:p>
            <a:pPr algn="ctr" marL="8890">
              <a:lnSpc>
                <a:spcPct val="100000"/>
              </a:lnSpc>
              <a:spcBef>
                <a:spcPts val="525"/>
              </a:spcBef>
            </a:pPr>
            <a:r>
              <a:rPr dirty="0" sz="1400" spc="-10">
                <a:solidFill>
                  <a:srgbClr val="585858"/>
                </a:solidFill>
                <a:latin typeface="Lucida Sans Unicode"/>
                <a:cs typeface="Lucida Sans Unicode"/>
              </a:rPr>
              <a:t>(KWH/T</a:t>
            </a:r>
            <a:r>
              <a:rPr dirty="0" sz="1400" spc="-10">
                <a:solidFill>
                  <a:srgbClr val="0050F0"/>
                </a:solidFill>
                <a:latin typeface="Lucida Sans Unicode"/>
                <a:cs typeface="Lucida Sans Unicode"/>
              </a:rPr>
              <a:t>)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4440935" y="4191000"/>
            <a:ext cx="2438400" cy="830580"/>
          </a:xfrm>
          <a:prstGeom prst="rect">
            <a:avLst/>
          </a:prstGeom>
          <a:solidFill>
            <a:srgbClr val="ACC7FF"/>
          </a:solidFill>
        </p:spPr>
        <p:txBody>
          <a:bodyPr wrap="square" lIns="0" tIns="273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15"/>
              </a:spcBef>
            </a:pPr>
            <a:endParaRPr sz="160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</a:pPr>
            <a:r>
              <a:rPr dirty="0" sz="1600">
                <a:latin typeface="Lucida Sans Unicode"/>
                <a:cs typeface="Lucida Sans Unicode"/>
              </a:rPr>
              <a:t>pokles</a:t>
            </a:r>
            <a:r>
              <a:rPr dirty="0" sz="1600" spc="-50">
                <a:latin typeface="Lucida Sans Unicode"/>
                <a:cs typeface="Lucida Sans Unicode"/>
              </a:rPr>
              <a:t> </a:t>
            </a:r>
            <a:r>
              <a:rPr dirty="0" sz="1600">
                <a:latin typeface="Lucida Sans Unicode"/>
                <a:cs typeface="Lucida Sans Unicode"/>
              </a:rPr>
              <a:t>spotřeby</a:t>
            </a:r>
            <a:r>
              <a:rPr dirty="0" sz="1600" spc="-105">
                <a:latin typeface="Lucida Sans Unicode"/>
                <a:cs typeface="Lucida Sans Unicode"/>
              </a:rPr>
              <a:t> </a:t>
            </a:r>
            <a:r>
              <a:rPr dirty="0" sz="1600">
                <a:latin typeface="Lucida Sans Unicode"/>
                <a:cs typeface="Lucida Sans Unicode"/>
              </a:rPr>
              <a:t>o </a:t>
            </a:r>
            <a:r>
              <a:rPr dirty="0" sz="1600" spc="-25">
                <a:latin typeface="Lucida Sans Unicode"/>
                <a:cs typeface="Lucida Sans Unicode"/>
              </a:rPr>
              <a:t>8%</a:t>
            </a:r>
            <a:endParaRPr sz="16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051486" y="273425"/>
            <a:ext cx="6129020" cy="884555"/>
            <a:chOff x="1051486" y="273425"/>
            <a:chExt cx="6129020" cy="8845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1486" y="273425"/>
              <a:ext cx="6128905" cy="313703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9636" y="480059"/>
              <a:ext cx="4973573" cy="67741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Faktory</a:t>
            </a:r>
            <a:r>
              <a:rPr dirty="0" spc="-10"/>
              <a:t> </a:t>
            </a:r>
            <a:r>
              <a:rPr dirty="0"/>
              <a:t>snižující emise</a:t>
            </a:r>
            <a:r>
              <a:rPr dirty="0" spc="5"/>
              <a:t> </a:t>
            </a:r>
            <a:r>
              <a:rPr dirty="0"/>
              <a:t>CO2 z</a:t>
            </a:r>
            <a:r>
              <a:rPr dirty="0" spc="-5"/>
              <a:t> </a:t>
            </a:r>
            <a:r>
              <a:rPr dirty="0" spc="-10"/>
              <a:t>výroby</a:t>
            </a:r>
          </a:p>
          <a:p>
            <a:pPr algn="ctr" marL="635">
              <a:lnSpc>
                <a:spcPct val="100000"/>
              </a:lnSpc>
              <a:spcBef>
                <a:spcPts val="95"/>
              </a:spcBef>
            </a:pPr>
            <a:r>
              <a:rPr dirty="0" b="1">
                <a:solidFill>
                  <a:srgbClr val="001F5F"/>
                </a:solidFill>
                <a:latin typeface="Arial"/>
                <a:cs typeface="Arial"/>
              </a:rPr>
              <a:t>Snížení</a:t>
            </a:r>
            <a:r>
              <a:rPr dirty="0" spc="-8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001F5F"/>
                </a:solidFill>
                <a:latin typeface="Arial"/>
                <a:cs typeface="Arial"/>
              </a:rPr>
              <a:t>energetické</a:t>
            </a:r>
            <a:r>
              <a:rPr dirty="0" spc="-5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pc="-10" b="1">
                <a:solidFill>
                  <a:srgbClr val="001F5F"/>
                </a:solidFill>
                <a:latin typeface="Arial"/>
                <a:cs typeface="Arial"/>
              </a:rPr>
              <a:t>náročnosti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95031" y="199644"/>
            <a:ext cx="1473707" cy="409955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365735" y="1199388"/>
            <a:ext cx="8460105" cy="123189"/>
            <a:chOff x="365735" y="1199388"/>
            <a:chExt cx="8460105" cy="123189"/>
          </a:xfrm>
        </p:grpSpPr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5735" y="1201022"/>
              <a:ext cx="8459764" cy="121362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400812" y="1199387"/>
              <a:ext cx="8385175" cy="44450"/>
            </a:xfrm>
            <a:custGeom>
              <a:avLst/>
              <a:gdLst/>
              <a:ahLst/>
              <a:cxnLst/>
              <a:rect l="l" t="t" r="r" b="b"/>
              <a:pathLst>
                <a:path w="8385175" h="44450">
                  <a:moveTo>
                    <a:pt x="8384794" y="35306"/>
                  </a:moveTo>
                  <a:lnTo>
                    <a:pt x="0" y="35306"/>
                  </a:lnTo>
                  <a:lnTo>
                    <a:pt x="0" y="44196"/>
                  </a:lnTo>
                  <a:lnTo>
                    <a:pt x="8384794" y="44196"/>
                  </a:lnTo>
                  <a:lnTo>
                    <a:pt x="8384794" y="35306"/>
                  </a:lnTo>
                  <a:close/>
                </a:path>
                <a:path w="8385175" h="44450">
                  <a:moveTo>
                    <a:pt x="8384794" y="0"/>
                  </a:moveTo>
                  <a:lnTo>
                    <a:pt x="0" y="0"/>
                  </a:lnTo>
                  <a:lnTo>
                    <a:pt x="0" y="26543"/>
                  </a:lnTo>
                  <a:lnTo>
                    <a:pt x="8384794" y="26543"/>
                  </a:lnTo>
                  <a:lnTo>
                    <a:pt x="8384794" y="0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1130808" y="1717548"/>
            <a:ext cx="6884034" cy="4392295"/>
            <a:chOff x="1130808" y="1717548"/>
            <a:chExt cx="6884034" cy="4392295"/>
          </a:xfrm>
        </p:grpSpPr>
        <p:sp>
          <p:nvSpPr>
            <p:cNvPr id="11" name="object 11" descr=""/>
            <p:cNvSpPr/>
            <p:nvPr/>
          </p:nvSpPr>
          <p:spPr>
            <a:xfrm>
              <a:off x="1143762" y="1730502"/>
              <a:ext cx="6858000" cy="4366260"/>
            </a:xfrm>
            <a:custGeom>
              <a:avLst/>
              <a:gdLst/>
              <a:ahLst/>
              <a:cxnLst/>
              <a:rect l="l" t="t" r="r" b="b"/>
              <a:pathLst>
                <a:path w="6858000" h="4366260">
                  <a:moveTo>
                    <a:pt x="0" y="727710"/>
                  </a:moveTo>
                  <a:lnTo>
                    <a:pt x="1547" y="679857"/>
                  </a:lnTo>
                  <a:lnTo>
                    <a:pt x="6126" y="632831"/>
                  </a:lnTo>
                  <a:lnTo>
                    <a:pt x="13641" y="586729"/>
                  </a:lnTo>
                  <a:lnTo>
                    <a:pt x="23995" y="541645"/>
                  </a:lnTo>
                  <a:lnTo>
                    <a:pt x="37094" y="497677"/>
                  </a:lnTo>
                  <a:lnTo>
                    <a:pt x="52840" y="454919"/>
                  </a:lnTo>
                  <a:lnTo>
                    <a:pt x="71139" y="413468"/>
                  </a:lnTo>
                  <a:lnTo>
                    <a:pt x="91894" y="373419"/>
                  </a:lnTo>
                  <a:lnTo>
                    <a:pt x="115010" y="334868"/>
                  </a:lnTo>
                  <a:lnTo>
                    <a:pt x="140390" y="297911"/>
                  </a:lnTo>
                  <a:lnTo>
                    <a:pt x="167940" y="262644"/>
                  </a:lnTo>
                  <a:lnTo>
                    <a:pt x="197563" y="229163"/>
                  </a:lnTo>
                  <a:lnTo>
                    <a:pt x="229163" y="197563"/>
                  </a:lnTo>
                  <a:lnTo>
                    <a:pt x="262644" y="167940"/>
                  </a:lnTo>
                  <a:lnTo>
                    <a:pt x="297911" y="140390"/>
                  </a:lnTo>
                  <a:lnTo>
                    <a:pt x="334868" y="115010"/>
                  </a:lnTo>
                  <a:lnTo>
                    <a:pt x="373419" y="91894"/>
                  </a:lnTo>
                  <a:lnTo>
                    <a:pt x="413468" y="71139"/>
                  </a:lnTo>
                  <a:lnTo>
                    <a:pt x="454919" y="52840"/>
                  </a:lnTo>
                  <a:lnTo>
                    <a:pt x="497677" y="37094"/>
                  </a:lnTo>
                  <a:lnTo>
                    <a:pt x="541645" y="23995"/>
                  </a:lnTo>
                  <a:lnTo>
                    <a:pt x="586729" y="13641"/>
                  </a:lnTo>
                  <a:lnTo>
                    <a:pt x="632831" y="6126"/>
                  </a:lnTo>
                  <a:lnTo>
                    <a:pt x="679857" y="1547"/>
                  </a:lnTo>
                  <a:lnTo>
                    <a:pt x="727710" y="0"/>
                  </a:lnTo>
                  <a:lnTo>
                    <a:pt x="6130290" y="0"/>
                  </a:lnTo>
                  <a:lnTo>
                    <a:pt x="6178142" y="1547"/>
                  </a:lnTo>
                  <a:lnTo>
                    <a:pt x="6225168" y="6126"/>
                  </a:lnTo>
                  <a:lnTo>
                    <a:pt x="6271270" y="13641"/>
                  </a:lnTo>
                  <a:lnTo>
                    <a:pt x="6316354" y="23995"/>
                  </a:lnTo>
                  <a:lnTo>
                    <a:pt x="6360322" y="37094"/>
                  </a:lnTo>
                  <a:lnTo>
                    <a:pt x="6403080" y="52840"/>
                  </a:lnTo>
                  <a:lnTo>
                    <a:pt x="6444531" y="71139"/>
                  </a:lnTo>
                  <a:lnTo>
                    <a:pt x="6484580" y="91894"/>
                  </a:lnTo>
                  <a:lnTo>
                    <a:pt x="6523131" y="115010"/>
                  </a:lnTo>
                  <a:lnTo>
                    <a:pt x="6560088" y="140390"/>
                  </a:lnTo>
                  <a:lnTo>
                    <a:pt x="6595355" y="167940"/>
                  </a:lnTo>
                  <a:lnTo>
                    <a:pt x="6628836" y="197563"/>
                  </a:lnTo>
                  <a:lnTo>
                    <a:pt x="6660436" y="229163"/>
                  </a:lnTo>
                  <a:lnTo>
                    <a:pt x="6690059" y="262644"/>
                  </a:lnTo>
                  <a:lnTo>
                    <a:pt x="6717609" y="297911"/>
                  </a:lnTo>
                  <a:lnTo>
                    <a:pt x="6742989" y="334868"/>
                  </a:lnTo>
                  <a:lnTo>
                    <a:pt x="6766105" y="373419"/>
                  </a:lnTo>
                  <a:lnTo>
                    <a:pt x="6786860" y="413468"/>
                  </a:lnTo>
                  <a:lnTo>
                    <a:pt x="6805159" y="454919"/>
                  </a:lnTo>
                  <a:lnTo>
                    <a:pt x="6820905" y="497677"/>
                  </a:lnTo>
                  <a:lnTo>
                    <a:pt x="6834004" y="541645"/>
                  </a:lnTo>
                  <a:lnTo>
                    <a:pt x="6844358" y="586729"/>
                  </a:lnTo>
                  <a:lnTo>
                    <a:pt x="6851873" y="632831"/>
                  </a:lnTo>
                  <a:lnTo>
                    <a:pt x="6856452" y="679857"/>
                  </a:lnTo>
                  <a:lnTo>
                    <a:pt x="6858000" y="727710"/>
                  </a:lnTo>
                  <a:lnTo>
                    <a:pt x="6858000" y="3638550"/>
                  </a:lnTo>
                  <a:lnTo>
                    <a:pt x="6856452" y="3686395"/>
                  </a:lnTo>
                  <a:lnTo>
                    <a:pt x="6851873" y="3733415"/>
                  </a:lnTo>
                  <a:lnTo>
                    <a:pt x="6844358" y="3779513"/>
                  </a:lnTo>
                  <a:lnTo>
                    <a:pt x="6834004" y="3824592"/>
                  </a:lnTo>
                  <a:lnTo>
                    <a:pt x="6820905" y="3868558"/>
                  </a:lnTo>
                  <a:lnTo>
                    <a:pt x="6805159" y="3911313"/>
                  </a:lnTo>
                  <a:lnTo>
                    <a:pt x="6786860" y="3952764"/>
                  </a:lnTo>
                  <a:lnTo>
                    <a:pt x="6766105" y="3992812"/>
                  </a:lnTo>
                  <a:lnTo>
                    <a:pt x="6742989" y="4031363"/>
                  </a:lnTo>
                  <a:lnTo>
                    <a:pt x="6717609" y="4068321"/>
                  </a:lnTo>
                  <a:lnTo>
                    <a:pt x="6690059" y="4103589"/>
                  </a:lnTo>
                  <a:lnTo>
                    <a:pt x="6660436" y="4137072"/>
                  </a:lnTo>
                  <a:lnTo>
                    <a:pt x="6628836" y="4168674"/>
                  </a:lnTo>
                  <a:lnTo>
                    <a:pt x="6595355" y="4198298"/>
                  </a:lnTo>
                  <a:lnTo>
                    <a:pt x="6560088" y="4225850"/>
                  </a:lnTo>
                  <a:lnTo>
                    <a:pt x="6523131" y="4251233"/>
                  </a:lnTo>
                  <a:lnTo>
                    <a:pt x="6484580" y="4274352"/>
                  </a:lnTo>
                  <a:lnTo>
                    <a:pt x="6444531" y="4295109"/>
                  </a:lnTo>
                  <a:lnTo>
                    <a:pt x="6403080" y="4313411"/>
                  </a:lnTo>
                  <a:lnTo>
                    <a:pt x="6360322" y="4329159"/>
                  </a:lnTo>
                  <a:lnTo>
                    <a:pt x="6316354" y="4342260"/>
                  </a:lnTo>
                  <a:lnTo>
                    <a:pt x="6271270" y="4352616"/>
                  </a:lnTo>
                  <a:lnTo>
                    <a:pt x="6225168" y="4360132"/>
                  </a:lnTo>
                  <a:lnTo>
                    <a:pt x="6178142" y="4364712"/>
                  </a:lnTo>
                  <a:lnTo>
                    <a:pt x="6130290" y="4366260"/>
                  </a:lnTo>
                  <a:lnTo>
                    <a:pt x="727710" y="4366260"/>
                  </a:lnTo>
                  <a:lnTo>
                    <a:pt x="679857" y="4364712"/>
                  </a:lnTo>
                  <a:lnTo>
                    <a:pt x="632831" y="4360132"/>
                  </a:lnTo>
                  <a:lnTo>
                    <a:pt x="586729" y="4352616"/>
                  </a:lnTo>
                  <a:lnTo>
                    <a:pt x="541645" y="4342260"/>
                  </a:lnTo>
                  <a:lnTo>
                    <a:pt x="497677" y="4329159"/>
                  </a:lnTo>
                  <a:lnTo>
                    <a:pt x="454919" y="4313411"/>
                  </a:lnTo>
                  <a:lnTo>
                    <a:pt x="413468" y="4295109"/>
                  </a:lnTo>
                  <a:lnTo>
                    <a:pt x="373419" y="4274352"/>
                  </a:lnTo>
                  <a:lnTo>
                    <a:pt x="334868" y="4251233"/>
                  </a:lnTo>
                  <a:lnTo>
                    <a:pt x="297911" y="4225850"/>
                  </a:lnTo>
                  <a:lnTo>
                    <a:pt x="262644" y="4198298"/>
                  </a:lnTo>
                  <a:lnTo>
                    <a:pt x="229163" y="4168674"/>
                  </a:lnTo>
                  <a:lnTo>
                    <a:pt x="197563" y="4137072"/>
                  </a:lnTo>
                  <a:lnTo>
                    <a:pt x="167940" y="4103589"/>
                  </a:lnTo>
                  <a:lnTo>
                    <a:pt x="140390" y="4068321"/>
                  </a:lnTo>
                  <a:lnTo>
                    <a:pt x="115010" y="4031363"/>
                  </a:lnTo>
                  <a:lnTo>
                    <a:pt x="91894" y="3992812"/>
                  </a:lnTo>
                  <a:lnTo>
                    <a:pt x="71139" y="3952764"/>
                  </a:lnTo>
                  <a:lnTo>
                    <a:pt x="52840" y="3911313"/>
                  </a:lnTo>
                  <a:lnTo>
                    <a:pt x="37094" y="3868558"/>
                  </a:lnTo>
                  <a:lnTo>
                    <a:pt x="23995" y="3824592"/>
                  </a:lnTo>
                  <a:lnTo>
                    <a:pt x="13641" y="3779513"/>
                  </a:lnTo>
                  <a:lnTo>
                    <a:pt x="6126" y="3733415"/>
                  </a:lnTo>
                  <a:lnTo>
                    <a:pt x="1547" y="3686395"/>
                  </a:lnTo>
                  <a:lnTo>
                    <a:pt x="0" y="3638550"/>
                  </a:lnTo>
                  <a:lnTo>
                    <a:pt x="0" y="727710"/>
                  </a:lnTo>
                  <a:close/>
                </a:path>
              </a:pathLst>
            </a:custGeom>
            <a:ln w="25908">
              <a:solidFill>
                <a:srgbClr val="0042C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935480" y="4067555"/>
              <a:ext cx="5617845" cy="1161415"/>
            </a:xfrm>
            <a:custGeom>
              <a:avLst/>
              <a:gdLst/>
              <a:ahLst/>
              <a:cxnLst/>
              <a:rect l="l" t="t" r="r" b="b"/>
              <a:pathLst>
                <a:path w="5617845" h="1161414">
                  <a:moveTo>
                    <a:pt x="0" y="1161288"/>
                  </a:moveTo>
                  <a:lnTo>
                    <a:pt x="5617464" y="1161288"/>
                  </a:lnTo>
                </a:path>
                <a:path w="5617845" h="1161414">
                  <a:moveTo>
                    <a:pt x="0" y="871728"/>
                  </a:moveTo>
                  <a:lnTo>
                    <a:pt x="5617464" y="871728"/>
                  </a:lnTo>
                </a:path>
                <a:path w="5617845" h="1161414">
                  <a:moveTo>
                    <a:pt x="0" y="580644"/>
                  </a:moveTo>
                  <a:lnTo>
                    <a:pt x="5617464" y="580644"/>
                  </a:lnTo>
                </a:path>
                <a:path w="5617845" h="1161414">
                  <a:moveTo>
                    <a:pt x="0" y="291084"/>
                  </a:moveTo>
                  <a:lnTo>
                    <a:pt x="5617464" y="291084"/>
                  </a:lnTo>
                </a:path>
                <a:path w="5617845" h="1161414">
                  <a:moveTo>
                    <a:pt x="0" y="0"/>
                  </a:moveTo>
                  <a:lnTo>
                    <a:pt x="5617464" y="0"/>
                  </a:lnTo>
                </a:path>
                <a:path w="5617845" h="1161414">
                  <a:moveTo>
                    <a:pt x="0" y="1161288"/>
                  </a:moveTo>
                  <a:lnTo>
                    <a:pt x="5617464" y="1161288"/>
                  </a:lnTo>
                </a:path>
              </a:pathLst>
            </a:custGeom>
            <a:ln w="9144">
              <a:solidFill>
                <a:srgbClr val="C1D5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286761" y="3545586"/>
              <a:ext cx="4914900" cy="1277620"/>
            </a:xfrm>
            <a:custGeom>
              <a:avLst/>
              <a:gdLst/>
              <a:ahLst/>
              <a:cxnLst/>
              <a:rect l="l" t="t" r="r" b="b"/>
              <a:pathLst>
                <a:path w="4914900" h="1277620">
                  <a:moveTo>
                    <a:pt x="0" y="0"/>
                  </a:moveTo>
                  <a:lnTo>
                    <a:pt x="701039" y="405383"/>
                  </a:lnTo>
                  <a:lnTo>
                    <a:pt x="1403603" y="405383"/>
                  </a:lnTo>
                  <a:lnTo>
                    <a:pt x="2106167" y="696468"/>
                  </a:lnTo>
                  <a:lnTo>
                    <a:pt x="2808732" y="986027"/>
                  </a:lnTo>
                  <a:lnTo>
                    <a:pt x="3511296" y="580644"/>
                  </a:lnTo>
                  <a:lnTo>
                    <a:pt x="4212336" y="928115"/>
                  </a:lnTo>
                  <a:lnTo>
                    <a:pt x="4914899" y="1277112"/>
                  </a:lnTo>
                </a:path>
              </a:pathLst>
            </a:custGeom>
            <a:ln w="28956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51987" y="3915155"/>
              <a:ext cx="73152" cy="73152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54552" y="3915155"/>
              <a:ext cx="73152" cy="73152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55591" y="4204716"/>
              <a:ext cx="73152" cy="73152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58155" y="4495800"/>
              <a:ext cx="73152" cy="73152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60719" y="4088892"/>
              <a:ext cx="73152" cy="73152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63284" y="4437888"/>
              <a:ext cx="73152" cy="73152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65848" y="4785360"/>
              <a:ext cx="73151" cy="73152"/>
            </a:xfrm>
            <a:prstGeom prst="rect">
              <a:avLst/>
            </a:prstGeom>
          </p:spPr>
        </p:pic>
      </p:grpSp>
      <p:pic>
        <p:nvPicPr>
          <p:cNvPr id="21" name="object 21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49423" y="3508247"/>
            <a:ext cx="73152" cy="73151"/>
          </a:xfrm>
          <a:prstGeom prst="rect">
            <a:avLst/>
          </a:prstGeom>
        </p:spPr>
      </p:pic>
      <p:sp>
        <p:nvSpPr>
          <p:cNvPr id="22" name="object 22" descr=""/>
          <p:cNvSpPr txBox="1"/>
          <p:nvPr/>
        </p:nvSpPr>
        <p:spPr>
          <a:xfrm>
            <a:off x="2850895" y="4039616"/>
            <a:ext cx="27749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0042C7"/>
                </a:solidFill>
                <a:latin typeface="Lucida Sans Unicode"/>
                <a:cs typeface="Lucida Sans Unicode"/>
              </a:rPr>
              <a:t>0,52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3553205" y="4039616"/>
            <a:ext cx="27749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0042C7"/>
                </a:solidFill>
                <a:latin typeface="Lucida Sans Unicode"/>
                <a:cs typeface="Lucida Sans Unicode"/>
              </a:rPr>
              <a:t>0,52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4255389" y="4329810"/>
            <a:ext cx="27749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0042C7"/>
                </a:solidFill>
                <a:latin typeface="Lucida Sans Unicode"/>
                <a:cs typeface="Lucida Sans Unicode"/>
              </a:rPr>
              <a:t>0,47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4957698" y="4620259"/>
            <a:ext cx="27749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0042C7"/>
                </a:solidFill>
                <a:latin typeface="Lucida Sans Unicode"/>
                <a:cs typeface="Lucida Sans Unicode"/>
              </a:rPr>
              <a:t>0,42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5660263" y="4213605"/>
            <a:ext cx="27749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0042C7"/>
                </a:solidFill>
                <a:latin typeface="Lucida Sans Unicode"/>
                <a:cs typeface="Lucida Sans Unicode"/>
              </a:rPr>
              <a:t>0,49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6362446" y="4562347"/>
            <a:ext cx="27749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0042C7"/>
                </a:solidFill>
                <a:latin typeface="Lucida Sans Unicode"/>
                <a:cs typeface="Lucida Sans Unicode"/>
              </a:rPr>
              <a:t>0,43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7064756" y="4910708"/>
            <a:ext cx="27749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0042C7"/>
                </a:solidFill>
                <a:latin typeface="Lucida Sans Unicode"/>
                <a:cs typeface="Lucida Sans Unicode"/>
              </a:rPr>
              <a:t>0,37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612519" y="5125339"/>
            <a:ext cx="2063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0050F0"/>
                </a:solidFill>
                <a:latin typeface="Lucida Sans Unicode"/>
                <a:cs typeface="Lucida Sans Unicode"/>
              </a:rPr>
              <a:t>0,3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1540002" y="4834890"/>
            <a:ext cx="2794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0050F0"/>
                </a:solidFill>
                <a:latin typeface="Lucida Sans Unicode"/>
                <a:cs typeface="Lucida Sans Unicode"/>
              </a:rPr>
              <a:t>0,35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1612519" y="4544314"/>
            <a:ext cx="2063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0050F0"/>
                </a:solidFill>
                <a:latin typeface="Lucida Sans Unicode"/>
                <a:cs typeface="Lucida Sans Unicode"/>
              </a:rPr>
              <a:t>0,4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1540002" y="4253865"/>
            <a:ext cx="2794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0050F0"/>
                </a:solidFill>
                <a:latin typeface="Lucida Sans Unicode"/>
                <a:cs typeface="Lucida Sans Unicode"/>
              </a:rPr>
              <a:t>0,45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1612519" y="3963111"/>
            <a:ext cx="206375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0050F0"/>
                </a:solidFill>
                <a:latin typeface="Lucida Sans Unicode"/>
                <a:cs typeface="Lucida Sans Unicode"/>
              </a:rPr>
              <a:t>0,5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1540002" y="3092322"/>
            <a:ext cx="279400" cy="7435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0050F0"/>
                </a:solidFill>
                <a:latin typeface="Lucida Sans Unicode"/>
                <a:cs typeface="Lucida Sans Unicode"/>
              </a:rPr>
              <a:t>0,65</a:t>
            </a:r>
            <a:endParaRPr sz="900">
              <a:latin typeface="Lucida Sans Unicode"/>
              <a:cs typeface="Lucida Sans Unicode"/>
            </a:endParaRPr>
          </a:p>
          <a:p>
            <a:pPr algn="r" marR="5080">
              <a:lnSpc>
                <a:spcPct val="100000"/>
              </a:lnSpc>
              <a:spcBef>
                <a:spcPts val="1205"/>
              </a:spcBef>
            </a:pPr>
            <a:r>
              <a:rPr dirty="0" sz="900" spc="-25">
                <a:solidFill>
                  <a:srgbClr val="0050F0"/>
                </a:solidFill>
                <a:latin typeface="Lucida Sans Unicode"/>
                <a:cs typeface="Lucida Sans Unicode"/>
              </a:rPr>
              <a:t>0,6</a:t>
            </a:r>
            <a:endParaRPr sz="900">
              <a:latin typeface="Lucida Sans Unicode"/>
              <a:cs typeface="Lucida Sans Unicode"/>
            </a:endParaRPr>
          </a:p>
          <a:p>
            <a:pPr algn="r" marR="5080">
              <a:lnSpc>
                <a:spcPct val="100000"/>
              </a:lnSpc>
              <a:spcBef>
                <a:spcPts val="1210"/>
              </a:spcBef>
            </a:pPr>
            <a:r>
              <a:rPr dirty="0" sz="900" spc="-20">
                <a:solidFill>
                  <a:srgbClr val="0050F0"/>
                </a:solidFill>
                <a:latin typeface="Lucida Sans Unicode"/>
                <a:cs typeface="Lucida Sans Unicode"/>
              </a:rPr>
              <a:t>0,55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2129408" y="5312155"/>
            <a:ext cx="3143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0050F0"/>
                </a:solidFill>
                <a:latin typeface="Lucida Sans Unicode"/>
                <a:cs typeface="Lucida Sans Unicode"/>
              </a:rPr>
              <a:t>2017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2831719" y="5312155"/>
            <a:ext cx="3143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0050F0"/>
                </a:solidFill>
                <a:latin typeface="Lucida Sans Unicode"/>
                <a:cs typeface="Lucida Sans Unicode"/>
              </a:rPr>
              <a:t>2018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3533902" y="5312155"/>
            <a:ext cx="3143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0050F0"/>
                </a:solidFill>
                <a:latin typeface="Lucida Sans Unicode"/>
                <a:cs typeface="Lucida Sans Unicode"/>
              </a:rPr>
              <a:t>2019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4236465" y="5312155"/>
            <a:ext cx="3143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0050F0"/>
                </a:solidFill>
                <a:latin typeface="Lucida Sans Unicode"/>
                <a:cs typeface="Lucida Sans Unicode"/>
              </a:rPr>
              <a:t>2020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4938776" y="5312155"/>
            <a:ext cx="3143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0050F0"/>
                </a:solidFill>
                <a:latin typeface="Lucida Sans Unicode"/>
                <a:cs typeface="Lucida Sans Unicode"/>
              </a:rPr>
              <a:t>2021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5641085" y="5312155"/>
            <a:ext cx="3143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0050F0"/>
                </a:solidFill>
                <a:latin typeface="Lucida Sans Unicode"/>
                <a:cs typeface="Lucida Sans Unicode"/>
              </a:rPr>
              <a:t>2022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6343269" y="5312155"/>
            <a:ext cx="3143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0050F0"/>
                </a:solidFill>
                <a:latin typeface="Lucida Sans Unicode"/>
                <a:cs typeface="Lucida Sans Unicode"/>
              </a:rPr>
              <a:t>2023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7045832" y="5312155"/>
            <a:ext cx="3143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0050F0"/>
                </a:solidFill>
                <a:latin typeface="Lucida Sans Unicode"/>
                <a:cs typeface="Lucida Sans Unicode"/>
              </a:rPr>
              <a:t>2024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2193417" y="2067612"/>
            <a:ext cx="4311650" cy="650240"/>
          </a:xfrm>
          <a:prstGeom prst="rect">
            <a:avLst/>
          </a:prstGeom>
        </p:spPr>
        <p:txBody>
          <a:bodyPr wrap="square" lIns="0" tIns="8064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35"/>
              </a:spcBef>
            </a:pPr>
            <a:r>
              <a:rPr dirty="0" sz="1600">
                <a:latin typeface="Lucida Sans Unicode"/>
                <a:cs typeface="Lucida Sans Unicode"/>
              </a:rPr>
              <a:t>Vývoj</a:t>
            </a:r>
            <a:r>
              <a:rPr dirty="0" sz="1600" spc="-50">
                <a:latin typeface="Lucida Sans Unicode"/>
                <a:cs typeface="Lucida Sans Unicode"/>
              </a:rPr>
              <a:t> </a:t>
            </a:r>
            <a:r>
              <a:rPr dirty="0" sz="1600">
                <a:latin typeface="Lucida Sans Unicode"/>
                <a:cs typeface="Lucida Sans Unicode"/>
              </a:rPr>
              <a:t>jednotkových</a:t>
            </a:r>
            <a:r>
              <a:rPr dirty="0" sz="1600" spc="-50">
                <a:latin typeface="Lucida Sans Unicode"/>
                <a:cs typeface="Lucida Sans Unicode"/>
              </a:rPr>
              <a:t> </a:t>
            </a:r>
            <a:r>
              <a:rPr dirty="0" sz="1600">
                <a:latin typeface="Lucida Sans Unicode"/>
                <a:cs typeface="Lucida Sans Unicode"/>
              </a:rPr>
              <a:t>spotřeb</a:t>
            </a:r>
            <a:r>
              <a:rPr dirty="0" sz="1600" spc="-45">
                <a:latin typeface="Lucida Sans Unicode"/>
                <a:cs typeface="Lucida Sans Unicode"/>
              </a:rPr>
              <a:t> </a:t>
            </a:r>
            <a:r>
              <a:rPr dirty="0" sz="1600">
                <a:latin typeface="Lucida Sans Unicode"/>
                <a:cs typeface="Lucida Sans Unicode"/>
              </a:rPr>
              <a:t>páry</a:t>
            </a:r>
            <a:r>
              <a:rPr dirty="0" sz="1600" spc="-40">
                <a:latin typeface="Lucida Sans Unicode"/>
                <a:cs typeface="Lucida Sans Unicode"/>
              </a:rPr>
              <a:t> </a:t>
            </a:r>
            <a:r>
              <a:rPr dirty="0" sz="1600">
                <a:latin typeface="Lucida Sans Unicode"/>
                <a:cs typeface="Lucida Sans Unicode"/>
              </a:rPr>
              <a:t>při</a:t>
            </a:r>
            <a:r>
              <a:rPr dirty="0" sz="1600" spc="-25">
                <a:latin typeface="Lucida Sans Unicode"/>
                <a:cs typeface="Lucida Sans Unicode"/>
              </a:rPr>
              <a:t> </a:t>
            </a:r>
            <a:r>
              <a:rPr dirty="0" sz="1600" spc="-10">
                <a:latin typeface="Lucida Sans Unicode"/>
                <a:cs typeface="Lucida Sans Unicode"/>
              </a:rPr>
              <a:t>výrobě</a:t>
            </a:r>
            <a:endParaRPr sz="1600">
              <a:latin typeface="Lucida Sans Unicode"/>
              <a:cs typeface="Lucida Sans Unicode"/>
            </a:endParaRPr>
          </a:p>
          <a:p>
            <a:pPr algn="ctr" marL="4445">
              <a:lnSpc>
                <a:spcPct val="100000"/>
              </a:lnSpc>
              <a:spcBef>
                <a:spcPts val="540"/>
              </a:spcBef>
            </a:pPr>
            <a:r>
              <a:rPr dirty="0" sz="1600">
                <a:latin typeface="Lucida Sans Unicode"/>
                <a:cs typeface="Lucida Sans Unicode"/>
              </a:rPr>
              <a:t>FAME</a:t>
            </a:r>
            <a:r>
              <a:rPr dirty="0" sz="1600" spc="-25">
                <a:latin typeface="Lucida Sans Unicode"/>
                <a:cs typeface="Lucida Sans Unicode"/>
              </a:rPr>
              <a:t> </a:t>
            </a:r>
            <a:r>
              <a:rPr dirty="0" sz="1200">
                <a:latin typeface="Lucida Sans Unicode"/>
                <a:cs typeface="Lucida Sans Unicode"/>
              </a:rPr>
              <a:t>(GJ/1000</a:t>
            </a:r>
            <a:r>
              <a:rPr dirty="0" sz="1200" spc="-35">
                <a:latin typeface="Lucida Sans Unicode"/>
                <a:cs typeface="Lucida Sans Unicode"/>
              </a:rPr>
              <a:t> </a:t>
            </a:r>
            <a:r>
              <a:rPr dirty="0" sz="1200" spc="-25">
                <a:latin typeface="Lucida Sans Unicode"/>
                <a:cs typeface="Lucida Sans Unicode"/>
              </a:rPr>
              <a:t>L)</a:t>
            </a:r>
            <a:endParaRPr sz="1200">
              <a:latin typeface="Lucida Sans Unicode"/>
              <a:cs typeface="Lucida Sans Unicode"/>
            </a:endParaRPr>
          </a:p>
        </p:txBody>
      </p:sp>
      <p:graphicFrame>
        <p:nvGraphicFramePr>
          <p:cNvPr id="44" name="object 44" descr=""/>
          <p:cNvGraphicFramePr>
            <a:graphicFrameLocks noGrp="1"/>
          </p:cNvGraphicFramePr>
          <p:nvPr/>
        </p:nvGraphicFramePr>
        <p:xfrm>
          <a:off x="1935479" y="2977895"/>
          <a:ext cx="5704840" cy="7950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8150"/>
                <a:gridCol w="2650490"/>
              </a:tblGrid>
              <a:tr h="2146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9525">
                      <a:solidFill>
                        <a:srgbClr val="C1D5FF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dirty="0" sz="1600">
                          <a:latin typeface="Lucida Sans Unicode"/>
                          <a:cs typeface="Lucida Sans Unicode"/>
                        </a:rPr>
                        <a:t>pokles</a:t>
                      </a:r>
                      <a:r>
                        <a:rPr dirty="0" sz="1600" spc="-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600">
                          <a:latin typeface="Lucida Sans Unicode"/>
                          <a:cs typeface="Lucida Sans Unicode"/>
                        </a:rPr>
                        <a:t>spotřeby</a:t>
                      </a:r>
                      <a:r>
                        <a:rPr dirty="0" sz="1600" spc="-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600">
                          <a:latin typeface="Lucida Sans Unicode"/>
                          <a:cs typeface="Lucida Sans Unicode"/>
                        </a:rPr>
                        <a:t>o</a:t>
                      </a:r>
                      <a:r>
                        <a:rPr dirty="0" sz="1600" spc="-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600" spc="-25">
                          <a:latin typeface="Lucida Sans Unicode"/>
                          <a:cs typeface="Lucida Sans Unicode"/>
                        </a:rPr>
                        <a:t>37%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27305">
                    <a:lnB w="9525">
                      <a:solidFill>
                        <a:srgbClr val="C1D5FF"/>
                      </a:solidFill>
                      <a:prstDash val="solid"/>
                    </a:lnB>
                    <a:solidFill>
                      <a:srgbClr val="ACC7FF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C1D5FF"/>
                      </a:solidFill>
                      <a:prstDash val="solid"/>
                    </a:lnT>
                    <a:lnB w="9525">
                      <a:solidFill>
                        <a:srgbClr val="C1D5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7305">
                    <a:lnB w="9525">
                      <a:solidFill>
                        <a:srgbClr val="C1D5FF"/>
                      </a:solidFill>
                      <a:prstDash val="solid"/>
                    </a:lnB>
                    <a:solidFill>
                      <a:srgbClr val="ACC7FF"/>
                    </a:solidFill>
                  </a:tcPr>
                </a:tc>
              </a:tr>
              <a:tr h="2908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25425">
                        <a:lnSpc>
                          <a:spcPts val="940"/>
                        </a:lnSpc>
                      </a:pPr>
                      <a:r>
                        <a:rPr dirty="0" sz="900" spc="-20">
                          <a:solidFill>
                            <a:srgbClr val="0042C7"/>
                          </a:solidFill>
                          <a:latin typeface="Lucida Sans Unicode"/>
                          <a:cs typeface="Lucida Sans Unicode"/>
                        </a:rPr>
                        <a:t>0,59</a:t>
                      </a:r>
                      <a:endParaRPr sz="9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27305">
                    <a:lnT w="9525">
                      <a:solidFill>
                        <a:srgbClr val="C1D5FF"/>
                      </a:solidFill>
                      <a:prstDash val="solid"/>
                    </a:lnT>
                    <a:lnB w="9525">
                      <a:solidFill>
                        <a:srgbClr val="C1D5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7305">
                    <a:lnB w="9525">
                      <a:solidFill>
                        <a:srgbClr val="C1D5FF"/>
                      </a:solidFill>
                      <a:prstDash val="solid"/>
                    </a:lnB>
                    <a:solidFill>
                      <a:srgbClr val="ACC7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051486" y="273425"/>
            <a:ext cx="6129020" cy="884555"/>
            <a:chOff x="1051486" y="273425"/>
            <a:chExt cx="6129020" cy="8845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1486" y="273425"/>
              <a:ext cx="6128905" cy="313703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9636" y="480059"/>
              <a:ext cx="4973573" cy="67741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Faktory</a:t>
            </a:r>
            <a:r>
              <a:rPr dirty="0" spc="-10"/>
              <a:t> </a:t>
            </a:r>
            <a:r>
              <a:rPr dirty="0"/>
              <a:t>snižující emise</a:t>
            </a:r>
            <a:r>
              <a:rPr dirty="0" spc="5"/>
              <a:t> </a:t>
            </a:r>
            <a:r>
              <a:rPr dirty="0"/>
              <a:t>CO2 z</a:t>
            </a:r>
            <a:r>
              <a:rPr dirty="0" spc="-5"/>
              <a:t> </a:t>
            </a:r>
            <a:r>
              <a:rPr dirty="0" spc="-10"/>
              <a:t>výroby</a:t>
            </a:r>
          </a:p>
          <a:p>
            <a:pPr algn="ctr" marL="635">
              <a:lnSpc>
                <a:spcPct val="100000"/>
              </a:lnSpc>
              <a:spcBef>
                <a:spcPts val="95"/>
              </a:spcBef>
            </a:pPr>
            <a:r>
              <a:rPr dirty="0" b="1">
                <a:solidFill>
                  <a:srgbClr val="001F5F"/>
                </a:solidFill>
                <a:latin typeface="Arial"/>
                <a:cs typeface="Arial"/>
              </a:rPr>
              <a:t>Snížení</a:t>
            </a:r>
            <a:r>
              <a:rPr dirty="0" spc="-8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001F5F"/>
                </a:solidFill>
                <a:latin typeface="Arial"/>
                <a:cs typeface="Arial"/>
              </a:rPr>
              <a:t>energetické</a:t>
            </a:r>
            <a:r>
              <a:rPr dirty="0" spc="-5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pc="-10" b="1">
                <a:solidFill>
                  <a:srgbClr val="001F5F"/>
                </a:solidFill>
                <a:latin typeface="Arial"/>
                <a:cs typeface="Arial"/>
              </a:rPr>
              <a:t>náročnosti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95031" y="199644"/>
            <a:ext cx="1473707" cy="409955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365735" y="1199388"/>
            <a:ext cx="8460105" cy="123189"/>
            <a:chOff x="365735" y="1199388"/>
            <a:chExt cx="8460105" cy="123189"/>
          </a:xfrm>
        </p:grpSpPr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5735" y="1201022"/>
              <a:ext cx="8459764" cy="121362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400812" y="1199387"/>
              <a:ext cx="8385175" cy="44450"/>
            </a:xfrm>
            <a:custGeom>
              <a:avLst/>
              <a:gdLst/>
              <a:ahLst/>
              <a:cxnLst/>
              <a:rect l="l" t="t" r="r" b="b"/>
              <a:pathLst>
                <a:path w="8385175" h="44450">
                  <a:moveTo>
                    <a:pt x="8384794" y="35306"/>
                  </a:moveTo>
                  <a:lnTo>
                    <a:pt x="0" y="35306"/>
                  </a:lnTo>
                  <a:lnTo>
                    <a:pt x="0" y="44196"/>
                  </a:lnTo>
                  <a:lnTo>
                    <a:pt x="8384794" y="44196"/>
                  </a:lnTo>
                  <a:lnTo>
                    <a:pt x="8384794" y="35306"/>
                  </a:lnTo>
                  <a:close/>
                </a:path>
                <a:path w="8385175" h="44450">
                  <a:moveTo>
                    <a:pt x="8384794" y="0"/>
                  </a:moveTo>
                  <a:lnTo>
                    <a:pt x="0" y="0"/>
                  </a:lnTo>
                  <a:lnTo>
                    <a:pt x="0" y="26543"/>
                  </a:lnTo>
                  <a:lnTo>
                    <a:pt x="8384794" y="26543"/>
                  </a:lnTo>
                  <a:lnTo>
                    <a:pt x="8384794" y="0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1130808" y="1717548"/>
            <a:ext cx="6884034" cy="4392295"/>
            <a:chOff x="1130808" y="1717548"/>
            <a:chExt cx="6884034" cy="4392295"/>
          </a:xfrm>
        </p:grpSpPr>
        <p:sp>
          <p:nvSpPr>
            <p:cNvPr id="11" name="object 11" descr=""/>
            <p:cNvSpPr/>
            <p:nvPr/>
          </p:nvSpPr>
          <p:spPr>
            <a:xfrm>
              <a:off x="1143762" y="1730502"/>
              <a:ext cx="6858000" cy="4366260"/>
            </a:xfrm>
            <a:custGeom>
              <a:avLst/>
              <a:gdLst/>
              <a:ahLst/>
              <a:cxnLst/>
              <a:rect l="l" t="t" r="r" b="b"/>
              <a:pathLst>
                <a:path w="6858000" h="4366260">
                  <a:moveTo>
                    <a:pt x="0" y="727710"/>
                  </a:moveTo>
                  <a:lnTo>
                    <a:pt x="1547" y="679857"/>
                  </a:lnTo>
                  <a:lnTo>
                    <a:pt x="6126" y="632831"/>
                  </a:lnTo>
                  <a:lnTo>
                    <a:pt x="13641" y="586729"/>
                  </a:lnTo>
                  <a:lnTo>
                    <a:pt x="23995" y="541645"/>
                  </a:lnTo>
                  <a:lnTo>
                    <a:pt x="37094" y="497677"/>
                  </a:lnTo>
                  <a:lnTo>
                    <a:pt x="52840" y="454919"/>
                  </a:lnTo>
                  <a:lnTo>
                    <a:pt x="71139" y="413468"/>
                  </a:lnTo>
                  <a:lnTo>
                    <a:pt x="91894" y="373419"/>
                  </a:lnTo>
                  <a:lnTo>
                    <a:pt x="115010" y="334868"/>
                  </a:lnTo>
                  <a:lnTo>
                    <a:pt x="140390" y="297911"/>
                  </a:lnTo>
                  <a:lnTo>
                    <a:pt x="167940" y="262644"/>
                  </a:lnTo>
                  <a:lnTo>
                    <a:pt x="197563" y="229163"/>
                  </a:lnTo>
                  <a:lnTo>
                    <a:pt x="229163" y="197563"/>
                  </a:lnTo>
                  <a:lnTo>
                    <a:pt x="262644" y="167940"/>
                  </a:lnTo>
                  <a:lnTo>
                    <a:pt x="297911" y="140390"/>
                  </a:lnTo>
                  <a:lnTo>
                    <a:pt x="334868" y="115010"/>
                  </a:lnTo>
                  <a:lnTo>
                    <a:pt x="373419" y="91894"/>
                  </a:lnTo>
                  <a:lnTo>
                    <a:pt x="413468" y="71139"/>
                  </a:lnTo>
                  <a:lnTo>
                    <a:pt x="454919" y="52840"/>
                  </a:lnTo>
                  <a:lnTo>
                    <a:pt x="497677" y="37094"/>
                  </a:lnTo>
                  <a:lnTo>
                    <a:pt x="541645" y="23995"/>
                  </a:lnTo>
                  <a:lnTo>
                    <a:pt x="586729" y="13641"/>
                  </a:lnTo>
                  <a:lnTo>
                    <a:pt x="632831" y="6126"/>
                  </a:lnTo>
                  <a:lnTo>
                    <a:pt x="679857" y="1547"/>
                  </a:lnTo>
                  <a:lnTo>
                    <a:pt x="727710" y="0"/>
                  </a:lnTo>
                  <a:lnTo>
                    <a:pt x="6130290" y="0"/>
                  </a:lnTo>
                  <a:lnTo>
                    <a:pt x="6178142" y="1547"/>
                  </a:lnTo>
                  <a:lnTo>
                    <a:pt x="6225168" y="6126"/>
                  </a:lnTo>
                  <a:lnTo>
                    <a:pt x="6271270" y="13641"/>
                  </a:lnTo>
                  <a:lnTo>
                    <a:pt x="6316354" y="23995"/>
                  </a:lnTo>
                  <a:lnTo>
                    <a:pt x="6360322" y="37094"/>
                  </a:lnTo>
                  <a:lnTo>
                    <a:pt x="6403080" y="52840"/>
                  </a:lnTo>
                  <a:lnTo>
                    <a:pt x="6444531" y="71139"/>
                  </a:lnTo>
                  <a:lnTo>
                    <a:pt x="6484580" y="91894"/>
                  </a:lnTo>
                  <a:lnTo>
                    <a:pt x="6523131" y="115010"/>
                  </a:lnTo>
                  <a:lnTo>
                    <a:pt x="6560088" y="140390"/>
                  </a:lnTo>
                  <a:lnTo>
                    <a:pt x="6595355" y="167940"/>
                  </a:lnTo>
                  <a:lnTo>
                    <a:pt x="6628836" y="197563"/>
                  </a:lnTo>
                  <a:lnTo>
                    <a:pt x="6660436" y="229163"/>
                  </a:lnTo>
                  <a:lnTo>
                    <a:pt x="6690059" y="262644"/>
                  </a:lnTo>
                  <a:lnTo>
                    <a:pt x="6717609" y="297911"/>
                  </a:lnTo>
                  <a:lnTo>
                    <a:pt x="6742989" y="334868"/>
                  </a:lnTo>
                  <a:lnTo>
                    <a:pt x="6766105" y="373419"/>
                  </a:lnTo>
                  <a:lnTo>
                    <a:pt x="6786860" y="413468"/>
                  </a:lnTo>
                  <a:lnTo>
                    <a:pt x="6805159" y="454919"/>
                  </a:lnTo>
                  <a:lnTo>
                    <a:pt x="6820905" y="497677"/>
                  </a:lnTo>
                  <a:lnTo>
                    <a:pt x="6834004" y="541645"/>
                  </a:lnTo>
                  <a:lnTo>
                    <a:pt x="6844358" y="586729"/>
                  </a:lnTo>
                  <a:lnTo>
                    <a:pt x="6851873" y="632831"/>
                  </a:lnTo>
                  <a:lnTo>
                    <a:pt x="6856452" y="679857"/>
                  </a:lnTo>
                  <a:lnTo>
                    <a:pt x="6858000" y="727710"/>
                  </a:lnTo>
                  <a:lnTo>
                    <a:pt x="6858000" y="3638550"/>
                  </a:lnTo>
                  <a:lnTo>
                    <a:pt x="6856452" y="3686395"/>
                  </a:lnTo>
                  <a:lnTo>
                    <a:pt x="6851873" y="3733415"/>
                  </a:lnTo>
                  <a:lnTo>
                    <a:pt x="6844358" y="3779513"/>
                  </a:lnTo>
                  <a:lnTo>
                    <a:pt x="6834004" y="3824592"/>
                  </a:lnTo>
                  <a:lnTo>
                    <a:pt x="6820905" y="3868558"/>
                  </a:lnTo>
                  <a:lnTo>
                    <a:pt x="6805159" y="3911313"/>
                  </a:lnTo>
                  <a:lnTo>
                    <a:pt x="6786860" y="3952764"/>
                  </a:lnTo>
                  <a:lnTo>
                    <a:pt x="6766105" y="3992812"/>
                  </a:lnTo>
                  <a:lnTo>
                    <a:pt x="6742989" y="4031363"/>
                  </a:lnTo>
                  <a:lnTo>
                    <a:pt x="6717609" y="4068321"/>
                  </a:lnTo>
                  <a:lnTo>
                    <a:pt x="6690059" y="4103589"/>
                  </a:lnTo>
                  <a:lnTo>
                    <a:pt x="6660436" y="4137072"/>
                  </a:lnTo>
                  <a:lnTo>
                    <a:pt x="6628836" y="4168674"/>
                  </a:lnTo>
                  <a:lnTo>
                    <a:pt x="6595355" y="4198298"/>
                  </a:lnTo>
                  <a:lnTo>
                    <a:pt x="6560088" y="4225850"/>
                  </a:lnTo>
                  <a:lnTo>
                    <a:pt x="6523131" y="4251233"/>
                  </a:lnTo>
                  <a:lnTo>
                    <a:pt x="6484580" y="4274352"/>
                  </a:lnTo>
                  <a:lnTo>
                    <a:pt x="6444531" y="4295109"/>
                  </a:lnTo>
                  <a:lnTo>
                    <a:pt x="6403080" y="4313411"/>
                  </a:lnTo>
                  <a:lnTo>
                    <a:pt x="6360322" y="4329159"/>
                  </a:lnTo>
                  <a:lnTo>
                    <a:pt x="6316354" y="4342260"/>
                  </a:lnTo>
                  <a:lnTo>
                    <a:pt x="6271270" y="4352616"/>
                  </a:lnTo>
                  <a:lnTo>
                    <a:pt x="6225168" y="4360132"/>
                  </a:lnTo>
                  <a:lnTo>
                    <a:pt x="6178142" y="4364712"/>
                  </a:lnTo>
                  <a:lnTo>
                    <a:pt x="6130290" y="4366260"/>
                  </a:lnTo>
                  <a:lnTo>
                    <a:pt x="727710" y="4366260"/>
                  </a:lnTo>
                  <a:lnTo>
                    <a:pt x="679857" y="4364712"/>
                  </a:lnTo>
                  <a:lnTo>
                    <a:pt x="632831" y="4360132"/>
                  </a:lnTo>
                  <a:lnTo>
                    <a:pt x="586729" y="4352616"/>
                  </a:lnTo>
                  <a:lnTo>
                    <a:pt x="541645" y="4342260"/>
                  </a:lnTo>
                  <a:lnTo>
                    <a:pt x="497677" y="4329159"/>
                  </a:lnTo>
                  <a:lnTo>
                    <a:pt x="454919" y="4313411"/>
                  </a:lnTo>
                  <a:lnTo>
                    <a:pt x="413468" y="4295109"/>
                  </a:lnTo>
                  <a:lnTo>
                    <a:pt x="373419" y="4274352"/>
                  </a:lnTo>
                  <a:lnTo>
                    <a:pt x="334868" y="4251233"/>
                  </a:lnTo>
                  <a:lnTo>
                    <a:pt x="297911" y="4225850"/>
                  </a:lnTo>
                  <a:lnTo>
                    <a:pt x="262644" y="4198298"/>
                  </a:lnTo>
                  <a:lnTo>
                    <a:pt x="229163" y="4168674"/>
                  </a:lnTo>
                  <a:lnTo>
                    <a:pt x="197563" y="4137072"/>
                  </a:lnTo>
                  <a:lnTo>
                    <a:pt x="167940" y="4103589"/>
                  </a:lnTo>
                  <a:lnTo>
                    <a:pt x="140390" y="4068321"/>
                  </a:lnTo>
                  <a:lnTo>
                    <a:pt x="115010" y="4031363"/>
                  </a:lnTo>
                  <a:lnTo>
                    <a:pt x="91894" y="3992812"/>
                  </a:lnTo>
                  <a:lnTo>
                    <a:pt x="71139" y="3952764"/>
                  </a:lnTo>
                  <a:lnTo>
                    <a:pt x="52840" y="3911313"/>
                  </a:lnTo>
                  <a:lnTo>
                    <a:pt x="37094" y="3868558"/>
                  </a:lnTo>
                  <a:lnTo>
                    <a:pt x="23995" y="3824592"/>
                  </a:lnTo>
                  <a:lnTo>
                    <a:pt x="13641" y="3779513"/>
                  </a:lnTo>
                  <a:lnTo>
                    <a:pt x="6126" y="3733415"/>
                  </a:lnTo>
                  <a:lnTo>
                    <a:pt x="1547" y="3686395"/>
                  </a:lnTo>
                  <a:lnTo>
                    <a:pt x="0" y="3638550"/>
                  </a:lnTo>
                  <a:lnTo>
                    <a:pt x="0" y="727710"/>
                  </a:lnTo>
                  <a:close/>
                </a:path>
              </a:pathLst>
            </a:custGeom>
            <a:ln w="25908">
              <a:solidFill>
                <a:srgbClr val="0042C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943100" y="3639312"/>
              <a:ext cx="5820410" cy="1656714"/>
            </a:xfrm>
            <a:custGeom>
              <a:avLst/>
              <a:gdLst/>
              <a:ahLst/>
              <a:cxnLst/>
              <a:rect l="l" t="t" r="r" b="b"/>
              <a:pathLst>
                <a:path w="5820409" h="1656714">
                  <a:moveTo>
                    <a:pt x="0" y="1656588"/>
                  </a:moveTo>
                  <a:lnTo>
                    <a:pt x="5820156" y="1656588"/>
                  </a:lnTo>
                </a:path>
                <a:path w="5820409" h="1656714">
                  <a:moveTo>
                    <a:pt x="0" y="1380744"/>
                  </a:moveTo>
                  <a:lnTo>
                    <a:pt x="5820156" y="1380744"/>
                  </a:lnTo>
                </a:path>
                <a:path w="5820409" h="1656714">
                  <a:moveTo>
                    <a:pt x="0" y="1104900"/>
                  </a:moveTo>
                  <a:lnTo>
                    <a:pt x="5820156" y="1104900"/>
                  </a:lnTo>
                </a:path>
                <a:path w="5820409" h="1656714">
                  <a:moveTo>
                    <a:pt x="0" y="829056"/>
                  </a:moveTo>
                  <a:lnTo>
                    <a:pt x="5820156" y="829056"/>
                  </a:lnTo>
                </a:path>
                <a:path w="5820409" h="1656714">
                  <a:moveTo>
                    <a:pt x="0" y="553212"/>
                  </a:moveTo>
                  <a:lnTo>
                    <a:pt x="5820156" y="553212"/>
                  </a:lnTo>
                </a:path>
                <a:path w="5820409" h="1656714">
                  <a:moveTo>
                    <a:pt x="0" y="275844"/>
                  </a:moveTo>
                  <a:lnTo>
                    <a:pt x="5820156" y="275844"/>
                  </a:lnTo>
                </a:path>
                <a:path w="5820409" h="1656714">
                  <a:moveTo>
                    <a:pt x="0" y="0"/>
                  </a:moveTo>
                  <a:lnTo>
                    <a:pt x="5820156" y="0"/>
                  </a:lnTo>
                </a:path>
                <a:path w="5820409" h="1656714">
                  <a:moveTo>
                    <a:pt x="0" y="1656588"/>
                  </a:moveTo>
                  <a:lnTo>
                    <a:pt x="5820156" y="1656588"/>
                  </a:lnTo>
                </a:path>
              </a:pathLst>
            </a:custGeom>
            <a:ln w="9144">
              <a:solidFill>
                <a:srgbClr val="C1D5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306574" y="2987802"/>
              <a:ext cx="5093335" cy="1363980"/>
            </a:xfrm>
            <a:custGeom>
              <a:avLst/>
              <a:gdLst/>
              <a:ahLst/>
              <a:cxnLst/>
              <a:rect l="l" t="t" r="r" b="b"/>
              <a:pathLst>
                <a:path w="5093334" h="1363979">
                  <a:moveTo>
                    <a:pt x="0" y="0"/>
                  </a:moveTo>
                  <a:lnTo>
                    <a:pt x="726948" y="77724"/>
                  </a:lnTo>
                  <a:lnTo>
                    <a:pt x="1455420" y="441960"/>
                  </a:lnTo>
                  <a:lnTo>
                    <a:pt x="2182367" y="1126236"/>
                  </a:lnTo>
                  <a:lnTo>
                    <a:pt x="2910840" y="690372"/>
                  </a:lnTo>
                  <a:lnTo>
                    <a:pt x="3637788" y="873252"/>
                  </a:lnTo>
                  <a:lnTo>
                    <a:pt x="4366259" y="1363980"/>
                  </a:lnTo>
                  <a:lnTo>
                    <a:pt x="5093208" y="1254252"/>
                  </a:lnTo>
                </a:path>
              </a:pathLst>
            </a:custGeom>
            <a:ln w="28956">
              <a:solidFill>
                <a:srgbClr val="0066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53128" y="4078605"/>
              <a:ext cx="73152" cy="73152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80075" y="3642741"/>
              <a:ext cx="73151" cy="73152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08548" y="3824097"/>
              <a:ext cx="73151" cy="73152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35496" y="4316349"/>
              <a:ext cx="73151" cy="73152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63967" y="4205097"/>
              <a:ext cx="73151" cy="73152"/>
            </a:xfrm>
            <a:prstGeom prst="rect">
              <a:avLst/>
            </a:prstGeom>
          </p:spPr>
        </p:pic>
      </p:grpSp>
      <p:pic>
        <p:nvPicPr>
          <p:cNvPr id="19" name="object 1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269235" y="2952369"/>
            <a:ext cx="73152" cy="73152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97707" y="3028569"/>
            <a:ext cx="73152" cy="73152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24655" y="3394328"/>
            <a:ext cx="73152" cy="73152"/>
          </a:xfrm>
          <a:prstGeom prst="rect">
            <a:avLst/>
          </a:prstGeom>
        </p:spPr>
      </p:pic>
      <p:sp>
        <p:nvSpPr>
          <p:cNvPr id="22" name="object 22" descr=""/>
          <p:cNvSpPr txBox="1"/>
          <p:nvPr/>
        </p:nvSpPr>
        <p:spPr>
          <a:xfrm>
            <a:off x="3623309" y="3517519"/>
            <a:ext cx="27749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0042C7"/>
                </a:solidFill>
                <a:latin typeface="Lucida Sans Unicode"/>
                <a:cs typeface="Lucida Sans Unicode"/>
              </a:rPr>
              <a:t>9,38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4351146" y="4202429"/>
            <a:ext cx="27749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0042C7"/>
                </a:solidFill>
                <a:latin typeface="Lucida Sans Unicode"/>
                <a:cs typeface="Lucida Sans Unicode"/>
              </a:rPr>
              <a:t>8,14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5078729" y="3766184"/>
            <a:ext cx="27749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0042C7"/>
                </a:solidFill>
                <a:latin typeface="Lucida Sans Unicode"/>
                <a:cs typeface="Lucida Sans Unicode"/>
              </a:rPr>
              <a:t>8,93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5843142" y="3948429"/>
            <a:ext cx="2063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0042C7"/>
                </a:solidFill>
                <a:latin typeface="Lucida Sans Unicode"/>
                <a:cs typeface="Lucida Sans Unicode"/>
              </a:rPr>
              <a:t>8,6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6534404" y="4440173"/>
            <a:ext cx="27749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0042C7"/>
                </a:solidFill>
                <a:latin typeface="Lucida Sans Unicode"/>
                <a:cs typeface="Lucida Sans Unicode"/>
              </a:rPr>
              <a:t>7,71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7261986" y="4329429"/>
            <a:ext cx="27749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0042C7"/>
                </a:solidFill>
                <a:latin typeface="Lucida Sans Unicode"/>
                <a:cs typeface="Lucida Sans Unicode"/>
              </a:rPr>
              <a:t>7,91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1619758" y="4640071"/>
            <a:ext cx="206375" cy="7150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0050F0"/>
                </a:solidFill>
                <a:latin typeface="Lucida Sans Unicode"/>
                <a:cs typeface="Lucida Sans Unicode"/>
              </a:rPr>
              <a:t>7</a:t>
            </a:r>
            <a:endParaRPr sz="900">
              <a:latin typeface="Lucida Sans Unicode"/>
              <a:cs typeface="Lucida Sans Unicode"/>
            </a:endParaRPr>
          </a:p>
          <a:p>
            <a:pPr algn="r" marR="5080">
              <a:lnSpc>
                <a:spcPct val="100000"/>
              </a:lnSpc>
              <a:spcBef>
                <a:spcPts val="1095"/>
              </a:spcBef>
            </a:pPr>
            <a:r>
              <a:rPr dirty="0" sz="900" spc="-25">
                <a:solidFill>
                  <a:srgbClr val="0050F0"/>
                </a:solidFill>
                <a:latin typeface="Lucida Sans Unicode"/>
                <a:cs typeface="Lucida Sans Unicode"/>
              </a:rPr>
              <a:t>6,5</a:t>
            </a:r>
            <a:endParaRPr sz="900">
              <a:latin typeface="Lucida Sans Unicode"/>
              <a:cs typeface="Lucida Sans Unicode"/>
            </a:endParaRPr>
          </a:p>
          <a:p>
            <a:pPr algn="r" marR="5080">
              <a:lnSpc>
                <a:spcPct val="100000"/>
              </a:lnSpc>
              <a:spcBef>
                <a:spcPts val="1090"/>
              </a:spcBef>
            </a:pPr>
            <a:r>
              <a:rPr dirty="0" sz="900" spc="-50">
                <a:solidFill>
                  <a:srgbClr val="0050F0"/>
                </a:solidFill>
                <a:latin typeface="Lucida Sans Unicode"/>
                <a:cs typeface="Lucida Sans Unicode"/>
              </a:rPr>
              <a:t>6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619758" y="4363973"/>
            <a:ext cx="2063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0050F0"/>
                </a:solidFill>
                <a:latin typeface="Lucida Sans Unicode"/>
                <a:cs typeface="Lucida Sans Unicode"/>
              </a:rPr>
              <a:t>7,5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1728342" y="4087748"/>
            <a:ext cx="977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0050F0"/>
                </a:solidFill>
                <a:latin typeface="Lucida Sans Unicode"/>
                <a:cs typeface="Lucida Sans Unicode"/>
              </a:rPr>
              <a:t>8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1619758" y="3811651"/>
            <a:ext cx="2063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0050F0"/>
                </a:solidFill>
                <a:latin typeface="Lucida Sans Unicode"/>
                <a:cs typeface="Lucida Sans Unicode"/>
              </a:rPr>
              <a:t>8,5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1728342" y="3535426"/>
            <a:ext cx="977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0050F0"/>
                </a:solidFill>
                <a:latin typeface="Lucida Sans Unicode"/>
                <a:cs typeface="Lucida Sans Unicode"/>
              </a:rPr>
              <a:t>9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1547622" y="2706751"/>
            <a:ext cx="279400" cy="7150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0050F0"/>
                </a:solidFill>
                <a:latin typeface="Lucida Sans Unicode"/>
                <a:cs typeface="Lucida Sans Unicode"/>
              </a:rPr>
              <a:t>10,5</a:t>
            </a:r>
            <a:endParaRPr sz="900">
              <a:latin typeface="Lucida Sans Unicode"/>
              <a:cs typeface="Lucida Sans Unicode"/>
            </a:endParaRPr>
          </a:p>
          <a:p>
            <a:pPr algn="r" marR="6350">
              <a:lnSpc>
                <a:spcPct val="100000"/>
              </a:lnSpc>
              <a:spcBef>
                <a:spcPts val="1090"/>
              </a:spcBef>
            </a:pPr>
            <a:r>
              <a:rPr dirty="0" sz="900" spc="-25">
                <a:solidFill>
                  <a:srgbClr val="0050F0"/>
                </a:solidFill>
                <a:latin typeface="Lucida Sans Unicode"/>
                <a:cs typeface="Lucida Sans Unicode"/>
              </a:rPr>
              <a:t>10</a:t>
            </a:r>
            <a:endParaRPr sz="900">
              <a:latin typeface="Lucida Sans Unicode"/>
              <a:cs typeface="Lucida Sans Unicode"/>
            </a:endParaRPr>
          </a:p>
          <a:p>
            <a:pPr algn="r" marR="5715">
              <a:lnSpc>
                <a:spcPct val="100000"/>
              </a:lnSpc>
              <a:spcBef>
                <a:spcPts val="1095"/>
              </a:spcBef>
            </a:pPr>
            <a:r>
              <a:rPr dirty="0" sz="900" spc="-25">
                <a:solidFill>
                  <a:srgbClr val="0050F0"/>
                </a:solidFill>
                <a:latin typeface="Lucida Sans Unicode"/>
                <a:cs typeface="Lucida Sans Unicode"/>
              </a:rPr>
              <a:t>9,5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2149601" y="5379211"/>
            <a:ext cx="3143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0050F0"/>
                </a:solidFill>
                <a:latin typeface="Lucida Sans Unicode"/>
                <a:cs typeface="Lucida Sans Unicode"/>
              </a:rPr>
              <a:t>2017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2877439" y="5379211"/>
            <a:ext cx="3143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0050F0"/>
                </a:solidFill>
                <a:latin typeface="Lucida Sans Unicode"/>
                <a:cs typeface="Lucida Sans Unicode"/>
              </a:rPr>
              <a:t>2018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3605276" y="5379211"/>
            <a:ext cx="3143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0050F0"/>
                </a:solidFill>
                <a:latin typeface="Lucida Sans Unicode"/>
                <a:cs typeface="Lucida Sans Unicode"/>
              </a:rPr>
              <a:t>2019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4332859" y="5379211"/>
            <a:ext cx="3143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0050F0"/>
                </a:solidFill>
                <a:latin typeface="Lucida Sans Unicode"/>
                <a:cs typeface="Lucida Sans Unicode"/>
              </a:rPr>
              <a:t>2020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5060696" y="5379211"/>
            <a:ext cx="3143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0050F0"/>
                </a:solidFill>
                <a:latin typeface="Lucida Sans Unicode"/>
                <a:cs typeface="Lucida Sans Unicode"/>
              </a:rPr>
              <a:t>2021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5788533" y="5379211"/>
            <a:ext cx="3143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0050F0"/>
                </a:solidFill>
                <a:latin typeface="Lucida Sans Unicode"/>
                <a:cs typeface="Lucida Sans Unicode"/>
              </a:rPr>
              <a:t>2022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6516369" y="5379211"/>
            <a:ext cx="3143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0050F0"/>
                </a:solidFill>
                <a:latin typeface="Lucida Sans Unicode"/>
                <a:cs typeface="Lucida Sans Unicode"/>
              </a:rPr>
              <a:t>2023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7243953" y="5379211"/>
            <a:ext cx="3143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0050F0"/>
                </a:solidFill>
                <a:latin typeface="Lucida Sans Unicode"/>
                <a:cs typeface="Lucida Sans Unicode"/>
              </a:rPr>
              <a:t>2024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2398267" y="2186685"/>
            <a:ext cx="489077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latin typeface="Lucida Sans Unicode"/>
                <a:cs typeface="Lucida Sans Unicode"/>
              </a:rPr>
              <a:t>Vývoj</a:t>
            </a:r>
            <a:r>
              <a:rPr dirty="0" sz="1500" spc="-50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spotřeby</a:t>
            </a:r>
            <a:r>
              <a:rPr dirty="0" sz="1500" spc="-50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elektřiny</a:t>
            </a:r>
            <a:r>
              <a:rPr dirty="0" sz="1500" spc="-45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na</a:t>
            </a:r>
            <a:r>
              <a:rPr dirty="0" sz="1500" spc="-35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výrobu</a:t>
            </a:r>
            <a:r>
              <a:rPr dirty="0" sz="1500" spc="-50">
                <a:latin typeface="Lucida Sans Unicode"/>
                <a:cs typeface="Lucida Sans Unicode"/>
              </a:rPr>
              <a:t> </a:t>
            </a:r>
            <a:r>
              <a:rPr dirty="0" sz="1500">
                <a:latin typeface="Lucida Sans Unicode"/>
                <a:cs typeface="Lucida Sans Unicode"/>
              </a:rPr>
              <a:t>FAME</a:t>
            </a:r>
            <a:r>
              <a:rPr dirty="0" sz="1500" spc="-5">
                <a:latin typeface="Lucida Sans Unicode"/>
                <a:cs typeface="Lucida Sans Unicode"/>
              </a:rPr>
              <a:t> </a:t>
            </a:r>
            <a:r>
              <a:rPr dirty="0" sz="1200">
                <a:latin typeface="Lucida Sans Unicode"/>
                <a:cs typeface="Lucida Sans Unicode"/>
              </a:rPr>
              <a:t>(KWH/1000</a:t>
            </a:r>
            <a:r>
              <a:rPr dirty="0" sz="1200" spc="-50">
                <a:latin typeface="Lucida Sans Unicode"/>
                <a:cs typeface="Lucida Sans Unicode"/>
              </a:rPr>
              <a:t> </a:t>
            </a:r>
            <a:r>
              <a:rPr dirty="0" sz="1200" spc="-25">
                <a:latin typeface="Lucida Sans Unicode"/>
                <a:cs typeface="Lucida Sans Unicode"/>
              </a:rPr>
              <a:t>L)</a:t>
            </a:r>
            <a:endParaRPr sz="1200">
              <a:latin typeface="Lucida Sans Unicode"/>
              <a:cs typeface="Lucida Sans Unicode"/>
            </a:endParaRPr>
          </a:p>
        </p:txBody>
      </p:sp>
      <p:graphicFrame>
        <p:nvGraphicFramePr>
          <p:cNvPr id="43" name="object 43" descr=""/>
          <p:cNvGraphicFramePr>
            <a:graphicFrameLocks noGrp="1"/>
          </p:cNvGraphicFramePr>
          <p:nvPr/>
        </p:nvGraphicFramePr>
        <p:xfrm>
          <a:off x="1943100" y="2700527"/>
          <a:ext cx="5896610" cy="8115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36265"/>
                <a:gridCol w="2523490"/>
                <a:gridCol w="160020"/>
              </a:tblGrid>
              <a:tr h="1111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9525">
                      <a:solidFill>
                        <a:srgbClr val="C1D5FF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600">
                          <a:latin typeface="Lucida Sans Unicode"/>
                          <a:cs typeface="Lucida Sans Unicode"/>
                        </a:rPr>
                        <a:t>pokles</a:t>
                      </a:r>
                      <a:r>
                        <a:rPr dirty="0" sz="1600" spc="-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600">
                          <a:latin typeface="Lucida Sans Unicode"/>
                          <a:cs typeface="Lucida Sans Unicode"/>
                        </a:rPr>
                        <a:t>spotřeby</a:t>
                      </a:r>
                      <a:r>
                        <a:rPr dirty="0" sz="1600" spc="-5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600">
                          <a:latin typeface="Lucida Sans Unicode"/>
                          <a:cs typeface="Lucida Sans Unicode"/>
                        </a:rPr>
                        <a:t>o</a:t>
                      </a:r>
                      <a:r>
                        <a:rPr dirty="0" sz="1600" spc="-5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dirty="0" sz="1600" spc="-25">
                          <a:latin typeface="Lucida Sans Unicode"/>
                          <a:cs typeface="Lucida Sans Unicode"/>
                        </a:rPr>
                        <a:t>22%</a:t>
                      </a:r>
                      <a:endParaRPr sz="160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26670">
                    <a:solidFill>
                      <a:srgbClr val="ACC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9525">
                      <a:solidFill>
                        <a:srgbClr val="C1D5FF"/>
                      </a:solidFill>
                      <a:prstDash val="solid"/>
                    </a:lnB>
                  </a:tcPr>
                </a:tc>
              </a:tr>
              <a:tr h="2755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C1D5FF"/>
                      </a:solidFill>
                      <a:prstDash val="solid"/>
                    </a:lnT>
                    <a:lnB w="9525">
                      <a:solidFill>
                        <a:srgbClr val="C1D5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6670">
                    <a:solidFill>
                      <a:srgbClr val="ACC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C1D5FF"/>
                      </a:solidFill>
                      <a:prstDash val="solid"/>
                    </a:lnT>
                    <a:lnB w="9525">
                      <a:solidFill>
                        <a:srgbClr val="C1D5FF"/>
                      </a:solidFill>
                      <a:prstDash val="solid"/>
                    </a:lnB>
                  </a:tcPr>
                </a:tc>
              </a:tr>
              <a:tr h="275590">
                <a:tc>
                  <a:txBody>
                    <a:bodyPr/>
                    <a:lstStyle/>
                    <a:p>
                      <a:pPr marL="201930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929640" algn="l"/>
                        </a:tabLst>
                      </a:pPr>
                      <a:r>
                        <a:rPr dirty="0" sz="900" spc="-10">
                          <a:solidFill>
                            <a:srgbClr val="0042C7"/>
                          </a:solidFill>
                          <a:latin typeface="Lucida Sans Unicode"/>
                          <a:cs typeface="Lucida Sans Unicode"/>
                        </a:rPr>
                        <a:t>10,18</a:t>
                      </a:r>
                      <a:r>
                        <a:rPr dirty="0" sz="900">
                          <a:solidFill>
                            <a:srgbClr val="0042C7"/>
                          </a:solidFill>
                          <a:latin typeface="Lucida Sans Unicode"/>
                          <a:cs typeface="Lucida Sans Unicode"/>
                        </a:rPr>
                        <a:t>	</a:t>
                      </a:r>
                      <a:r>
                        <a:rPr dirty="0" baseline="-37037" sz="1350" spc="-30">
                          <a:solidFill>
                            <a:srgbClr val="0042C7"/>
                          </a:solidFill>
                          <a:latin typeface="Lucida Sans Unicode"/>
                          <a:cs typeface="Lucida Sans Unicode"/>
                        </a:rPr>
                        <a:t>10,04</a:t>
                      </a:r>
                      <a:endParaRPr baseline="-37037" sz="1350">
                        <a:latin typeface="Lucida Sans Unicode"/>
                        <a:cs typeface="Lucida Sans Unicode"/>
                      </a:endParaRPr>
                    </a:p>
                  </a:txBody>
                  <a:tcPr marL="0" marR="0" marB="0" marT="635">
                    <a:lnT w="9525">
                      <a:solidFill>
                        <a:srgbClr val="C1D5FF"/>
                      </a:solidFill>
                      <a:prstDash val="solid"/>
                    </a:lnT>
                    <a:lnB w="9525">
                      <a:solidFill>
                        <a:srgbClr val="C1D5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6670">
                    <a:solidFill>
                      <a:srgbClr val="ACC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C1D5FF"/>
                      </a:solidFill>
                      <a:prstDash val="solid"/>
                    </a:lnT>
                    <a:lnB w="9525">
                      <a:solidFill>
                        <a:srgbClr val="C1D5FF"/>
                      </a:solidFill>
                      <a:prstDash val="solid"/>
                    </a:lnB>
                  </a:tcPr>
                </a:tc>
              </a:tr>
              <a:tr h="1492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C1D5FF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6670">
                    <a:solidFill>
                      <a:srgbClr val="ACC7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C1D5FF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051535" y="273425"/>
            <a:ext cx="6125845" cy="884555"/>
            <a:chOff x="1051535" y="273425"/>
            <a:chExt cx="6125845" cy="8845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1535" y="273425"/>
              <a:ext cx="6125775" cy="313703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43911" y="480059"/>
              <a:ext cx="3521202" cy="67741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Faktory</a:t>
            </a:r>
            <a:r>
              <a:rPr dirty="0" spc="-10"/>
              <a:t> </a:t>
            </a:r>
            <a:r>
              <a:rPr dirty="0"/>
              <a:t>snižující emise</a:t>
            </a:r>
            <a:r>
              <a:rPr dirty="0" spc="5"/>
              <a:t> </a:t>
            </a:r>
            <a:r>
              <a:rPr dirty="0"/>
              <a:t>CO2 z</a:t>
            </a:r>
            <a:r>
              <a:rPr dirty="0" spc="-5"/>
              <a:t> </a:t>
            </a:r>
            <a:r>
              <a:rPr dirty="0" spc="-10"/>
              <a:t>výroby</a:t>
            </a:r>
          </a:p>
          <a:p>
            <a:pPr algn="ctr" marL="635">
              <a:lnSpc>
                <a:spcPct val="100000"/>
              </a:lnSpc>
              <a:spcBef>
                <a:spcPts val="95"/>
              </a:spcBef>
            </a:pPr>
            <a:r>
              <a:rPr dirty="0" b="1">
                <a:solidFill>
                  <a:srgbClr val="001F5F"/>
                </a:solidFill>
                <a:latin typeface="Arial"/>
                <a:cs typeface="Arial"/>
              </a:rPr>
              <a:t>Zvýšení</a:t>
            </a:r>
            <a:r>
              <a:rPr dirty="0" spc="-10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001F5F"/>
                </a:solidFill>
                <a:latin typeface="Arial"/>
                <a:cs typeface="Arial"/>
              </a:rPr>
              <a:t>výtěžku</a:t>
            </a:r>
            <a:r>
              <a:rPr dirty="0" spc="-9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pc="-10" b="1">
                <a:solidFill>
                  <a:srgbClr val="001F5F"/>
                </a:solidFill>
                <a:latin typeface="Arial"/>
                <a:cs typeface="Arial"/>
              </a:rPr>
              <a:t>oleje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95031" y="199644"/>
            <a:ext cx="1473707" cy="409955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365735" y="1199388"/>
            <a:ext cx="8460105" cy="123189"/>
            <a:chOff x="365735" y="1199388"/>
            <a:chExt cx="8460105" cy="123189"/>
          </a:xfrm>
        </p:grpSpPr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5735" y="1201022"/>
              <a:ext cx="8459764" cy="121362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400812" y="1199387"/>
              <a:ext cx="8385175" cy="44450"/>
            </a:xfrm>
            <a:custGeom>
              <a:avLst/>
              <a:gdLst/>
              <a:ahLst/>
              <a:cxnLst/>
              <a:rect l="l" t="t" r="r" b="b"/>
              <a:pathLst>
                <a:path w="8385175" h="44450">
                  <a:moveTo>
                    <a:pt x="8384794" y="35306"/>
                  </a:moveTo>
                  <a:lnTo>
                    <a:pt x="0" y="35306"/>
                  </a:lnTo>
                  <a:lnTo>
                    <a:pt x="0" y="44196"/>
                  </a:lnTo>
                  <a:lnTo>
                    <a:pt x="8384794" y="44196"/>
                  </a:lnTo>
                  <a:lnTo>
                    <a:pt x="8384794" y="35306"/>
                  </a:lnTo>
                  <a:close/>
                </a:path>
                <a:path w="8385175" h="44450">
                  <a:moveTo>
                    <a:pt x="8384794" y="0"/>
                  </a:moveTo>
                  <a:lnTo>
                    <a:pt x="0" y="0"/>
                  </a:lnTo>
                  <a:lnTo>
                    <a:pt x="0" y="26543"/>
                  </a:lnTo>
                  <a:lnTo>
                    <a:pt x="8384794" y="26543"/>
                  </a:lnTo>
                  <a:lnTo>
                    <a:pt x="8384794" y="0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1130808" y="1717548"/>
            <a:ext cx="6884034" cy="4392295"/>
            <a:chOff x="1130808" y="1717548"/>
            <a:chExt cx="6884034" cy="4392295"/>
          </a:xfrm>
        </p:grpSpPr>
        <p:sp>
          <p:nvSpPr>
            <p:cNvPr id="11" name="object 11" descr=""/>
            <p:cNvSpPr/>
            <p:nvPr/>
          </p:nvSpPr>
          <p:spPr>
            <a:xfrm>
              <a:off x="1143762" y="1730502"/>
              <a:ext cx="6858000" cy="4366260"/>
            </a:xfrm>
            <a:custGeom>
              <a:avLst/>
              <a:gdLst/>
              <a:ahLst/>
              <a:cxnLst/>
              <a:rect l="l" t="t" r="r" b="b"/>
              <a:pathLst>
                <a:path w="6858000" h="4366260">
                  <a:moveTo>
                    <a:pt x="0" y="727710"/>
                  </a:moveTo>
                  <a:lnTo>
                    <a:pt x="1547" y="679857"/>
                  </a:lnTo>
                  <a:lnTo>
                    <a:pt x="6126" y="632831"/>
                  </a:lnTo>
                  <a:lnTo>
                    <a:pt x="13641" y="586729"/>
                  </a:lnTo>
                  <a:lnTo>
                    <a:pt x="23995" y="541645"/>
                  </a:lnTo>
                  <a:lnTo>
                    <a:pt x="37094" y="497677"/>
                  </a:lnTo>
                  <a:lnTo>
                    <a:pt x="52840" y="454919"/>
                  </a:lnTo>
                  <a:lnTo>
                    <a:pt x="71139" y="413468"/>
                  </a:lnTo>
                  <a:lnTo>
                    <a:pt x="91894" y="373419"/>
                  </a:lnTo>
                  <a:lnTo>
                    <a:pt x="115010" y="334868"/>
                  </a:lnTo>
                  <a:lnTo>
                    <a:pt x="140390" y="297911"/>
                  </a:lnTo>
                  <a:lnTo>
                    <a:pt x="167940" y="262644"/>
                  </a:lnTo>
                  <a:lnTo>
                    <a:pt x="197563" y="229163"/>
                  </a:lnTo>
                  <a:lnTo>
                    <a:pt x="229163" y="197563"/>
                  </a:lnTo>
                  <a:lnTo>
                    <a:pt x="262644" y="167940"/>
                  </a:lnTo>
                  <a:lnTo>
                    <a:pt x="297911" y="140390"/>
                  </a:lnTo>
                  <a:lnTo>
                    <a:pt x="334868" y="115010"/>
                  </a:lnTo>
                  <a:lnTo>
                    <a:pt x="373419" y="91894"/>
                  </a:lnTo>
                  <a:lnTo>
                    <a:pt x="413468" y="71139"/>
                  </a:lnTo>
                  <a:lnTo>
                    <a:pt x="454919" y="52840"/>
                  </a:lnTo>
                  <a:lnTo>
                    <a:pt x="497677" y="37094"/>
                  </a:lnTo>
                  <a:lnTo>
                    <a:pt x="541645" y="23995"/>
                  </a:lnTo>
                  <a:lnTo>
                    <a:pt x="586729" y="13641"/>
                  </a:lnTo>
                  <a:lnTo>
                    <a:pt x="632831" y="6126"/>
                  </a:lnTo>
                  <a:lnTo>
                    <a:pt x="679857" y="1547"/>
                  </a:lnTo>
                  <a:lnTo>
                    <a:pt x="727710" y="0"/>
                  </a:lnTo>
                  <a:lnTo>
                    <a:pt x="6130290" y="0"/>
                  </a:lnTo>
                  <a:lnTo>
                    <a:pt x="6178142" y="1547"/>
                  </a:lnTo>
                  <a:lnTo>
                    <a:pt x="6225168" y="6126"/>
                  </a:lnTo>
                  <a:lnTo>
                    <a:pt x="6271270" y="13641"/>
                  </a:lnTo>
                  <a:lnTo>
                    <a:pt x="6316354" y="23995"/>
                  </a:lnTo>
                  <a:lnTo>
                    <a:pt x="6360322" y="37094"/>
                  </a:lnTo>
                  <a:lnTo>
                    <a:pt x="6403080" y="52840"/>
                  </a:lnTo>
                  <a:lnTo>
                    <a:pt x="6444531" y="71139"/>
                  </a:lnTo>
                  <a:lnTo>
                    <a:pt x="6484580" y="91894"/>
                  </a:lnTo>
                  <a:lnTo>
                    <a:pt x="6523131" y="115010"/>
                  </a:lnTo>
                  <a:lnTo>
                    <a:pt x="6560088" y="140390"/>
                  </a:lnTo>
                  <a:lnTo>
                    <a:pt x="6595355" y="167940"/>
                  </a:lnTo>
                  <a:lnTo>
                    <a:pt x="6628836" y="197563"/>
                  </a:lnTo>
                  <a:lnTo>
                    <a:pt x="6660436" y="229163"/>
                  </a:lnTo>
                  <a:lnTo>
                    <a:pt x="6690059" y="262644"/>
                  </a:lnTo>
                  <a:lnTo>
                    <a:pt x="6717609" y="297911"/>
                  </a:lnTo>
                  <a:lnTo>
                    <a:pt x="6742989" y="334868"/>
                  </a:lnTo>
                  <a:lnTo>
                    <a:pt x="6766105" y="373419"/>
                  </a:lnTo>
                  <a:lnTo>
                    <a:pt x="6786860" y="413468"/>
                  </a:lnTo>
                  <a:lnTo>
                    <a:pt x="6805159" y="454919"/>
                  </a:lnTo>
                  <a:lnTo>
                    <a:pt x="6820905" y="497677"/>
                  </a:lnTo>
                  <a:lnTo>
                    <a:pt x="6834004" y="541645"/>
                  </a:lnTo>
                  <a:lnTo>
                    <a:pt x="6844358" y="586729"/>
                  </a:lnTo>
                  <a:lnTo>
                    <a:pt x="6851873" y="632831"/>
                  </a:lnTo>
                  <a:lnTo>
                    <a:pt x="6856452" y="679857"/>
                  </a:lnTo>
                  <a:lnTo>
                    <a:pt x="6858000" y="727710"/>
                  </a:lnTo>
                  <a:lnTo>
                    <a:pt x="6858000" y="3638550"/>
                  </a:lnTo>
                  <a:lnTo>
                    <a:pt x="6856452" y="3686395"/>
                  </a:lnTo>
                  <a:lnTo>
                    <a:pt x="6851873" y="3733415"/>
                  </a:lnTo>
                  <a:lnTo>
                    <a:pt x="6844358" y="3779513"/>
                  </a:lnTo>
                  <a:lnTo>
                    <a:pt x="6834004" y="3824592"/>
                  </a:lnTo>
                  <a:lnTo>
                    <a:pt x="6820905" y="3868558"/>
                  </a:lnTo>
                  <a:lnTo>
                    <a:pt x="6805159" y="3911313"/>
                  </a:lnTo>
                  <a:lnTo>
                    <a:pt x="6786860" y="3952764"/>
                  </a:lnTo>
                  <a:lnTo>
                    <a:pt x="6766105" y="3992812"/>
                  </a:lnTo>
                  <a:lnTo>
                    <a:pt x="6742989" y="4031363"/>
                  </a:lnTo>
                  <a:lnTo>
                    <a:pt x="6717609" y="4068321"/>
                  </a:lnTo>
                  <a:lnTo>
                    <a:pt x="6690059" y="4103589"/>
                  </a:lnTo>
                  <a:lnTo>
                    <a:pt x="6660436" y="4137072"/>
                  </a:lnTo>
                  <a:lnTo>
                    <a:pt x="6628836" y="4168674"/>
                  </a:lnTo>
                  <a:lnTo>
                    <a:pt x="6595355" y="4198298"/>
                  </a:lnTo>
                  <a:lnTo>
                    <a:pt x="6560088" y="4225850"/>
                  </a:lnTo>
                  <a:lnTo>
                    <a:pt x="6523131" y="4251233"/>
                  </a:lnTo>
                  <a:lnTo>
                    <a:pt x="6484580" y="4274352"/>
                  </a:lnTo>
                  <a:lnTo>
                    <a:pt x="6444531" y="4295109"/>
                  </a:lnTo>
                  <a:lnTo>
                    <a:pt x="6403080" y="4313411"/>
                  </a:lnTo>
                  <a:lnTo>
                    <a:pt x="6360322" y="4329159"/>
                  </a:lnTo>
                  <a:lnTo>
                    <a:pt x="6316354" y="4342260"/>
                  </a:lnTo>
                  <a:lnTo>
                    <a:pt x="6271270" y="4352616"/>
                  </a:lnTo>
                  <a:lnTo>
                    <a:pt x="6225168" y="4360132"/>
                  </a:lnTo>
                  <a:lnTo>
                    <a:pt x="6178142" y="4364712"/>
                  </a:lnTo>
                  <a:lnTo>
                    <a:pt x="6130290" y="4366260"/>
                  </a:lnTo>
                  <a:lnTo>
                    <a:pt x="727710" y="4366260"/>
                  </a:lnTo>
                  <a:lnTo>
                    <a:pt x="679857" y="4364712"/>
                  </a:lnTo>
                  <a:lnTo>
                    <a:pt x="632831" y="4360132"/>
                  </a:lnTo>
                  <a:lnTo>
                    <a:pt x="586729" y="4352616"/>
                  </a:lnTo>
                  <a:lnTo>
                    <a:pt x="541645" y="4342260"/>
                  </a:lnTo>
                  <a:lnTo>
                    <a:pt x="497677" y="4329159"/>
                  </a:lnTo>
                  <a:lnTo>
                    <a:pt x="454919" y="4313411"/>
                  </a:lnTo>
                  <a:lnTo>
                    <a:pt x="413468" y="4295109"/>
                  </a:lnTo>
                  <a:lnTo>
                    <a:pt x="373419" y="4274352"/>
                  </a:lnTo>
                  <a:lnTo>
                    <a:pt x="334868" y="4251233"/>
                  </a:lnTo>
                  <a:lnTo>
                    <a:pt x="297911" y="4225850"/>
                  </a:lnTo>
                  <a:lnTo>
                    <a:pt x="262644" y="4198298"/>
                  </a:lnTo>
                  <a:lnTo>
                    <a:pt x="229163" y="4168674"/>
                  </a:lnTo>
                  <a:lnTo>
                    <a:pt x="197563" y="4137072"/>
                  </a:lnTo>
                  <a:lnTo>
                    <a:pt x="167940" y="4103589"/>
                  </a:lnTo>
                  <a:lnTo>
                    <a:pt x="140390" y="4068321"/>
                  </a:lnTo>
                  <a:lnTo>
                    <a:pt x="115010" y="4031363"/>
                  </a:lnTo>
                  <a:lnTo>
                    <a:pt x="91894" y="3992812"/>
                  </a:lnTo>
                  <a:lnTo>
                    <a:pt x="71139" y="3952764"/>
                  </a:lnTo>
                  <a:lnTo>
                    <a:pt x="52840" y="3911313"/>
                  </a:lnTo>
                  <a:lnTo>
                    <a:pt x="37094" y="3868558"/>
                  </a:lnTo>
                  <a:lnTo>
                    <a:pt x="23995" y="3824592"/>
                  </a:lnTo>
                  <a:lnTo>
                    <a:pt x="13641" y="3779513"/>
                  </a:lnTo>
                  <a:lnTo>
                    <a:pt x="6126" y="3733415"/>
                  </a:lnTo>
                  <a:lnTo>
                    <a:pt x="1547" y="3686395"/>
                  </a:lnTo>
                  <a:lnTo>
                    <a:pt x="0" y="3638550"/>
                  </a:lnTo>
                  <a:lnTo>
                    <a:pt x="0" y="727710"/>
                  </a:lnTo>
                  <a:close/>
                </a:path>
              </a:pathLst>
            </a:custGeom>
            <a:ln w="25908">
              <a:solidFill>
                <a:srgbClr val="0042C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994916" y="5347716"/>
              <a:ext cx="5455920" cy="341630"/>
            </a:xfrm>
            <a:custGeom>
              <a:avLst/>
              <a:gdLst/>
              <a:ahLst/>
              <a:cxnLst/>
              <a:rect l="l" t="t" r="r" b="b"/>
              <a:pathLst>
                <a:path w="5455920" h="341629">
                  <a:moveTo>
                    <a:pt x="0" y="341376"/>
                  </a:moveTo>
                  <a:lnTo>
                    <a:pt x="5455919" y="341376"/>
                  </a:lnTo>
                </a:path>
                <a:path w="5455920" h="341629">
                  <a:moveTo>
                    <a:pt x="0" y="0"/>
                  </a:moveTo>
                  <a:lnTo>
                    <a:pt x="5455919" y="0"/>
                  </a:lnTo>
                </a:path>
              </a:pathLst>
            </a:custGeom>
            <a:ln w="9144">
              <a:solidFill>
                <a:srgbClr val="C1D5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994916" y="2953512"/>
              <a:ext cx="5455920" cy="2051685"/>
            </a:xfrm>
            <a:custGeom>
              <a:avLst/>
              <a:gdLst/>
              <a:ahLst/>
              <a:cxnLst/>
              <a:rect l="l" t="t" r="r" b="b"/>
              <a:pathLst>
                <a:path w="5455920" h="2051685">
                  <a:moveTo>
                    <a:pt x="0" y="2051304"/>
                  </a:moveTo>
                  <a:lnTo>
                    <a:pt x="4165092" y="2051304"/>
                  </a:lnTo>
                </a:path>
                <a:path w="5455920" h="2051685">
                  <a:moveTo>
                    <a:pt x="4408932" y="2051304"/>
                  </a:moveTo>
                  <a:lnTo>
                    <a:pt x="5455919" y="2051304"/>
                  </a:lnTo>
                </a:path>
                <a:path w="5455920" h="2051685">
                  <a:moveTo>
                    <a:pt x="0" y="1709927"/>
                  </a:moveTo>
                  <a:lnTo>
                    <a:pt x="4165092" y="1709927"/>
                  </a:lnTo>
                </a:path>
                <a:path w="5455920" h="2051685">
                  <a:moveTo>
                    <a:pt x="4408932" y="1709927"/>
                  </a:moveTo>
                  <a:lnTo>
                    <a:pt x="5455919" y="1709927"/>
                  </a:lnTo>
                </a:path>
                <a:path w="5455920" h="2051685">
                  <a:moveTo>
                    <a:pt x="0" y="1368552"/>
                  </a:moveTo>
                  <a:lnTo>
                    <a:pt x="4165092" y="1368552"/>
                  </a:lnTo>
                </a:path>
                <a:path w="5455920" h="2051685">
                  <a:moveTo>
                    <a:pt x="4408932" y="1368552"/>
                  </a:moveTo>
                  <a:lnTo>
                    <a:pt x="5455919" y="1368552"/>
                  </a:lnTo>
                </a:path>
                <a:path w="5455920" h="2051685">
                  <a:moveTo>
                    <a:pt x="0" y="1025651"/>
                  </a:moveTo>
                  <a:lnTo>
                    <a:pt x="4165092" y="1025651"/>
                  </a:lnTo>
                </a:path>
                <a:path w="5455920" h="2051685">
                  <a:moveTo>
                    <a:pt x="4408932" y="1025651"/>
                  </a:moveTo>
                  <a:lnTo>
                    <a:pt x="5455919" y="1025651"/>
                  </a:lnTo>
                </a:path>
                <a:path w="5455920" h="2051685">
                  <a:moveTo>
                    <a:pt x="0" y="341375"/>
                  </a:moveTo>
                  <a:lnTo>
                    <a:pt x="1827275" y="341375"/>
                  </a:lnTo>
                </a:path>
                <a:path w="5455920" h="2051685">
                  <a:moveTo>
                    <a:pt x="2071116" y="341375"/>
                  </a:moveTo>
                  <a:lnTo>
                    <a:pt x="3386328" y="341375"/>
                  </a:lnTo>
                </a:path>
                <a:path w="5455920" h="2051685">
                  <a:moveTo>
                    <a:pt x="3630168" y="341375"/>
                  </a:moveTo>
                  <a:lnTo>
                    <a:pt x="4943856" y="341375"/>
                  </a:lnTo>
                </a:path>
                <a:path w="5455920" h="2051685">
                  <a:moveTo>
                    <a:pt x="5189219" y="341375"/>
                  </a:moveTo>
                  <a:lnTo>
                    <a:pt x="5455919" y="341375"/>
                  </a:lnTo>
                </a:path>
                <a:path w="5455920" h="2051685">
                  <a:moveTo>
                    <a:pt x="0" y="0"/>
                  </a:moveTo>
                  <a:lnTo>
                    <a:pt x="1827275" y="0"/>
                  </a:lnTo>
                </a:path>
                <a:path w="5455920" h="2051685">
                  <a:moveTo>
                    <a:pt x="2071116" y="0"/>
                  </a:moveTo>
                  <a:lnTo>
                    <a:pt x="3386328" y="0"/>
                  </a:lnTo>
                </a:path>
                <a:path w="5455920" h="2051685">
                  <a:moveTo>
                    <a:pt x="3630168" y="0"/>
                  </a:moveTo>
                  <a:lnTo>
                    <a:pt x="5455919" y="0"/>
                  </a:lnTo>
                </a:path>
              </a:pathLst>
            </a:custGeom>
            <a:ln w="9144">
              <a:solidFill>
                <a:srgbClr val="C1D5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994916" y="2612136"/>
              <a:ext cx="5455920" cy="0"/>
            </a:xfrm>
            <a:custGeom>
              <a:avLst/>
              <a:gdLst/>
              <a:ahLst/>
              <a:cxnLst/>
              <a:rect l="l" t="t" r="r" b="b"/>
              <a:pathLst>
                <a:path w="5455920" h="0">
                  <a:moveTo>
                    <a:pt x="0" y="0"/>
                  </a:moveTo>
                  <a:lnTo>
                    <a:pt x="5455919" y="0"/>
                  </a:lnTo>
                </a:path>
              </a:pathLst>
            </a:custGeom>
            <a:ln w="9144">
              <a:solidFill>
                <a:srgbClr val="C1D5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263140" y="2875787"/>
              <a:ext cx="4921250" cy="2467610"/>
            </a:xfrm>
            <a:custGeom>
              <a:avLst/>
              <a:gdLst/>
              <a:ahLst/>
              <a:cxnLst/>
              <a:rect l="l" t="t" r="r" b="b"/>
              <a:pathLst>
                <a:path w="4921250" h="2467610">
                  <a:moveTo>
                    <a:pt x="243840" y="762000"/>
                  </a:moveTo>
                  <a:lnTo>
                    <a:pt x="0" y="762000"/>
                  </a:lnTo>
                  <a:lnTo>
                    <a:pt x="0" y="950976"/>
                  </a:lnTo>
                  <a:lnTo>
                    <a:pt x="243840" y="950976"/>
                  </a:lnTo>
                  <a:lnTo>
                    <a:pt x="243840" y="762000"/>
                  </a:lnTo>
                  <a:close/>
                </a:path>
                <a:path w="4921250" h="2467610">
                  <a:moveTo>
                    <a:pt x="1802892" y="0"/>
                  </a:moveTo>
                  <a:lnTo>
                    <a:pt x="1559052" y="0"/>
                  </a:lnTo>
                  <a:lnTo>
                    <a:pt x="1559052" y="762000"/>
                  </a:lnTo>
                  <a:lnTo>
                    <a:pt x="1802892" y="762000"/>
                  </a:lnTo>
                  <a:lnTo>
                    <a:pt x="1802892" y="0"/>
                  </a:lnTo>
                  <a:close/>
                </a:path>
                <a:path w="4921250" h="2467610">
                  <a:moveTo>
                    <a:pt x="2581656" y="621792"/>
                  </a:moveTo>
                  <a:lnTo>
                    <a:pt x="2337816" y="621792"/>
                  </a:lnTo>
                  <a:lnTo>
                    <a:pt x="2337816" y="762000"/>
                  </a:lnTo>
                  <a:lnTo>
                    <a:pt x="2581656" y="762000"/>
                  </a:lnTo>
                  <a:lnTo>
                    <a:pt x="2581656" y="621792"/>
                  </a:lnTo>
                  <a:close/>
                </a:path>
                <a:path w="4921250" h="2467610">
                  <a:moveTo>
                    <a:pt x="3361944" y="27432"/>
                  </a:moveTo>
                  <a:lnTo>
                    <a:pt x="3118104" y="27432"/>
                  </a:lnTo>
                  <a:lnTo>
                    <a:pt x="3118104" y="762000"/>
                  </a:lnTo>
                  <a:lnTo>
                    <a:pt x="3361944" y="762000"/>
                  </a:lnTo>
                  <a:lnTo>
                    <a:pt x="3361944" y="27432"/>
                  </a:lnTo>
                  <a:close/>
                </a:path>
                <a:path w="4921250" h="2467610">
                  <a:moveTo>
                    <a:pt x="4140708" y="762000"/>
                  </a:moveTo>
                  <a:lnTo>
                    <a:pt x="3896868" y="762000"/>
                  </a:lnTo>
                  <a:lnTo>
                    <a:pt x="3896868" y="2467356"/>
                  </a:lnTo>
                  <a:lnTo>
                    <a:pt x="4140708" y="2467356"/>
                  </a:lnTo>
                  <a:lnTo>
                    <a:pt x="4140708" y="762000"/>
                  </a:lnTo>
                  <a:close/>
                </a:path>
                <a:path w="4921250" h="2467610">
                  <a:moveTo>
                    <a:pt x="4920996" y="239268"/>
                  </a:moveTo>
                  <a:lnTo>
                    <a:pt x="4675632" y="239268"/>
                  </a:lnTo>
                  <a:lnTo>
                    <a:pt x="4675632" y="762000"/>
                  </a:lnTo>
                  <a:lnTo>
                    <a:pt x="4920996" y="762000"/>
                  </a:lnTo>
                  <a:lnTo>
                    <a:pt x="4920996" y="239268"/>
                  </a:lnTo>
                  <a:close/>
                </a:path>
              </a:pathLst>
            </a:custGeom>
            <a:solidFill>
              <a:srgbClr val="5CFF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994916" y="3637788"/>
              <a:ext cx="5455920" cy="0"/>
            </a:xfrm>
            <a:custGeom>
              <a:avLst/>
              <a:gdLst/>
              <a:ahLst/>
              <a:cxnLst/>
              <a:rect l="l" t="t" r="r" b="b"/>
              <a:pathLst>
                <a:path w="5455920" h="0">
                  <a:moveTo>
                    <a:pt x="0" y="0"/>
                  </a:moveTo>
                  <a:lnTo>
                    <a:pt x="5455919" y="0"/>
                  </a:lnTo>
                </a:path>
              </a:pathLst>
            </a:custGeom>
            <a:ln w="9144">
              <a:solidFill>
                <a:srgbClr val="C1D5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1642110" y="4217289"/>
            <a:ext cx="236220" cy="15309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0050F0"/>
                </a:solidFill>
                <a:latin typeface="Lucida Sans Unicode"/>
                <a:cs typeface="Lucida Sans Unicode"/>
              </a:rPr>
              <a:t>-10</a:t>
            </a:r>
            <a:endParaRPr sz="9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29"/>
              </a:spcBef>
            </a:pPr>
            <a:endParaRPr sz="9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dirty="0" sz="900" spc="-25">
                <a:solidFill>
                  <a:srgbClr val="0050F0"/>
                </a:solidFill>
                <a:latin typeface="Lucida Sans Unicode"/>
                <a:cs typeface="Lucida Sans Unicode"/>
              </a:rPr>
              <a:t>-15</a:t>
            </a:r>
            <a:endParaRPr sz="9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29"/>
              </a:spcBef>
            </a:pPr>
            <a:endParaRPr sz="9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dirty="0" sz="900" spc="-25">
                <a:solidFill>
                  <a:srgbClr val="0050F0"/>
                </a:solidFill>
                <a:latin typeface="Lucida Sans Unicode"/>
                <a:cs typeface="Lucida Sans Unicode"/>
              </a:rPr>
              <a:t>-20</a:t>
            </a:r>
            <a:endParaRPr sz="9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29"/>
              </a:spcBef>
            </a:pPr>
            <a:endParaRPr sz="9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dirty="0" sz="900" spc="-25">
                <a:solidFill>
                  <a:srgbClr val="0050F0"/>
                </a:solidFill>
                <a:latin typeface="Lucida Sans Unicode"/>
                <a:cs typeface="Lucida Sans Unicode"/>
              </a:rPr>
              <a:t>-25</a:t>
            </a:r>
            <a:endParaRPr sz="9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29"/>
              </a:spcBef>
            </a:pPr>
            <a:endParaRPr sz="9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dirty="0" sz="900" spc="-25">
                <a:solidFill>
                  <a:srgbClr val="0050F0"/>
                </a:solidFill>
                <a:latin typeface="Lucida Sans Unicode"/>
                <a:cs typeface="Lucida Sans Unicode"/>
              </a:rPr>
              <a:t>-30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714626" y="3875278"/>
            <a:ext cx="16256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0050F0"/>
                </a:solidFill>
                <a:latin typeface="Lucida Sans Unicode"/>
                <a:cs typeface="Lucida Sans Unicode"/>
              </a:rPr>
              <a:t>-</a:t>
            </a:r>
            <a:r>
              <a:rPr dirty="0" sz="900" spc="-50">
                <a:solidFill>
                  <a:srgbClr val="0050F0"/>
                </a:solidFill>
                <a:latin typeface="Lucida Sans Unicode"/>
                <a:cs typeface="Lucida Sans Unicode"/>
              </a:rPr>
              <a:t>5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708530" y="2506726"/>
            <a:ext cx="170180" cy="1189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635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0050F0"/>
                </a:solidFill>
                <a:latin typeface="Lucida Sans Unicode"/>
                <a:cs typeface="Lucida Sans Unicode"/>
              </a:rPr>
              <a:t>15</a:t>
            </a:r>
            <a:endParaRPr sz="9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29"/>
              </a:spcBef>
            </a:pPr>
            <a:endParaRPr sz="900">
              <a:latin typeface="Lucida Sans Unicode"/>
              <a:cs typeface="Lucida Sans Unicode"/>
            </a:endParaRPr>
          </a:p>
          <a:p>
            <a:pPr algn="r" marR="6350">
              <a:lnSpc>
                <a:spcPct val="100000"/>
              </a:lnSpc>
            </a:pPr>
            <a:r>
              <a:rPr dirty="0" sz="900" spc="-25">
                <a:solidFill>
                  <a:srgbClr val="0050F0"/>
                </a:solidFill>
                <a:latin typeface="Lucida Sans Unicode"/>
                <a:cs typeface="Lucida Sans Unicode"/>
              </a:rPr>
              <a:t>10</a:t>
            </a:r>
            <a:endParaRPr sz="9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29"/>
              </a:spcBef>
            </a:pPr>
            <a:endParaRPr sz="900">
              <a:latin typeface="Lucida Sans Unicode"/>
              <a:cs typeface="Lucida Sans Unicode"/>
            </a:endParaRPr>
          </a:p>
          <a:p>
            <a:pPr algn="r" marR="5080">
              <a:lnSpc>
                <a:spcPct val="100000"/>
              </a:lnSpc>
            </a:pPr>
            <a:r>
              <a:rPr dirty="0" sz="900" spc="-50">
                <a:solidFill>
                  <a:srgbClr val="0050F0"/>
                </a:solidFill>
                <a:latin typeface="Lucida Sans Unicode"/>
                <a:cs typeface="Lucida Sans Unicode"/>
              </a:rPr>
              <a:t>5</a:t>
            </a:r>
            <a:endParaRPr sz="9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29"/>
              </a:spcBef>
            </a:pPr>
            <a:endParaRPr sz="900">
              <a:latin typeface="Lucida Sans Unicode"/>
              <a:cs typeface="Lucida Sans Unicode"/>
            </a:endParaRPr>
          </a:p>
          <a:p>
            <a:pPr algn="r" marR="5080">
              <a:lnSpc>
                <a:spcPct val="100000"/>
              </a:lnSpc>
            </a:pPr>
            <a:r>
              <a:rPr dirty="0" sz="900" spc="-50">
                <a:solidFill>
                  <a:srgbClr val="0050F0"/>
                </a:solidFill>
                <a:latin typeface="Lucida Sans Unicode"/>
                <a:cs typeface="Lucida Sans Unicode"/>
              </a:rPr>
              <a:t>0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2203450" y="3719829"/>
            <a:ext cx="3632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0050F0"/>
                </a:solidFill>
                <a:latin typeface="Lucida Sans Unicode"/>
                <a:cs typeface="Lucida Sans Unicode"/>
              </a:rPr>
              <a:t>Řepka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2944748" y="3719829"/>
            <a:ext cx="4394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0050F0"/>
                </a:solidFill>
                <a:latin typeface="Lucida Sans Unicode"/>
                <a:cs typeface="Lucida Sans Unicode"/>
              </a:rPr>
              <a:t>Prodeje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3685159" y="3719829"/>
            <a:ext cx="51879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0050F0"/>
                </a:solidFill>
                <a:latin typeface="Lucida Sans Unicode"/>
                <a:cs typeface="Lucida Sans Unicode"/>
              </a:rPr>
              <a:t>Biodiesel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4357878" y="3719829"/>
            <a:ext cx="14611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0050F0"/>
                </a:solidFill>
                <a:latin typeface="Lucida Sans Unicode"/>
                <a:cs typeface="Lucida Sans Unicode"/>
              </a:rPr>
              <a:t>Glycerin</a:t>
            </a:r>
            <a:r>
              <a:rPr dirty="0" sz="900" spc="-20">
                <a:solidFill>
                  <a:srgbClr val="0050F0"/>
                </a:solidFill>
                <a:latin typeface="Lucida Sans Unicode"/>
                <a:cs typeface="Lucida Sans Unicode"/>
              </a:rPr>
              <a:t> </a:t>
            </a:r>
            <a:r>
              <a:rPr dirty="0" sz="900">
                <a:solidFill>
                  <a:srgbClr val="0050F0"/>
                </a:solidFill>
                <a:latin typeface="Lucida Sans Unicode"/>
                <a:cs typeface="Lucida Sans Unicode"/>
              </a:rPr>
              <a:t>celk</a:t>
            </a:r>
            <a:r>
              <a:rPr dirty="0" sz="900" spc="180">
                <a:solidFill>
                  <a:srgbClr val="0050F0"/>
                </a:solidFill>
                <a:latin typeface="Lucida Sans Unicode"/>
                <a:cs typeface="Lucida Sans Unicode"/>
              </a:rPr>
              <a:t>  </a:t>
            </a:r>
            <a:r>
              <a:rPr dirty="0" sz="900" spc="-10">
                <a:solidFill>
                  <a:srgbClr val="0050F0"/>
                </a:solidFill>
                <a:latin typeface="Lucida Sans Unicode"/>
                <a:cs typeface="Lucida Sans Unicode"/>
              </a:rPr>
              <a:t>Rafinovaný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5389879" y="3895470"/>
            <a:ext cx="22796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0050F0"/>
                </a:solidFill>
                <a:latin typeface="Lucida Sans Unicode"/>
                <a:cs typeface="Lucida Sans Unicode"/>
              </a:rPr>
              <a:t>olej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6159753" y="3719829"/>
            <a:ext cx="246379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0050F0"/>
                </a:solidFill>
                <a:latin typeface="Lucida Sans Unicode"/>
                <a:cs typeface="Lucida Sans Unicode"/>
              </a:rPr>
              <a:t>Šrot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5930265" y="3895470"/>
            <a:ext cx="7054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0050F0"/>
                </a:solidFill>
                <a:latin typeface="Lucida Sans Unicode"/>
                <a:cs typeface="Lucida Sans Unicode"/>
              </a:rPr>
              <a:t>extrahovaný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6813295" y="3719829"/>
            <a:ext cx="499109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0050F0"/>
                </a:solidFill>
                <a:latin typeface="Lucida Sans Unicode"/>
                <a:cs typeface="Lucida Sans Unicode"/>
              </a:rPr>
              <a:t>Šrot</a:t>
            </a:r>
            <a:r>
              <a:rPr dirty="0" sz="900" spc="-15">
                <a:solidFill>
                  <a:srgbClr val="0050F0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25">
                <a:solidFill>
                  <a:srgbClr val="0050F0"/>
                </a:solidFill>
                <a:latin typeface="Lucida Sans Unicode"/>
                <a:cs typeface="Lucida Sans Unicode"/>
              </a:rPr>
              <a:t>By+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2591561" y="1847888"/>
            <a:ext cx="3956685" cy="673735"/>
          </a:xfrm>
          <a:prstGeom prst="rect">
            <a:avLst/>
          </a:prstGeom>
        </p:spPr>
        <p:txBody>
          <a:bodyPr wrap="square" lIns="0" tIns="1022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dirty="0" sz="1800">
                <a:solidFill>
                  <a:srgbClr val="0050F0"/>
                </a:solidFill>
                <a:latin typeface="Lucida Sans Unicode"/>
                <a:cs typeface="Lucida Sans Unicode"/>
              </a:rPr>
              <a:t>Nárůst</a:t>
            </a:r>
            <a:r>
              <a:rPr dirty="0" sz="1800" spc="-40">
                <a:solidFill>
                  <a:srgbClr val="0050F0"/>
                </a:solidFill>
                <a:latin typeface="Lucida Sans Unicode"/>
                <a:cs typeface="Lucida Sans Unicode"/>
              </a:rPr>
              <a:t> </a:t>
            </a:r>
            <a:r>
              <a:rPr dirty="0" sz="1800">
                <a:solidFill>
                  <a:srgbClr val="0050F0"/>
                </a:solidFill>
                <a:latin typeface="Lucida Sans Unicode"/>
                <a:cs typeface="Lucida Sans Unicode"/>
              </a:rPr>
              <a:t>výtěžnosti</a:t>
            </a:r>
            <a:r>
              <a:rPr dirty="0" sz="1800" spc="-40">
                <a:solidFill>
                  <a:srgbClr val="0050F0"/>
                </a:solidFill>
                <a:latin typeface="Lucida Sans Unicode"/>
                <a:cs typeface="Lucida Sans Unicode"/>
              </a:rPr>
              <a:t> </a:t>
            </a:r>
            <a:r>
              <a:rPr dirty="0" sz="1800">
                <a:solidFill>
                  <a:srgbClr val="0050F0"/>
                </a:solidFill>
                <a:latin typeface="Lucida Sans Unicode"/>
                <a:cs typeface="Lucida Sans Unicode"/>
              </a:rPr>
              <a:t>produktů</a:t>
            </a:r>
            <a:r>
              <a:rPr dirty="0" sz="1800" spc="-55">
                <a:solidFill>
                  <a:srgbClr val="0050F0"/>
                </a:solidFill>
                <a:latin typeface="Lucida Sans Unicode"/>
                <a:cs typeface="Lucida Sans Unicode"/>
              </a:rPr>
              <a:t> </a:t>
            </a:r>
            <a:r>
              <a:rPr dirty="0" sz="1800">
                <a:solidFill>
                  <a:srgbClr val="0050F0"/>
                </a:solidFill>
                <a:latin typeface="Lucida Sans Unicode"/>
                <a:cs typeface="Lucida Sans Unicode"/>
              </a:rPr>
              <a:t>z </a:t>
            </a:r>
            <a:r>
              <a:rPr dirty="0" sz="1800" spc="-10">
                <a:solidFill>
                  <a:srgbClr val="0050F0"/>
                </a:solidFill>
                <a:latin typeface="Lucida Sans Unicode"/>
                <a:cs typeface="Lucida Sans Unicode"/>
              </a:rPr>
              <a:t>řepky</a:t>
            </a:r>
            <a:endParaRPr sz="1800">
              <a:latin typeface="Lucida Sans Unicode"/>
              <a:cs typeface="Lucida Sans Unicode"/>
            </a:endParaRPr>
          </a:p>
          <a:p>
            <a:pPr algn="ctr" marL="3810">
              <a:lnSpc>
                <a:spcPct val="100000"/>
              </a:lnSpc>
              <a:spcBef>
                <a:spcPts val="555"/>
              </a:spcBef>
            </a:pPr>
            <a:r>
              <a:rPr dirty="0" sz="1400">
                <a:solidFill>
                  <a:srgbClr val="0050F0"/>
                </a:solidFill>
                <a:latin typeface="Lucida Sans Unicode"/>
                <a:cs typeface="Lucida Sans Unicode"/>
              </a:rPr>
              <a:t>2023/4</a:t>
            </a:r>
            <a:r>
              <a:rPr dirty="0" sz="1400" spc="-45">
                <a:solidFill>
                  <a:srgbClr val="0050F0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0050F0"/>
                </a:solidFill>
                <a:latin typeface="Lucida Sans Unicode"/>
                <a:cs typeface="Lucida Sans Unicode"/>
              </a:rPr>
              <a:t>vs</a:t>
            </a:r>
            <a:r>
              <a:rPr dirty="0" sz="1400" spc="-25">
                <a:solidFill>
                  <a:srgbClr val="0050F0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0050F0"/>
                </a:solidFill>
                <a:latin typeface="Lucida Sans Unicode"/>
                <a:cs typeface="Lucida Sans Unicode"/>
              </a:rPr>
              <a:t>2017/20</a:t>
            </a:r>
            <a:r>
              <a:rPr dirty="0" sz="1400" spc="-40">
                <a:solidFill>
                  <a:srgbClr val="0050F0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0050F0"/>
                </a:solidFill>
                <a:latin typeface="Lucida Sans Unicode"/>
                <a:cs typeface="Lucida Sans Unicode"/>
              </a:rPr>
              <a:t>v</a:t>
            </a:r>
            <a:r>
              <a:rPr dirty="0" sz="1400" spc="-5">
                <a:solidFill>
                  <a:srgbClr val="0050F0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0050F0"/>
                </a:solidFill>
                <a:latin typeface="Lucida Sans Unicode"/>
                <a:cs typeface="Lucida Sans Unicode"/>
              </a:rPr>
              <a:t>tis.tun/r</a:t>
            </a:r>
            <a:endParaRPr sz="14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94944" y="453257"/>
            <a:ext cx="6973570" cy="884555"/>
            <a:chOff x="694944" y="453257"/>
            <a:chExt cx="6973570" cy="8845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7686" y="453257"/>
              <a:ext cx="6128905" cy="313703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4944" y="659891"/>
              <a:ext cx="5686806" cy="677417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78652" y="659891"/>
              <a:ext cx="505205" cy="67741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64579" y="659891"/>
              <a:ext cx="1503426" cy="677417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73048" y="360679"/>
            <a:ext cx="6595745" cy="7696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Faktory</a:t>
            </a:r>
            <a:r>
              <a:rPr dirty="0" spc="-10"/>
              <a:t> </a:t>
            </a:r>
            <a:r>
              <a:rPr dirty="0"/>
              <a:t>snižující emise</a:t>
            </a:r>
            <a:r>
              <a:rPr dirty="0" spc="5"/>
              <a:t> </a:t>
            </a:r>
            <a:r>
              <a:rPr dirty="0"/>
              <a:t>CO2 z</a:t>
            </a:r>
            <a:r>
              <a:rPr dirty="0" spc="-5"/>
              <a:t> </a:t>
            </a:r>
            <a:r>
              <a:rPr dirty="0" spc="-10"/>
              <a:t>výroby</a:t>
            </a: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b="1">
                <a:solidFill>
                  <a:srgbClr val="001F5F"/>
                </a:solidFill>
                <a:latin typeface="Arial"/>
                <a:cs typeface="Arial"/>
              </a:rPr>
              <a:t>Produkt</a:t>
            </a:r>
            <a:r>
              <a:rPr dirty="0" spc="-6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001F5F"/>
                </a:solidFill>
                <a:latin typeface="Arial"/>
                <a:cs typeface="Arial"/>
              </a:rPr>
              <a:t>se</a:t>
            </a:r>
            <a:r>
              <a:rPr dirty="0" spc="-4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001F5F"/>
                </a:solidFill>
                <a:latin typeface="Arial"/>
                <a:cs typeface="Arial"/>
              </a:rPr>
              <a:t>zápornými</a:t>
            </a:r>
            <a:r>
              <a:rPr dirty="0" spc="-5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001F5F"/>
                </a:solidFill>
                <a:latin typeface="Arial"/>
                <a:cs typeface="Arial"/>
              </a:rPr>
              <a:t>emisemi</a:t>
            </a:r>
            <a:r>
              <a:rPr dirty="0" spc="-4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001F5F"/>
                </a:solidFill>
                <a:latin typeface="Arial"/>
                <a:cs typeface="Arial"/>
              </a:rPr>
              <a:t>CO2</a:t>
            </a:r>
            <a:r>
              <a:rPr dirty="0" spc="-4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b="1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dirty="0" spc="-5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pc="-10" b="1">
                <a:solidFill>
                  <a:srgbClr val="001F5F"/>
                </a:solidFill>
                <a:latin typeface="Arial"/>
                <a:cs typeface="Arial"/>
              </a:rPr>
              <a:t>biochar</a:t>
            </a:r>
          </a:p>
        </p:txBody>
      </p:sp>
      <p:grpSp>
        <p:nvGrpSpPr>
          <p:cNvPr id="8" name="object 8" descr=""/>
          <p:cNvGrpSpPr/>
          <p:nvPr/>
        </p:nvGrpSpPr>
        <p:grpSpPr>
          <a:xfrm>
            <a:off x="318515" y="199644"/>
            <a:ext cx="8650605" cy="5910580"/>
            <a:chOff x="318515" y="199644"/>
            <a:chExt cx="8650605" cy="591058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95032" y="199644"/>
              <a:ext cx="1473707" cy="409955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8515" y="1325892"/>
              <a:ext cx="8505444" cy="164706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381000" y="1350263"/>
              <a:ext cx="8385175" cy="44450"/>
            </a:xfrm>
            <a:custGeom>
              <a:avLst/>
              <a:gdLst/>
              <a:ahLst/>
              <a:cxnLst/>
              <a:rect l="l" t="t" r="r" b="b"/>
              <a:pathLst>
                <a:path w="8385175" h="44450">
                  <a:moveTo>
                    <a:pt x="8384794" y="35306"/>
                  </a:moveTo>
                  <a:lnTo>
                    <a:pt x="0" y="35306"/>
                  </a:lnTo>
                  <a:lnTo>
                    <a:pt x="0" y="44196"/>
                  </a:lnTo>
                  <a:lnTo>
                    <a:pt x="8384794" y="44196"/>
                  </a:lnTo>
                  <a:lnTo>
                    <a:pt x="8384794" y="35306"/>
                  </a:lnTo>
                  <a:close/>
                </a:path>
                <a:path w="8385175" h="44450">
                  <a:moveTo>
                    <a:pt x="8384794" y="0"/>
                  </a:moveTo>
                  <a:lnTo>
                    <a:pt x="0" y="0"/>
                  </a:lnTo>
                  <a:lnTo>
                    <a:pt x="0" y="26543"/>
                  </a:lnTo>
                  <a:lnTo>
                    <a:pt x="8384794" y="26543"/>
                  </a:lnTo>
                  <a:lnTo>
                    <a:pt x="8384794" y="0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067561" y="1517141"/>
              <a:ext cx="6934200" cy="4579620"/>
            </a:xfrm>
            <a:custGeom>
              <a:avLst/>
              <a:gdLst/>
              <a:ahLst/>
              <a:cxnLst/>
              <a:rect l="l" t="t" r="r" b="b"/>
              <a:pathLst>
                <a:path w="6934200" h="4579620">
                  <a:moveTo>
                    <a:pt x="0" y="763270"/>
                  </a:moveTo>
                  <a:lnTo>
                    <a:pt x="1501" y="715002"/>
                  </a:lnTo>
                  <a:lnTo>
                    <a:pt x="5947" y="667532"/>
                  </a:lnTo>
                  <a:lnTo>
                    <a:pt x="13247" y="620949"/>
                  </a:lnTo>
                  <a:lnTo>
                    <a:pt x="23312" y="575342"/>
                  </a:lnTo>
                  <a:lnTo>
                    <a:pt x="36053" y="530801"/>
                  </a:lnTo>
                  <a:lnTo>
                    <a:pt x="51380" y="487415"/>
                  </a:lnTo>
                  <a:lnTo>
                    <a:pt x="69203" y="445273"/>
                  </a:lnTo>
                  <a:lnTo>
                    <a:pt x="89434" y="404465"/>
                  </a:lnTo>
                  <a:lnTo>
                    <a:pt x="111983" y="365081"/>
                  </a:lnTo>
                  <a:lnTo>
                    <a:pt x="136760" y="327210"/>
                  </a:lnTo>
                  <a:lnTo>
                    <a:pt x="163676" y="290941"/>
                  </a:lnTo>
                  <a:lnTo>
                    <a:pt x="192642" y="256363"/>
                  </a:lnTo>
                  <a:lnTo>
                    <a:pt x="223567" y="223567"/>
                  </a:lnTo>
                  <a:lnTo>
                    <a:pt x="256363" y="192642"/>
                  </a:lnTo>
                  <a:lnTo>
                    <a:pt x="290941" y="163676"/>
                  </a:lnTo>
                  <a:lnTo>
                    <a:pt x="327210" y="136760"/>
                  </a:lnTo>
                  <a:lnTo>
                    <a:pt x="365081" y="111983"/>
                  </a:lnTo>
                  <a:lnTo>
                    <a:pt x="404465" y="89434"/>
                  </a:lnTo>
                  <a:lnTo>
                    <a:pt x="445273" y="69203"/>
                  </a:lnTo>
                  <a:lnTo>
                    <a:pt x="487415" y="51380"/>
                  </a:lnTo>
                  <a:lnTo>
                    <a:pt x="530801" y="36053"/>
                  </a:lnTo>
                  <a:lnTo>
                    <a:pt x="575342" y="23312"/>
                  </a:lnTo>
                  <a:lnTo>
                    <a:pt x="620949" y="13247"/>
                  </a:lnTo>
                  <a:lnTo>
                    <a:pt x="667532" y="5947"/>
                  </a:lnTo>
                  <a:lnTo>
                    <a:pt x="715002" y="1501"/>
                  </a:lnTo>
                  <a:lnTo>
                    <a:pt x="763269" y="0"/>
                  </a:lnTo>
                  <a:lnTo>
                    <a:pt x="6170930" y="0"/>
                  </a:lnTo>
                  <a:lnTo>
                    <a:pt x="6219197" y="1501"/>
                  </a:lnTo>
                  <a:lnTo>
                    <a:pt x="6266667" y="5947"/>
                  </a:lnTo>
                  <a:lnTo>
                    <a:pt x="6313250" y="13247"/>
                  </a:lnTo>
                  <a:lnTo>
                    <a:pt x="6358857" y="23312"/>
                  </a:lnTo>
                  <a:lnTo>
                    <a:pt x="6403398" y="36053"/>
                  </a:lnTo>
                  <a:lnTo>
                    <a:pt x="6446784" y="51380"/>
                  </a:lnTo>
                  <a:lnTo>
                    <a:pt x="6488926" y="69203"/>
                  </a:lnTo>
                  <a:lnTo>
                    <a:pt x="6529734" y="89434"/>
                  </a:lnTo>
                  <a:lnTo>
                    <a:pt x="6569118" y="111983"/>
                  </a:lnTo>
                  <a:lnTo>
                    <a:pt x="6606989" y="136760"/>
                  </a:lnTo>
                  <a:lnTo>
                    <a:pt x="6643258" y="163676"/>
                  </a:lnTo>
                  <a:lnTo>
                    <a:pt x="6677836" y="192642"/>
                  </a:lnTo>
                  <a:lnTo>
                    <a:pt x="6710632" y="223567"/>
                  </a:lnTo>
                  <a:lnTo>
                    <a:pt x="6741557" y="256363"/>
                  </a:lnTo>
                  <a:lnTo>
                    <a:pt x="6770523" y="290941"/>
                  </a:lnTo>
                  <a:lnTo>
                    <a:pt x="6797439" y="327210"/>
                  </a:lnTo>
                  <a:lnTo>
                    <a:pt x="6822216" y="365081"/>
                  </a:lnTo>
                  <a:lnTo>
                    <a:pt x="6844765" y="404465"/>
                  </a:lnTo>
                  <a:lnTo>
                    <a:pt x="6864996" y="445273"/>
                  </a:lnTo>
                  <a:lnTo>
                    <a:pt x="6882819" y="487415"/>
                  </a:lnTo>
                  <a:lnTo>
                    <a:pt x="6898146" y="530801"/>
                  </a:lnTo>
                  <a:lnTo>
                    <a:pt x="6910887" y="575342"/>
                  </a:lnTo>
                  <a:lnTo>
                    <a:pt x="6920952" y="620949"/>
                  </a:lnTo>
                  <a:lnTo>
                    <a:pt x="6928252" y="667532"/>
                  </a:lnTo>
                  <a:lnTo>
                    <a:pt x="6932698" y="715002"/>
                  </a:lnTo>
                  <a:lnTo>
                    <a:pt x="6934200" y="763270"/>
                  </a:lnTo>
                  <a:lnTo>
                    <a:pt x="6934200" y="3816350"/>
                  </a:lnTo>
                  <a:lnTo>
                    <a:pt x="6932698" y="3864619"/>
                  </a:lnTo>
                  <a:lnTo>
                    <a:pt x="6928252" y="3912092"/>
                  </a:lnTo>
                  <a:lnTo>
                    <a:pt x="6920952" y="3958677"/>
                  </a:lnTo>
                  <a:lnTo>
                    <a:pt x="6910887" y="4004285"/>
                  </a:lnTo>
                  <a:lnTo>
                    <a:pt x="6898146" y="4048828"/>
                  </a:lnTo>
                  <a:lnTo>
                    <a:pt x="6882819" y="4092215"/>
                  </a:lnTo>
                  <a:lnTo>
                    <a:pt x="6864996" y="4134357"/>
                  </a:lnTo>
                  <a:lnTo>
                    <a:pt x="6844765" y="4175165"/>
                  </a:lnTo>
                  <a:lnTo>
                    <a:pt x="6822216" y="4214549"/>
                  </a:lnTo>
                  <a:lnTo>
                    <a:pt x="6797439" y="4252420"/>
                  </a:lnTo>
                  <a:lnTo>
                    <a:pt x="6770523" y="4288689"/>
                  </a:lnTo>
                  <a:lnTo>
                    <a:pt x="6741557" y="4323266"/>
                  </a:lnTo>
                  <a:lnTo>
                    <a:pt x="6710632" y="4356061"/>
                  </a:lnTo>
                  <a:lnTo>
                    <a:pt x="6677836" y="4386986"/>
                  </a:lnTo>
                  <a:lnTo>
                    <a:pt x="6643258" y="4415951"/>
                  </a:lnTo>
                  <a:lnTo>
                    <a:pt x="6606989" y="4442866"/>
                  </a:lnTo>
                  <a:lnTo>
                    <a:pt x="6569118" y="4467642"/>
                  </a:lnTo>
                  <a:lnTo>
                    <a:pt x="6529734" y="4490190"/>
                  </a:lnTo>
                  <a:lnTo>
                    <a:pt x="6488926" y="4510420"/>
                  </a:lnTo>
                  <a:lnTo>
                    <a:pt x="6446784" y="4528242"/>
                  </a:lnTo>
                  <a:lnTo>
                    <a:pt x="6403398" y="4543568"/>
                  </a:lnTo>
                  <a:lnTo>
                    <a:pt x="6358857" y="4556308"/>
                  </a:lnTo>
                  <a:lnTo>
                    <a:pt x="6313250" y="4566373"/>
                  </a:lnTo>
                  <a:lnTo>
                    <a:pt x="6266667" y="4573672"/>
                  </a:lnTo>
                  <a:lnTo>
                    <a:pt x="6219197" y="4578118"/>
                  </a:lnTo>
                  <a:lnTo>
                    <a:pt x="6170930" y="4579620"/>
                  </a:lnTo>
                  <a:lnTo>
                    <a:pt x="763269" y="4579620"/>
                  </a:lnTo>
                  <a:lnTo>
                    <a:pt x="715002" y="4578118"/>
                  </a:lnTo>
                  <a:lnTo>
                    <a:pt x="667532" y="4573672"/>
                  </a:lnTo>
                  <a:lnTo>
                    <a:pt x="620949" y="4566373"/>
                  </a:lnTo>
                  <a:lnTo>
                    <a:pt x="575342" y="4556308"/>
                  </a:lnTo>
                  <a:lnTo>
                    <a:pt x="530801" y="4543568"/>
                  </a:lnTo>
                  <a:lnTo>
                    <a:pt x="487415" y="4528242"/>
                  </a:lnTo>
                  <a:lnTo>
                    <a:pt x="445273" y="4510420"/>
                  </a:lnTo>
                  <a:lnTo>
                    <a:pt x="404465" y="4490190"/>
                  </a:lnTo>
                  <a:lnTo>
                    <a:pt x="365081" y="4467642"/>
                  </a:lnTo>
                  <a:lnTo>
                    <a:pt x="327210" y="4442866"/>
                  </a:lnTo>
                  <a:lnTo>
                    <a:pt x="290941" y="4415951"/>
                  </a:lnTo>
                  <a:lnTo>
                    <a:pt x="256363" y="4386986"/>
                  </a:lnTo>
                  <a:lnTo>
                    <a:pt x="223567" y="4356061"/>
                  </a:lnTo>
                  <a:lnTo>
                    <a:pt x="192642" y="4323266"/>
                  </a:lnTo>
                  <a:lnTo>
                    <a:pt x="163676" y="4288689"/>
                  </a:lnTo>
                  <a:lnTo>
                    <a:pt x="136760" y="4252420"/>
                  </a:lnTo>
                  <a:lnTo>
                    <a:pt x="111983" y="4214549"/>
                  </a:lnTo>
                  <a:lnTo>
                    <a:pt x="89434" y="4175165"/>
                  </a:lnTo>
                  <a:lnTo>
                    <a:pt x="69203" y="4134357"/>
                  </a:lnTo>
                  <a:lnTo>
                    <a:pt x="51380" y="4092215"/>
                  </a:lnTo>
                  <a:lnTo>
                    <a:pt x="36053" y="4048828"/>
                  </a:lnTo>
                  <a:lnTo>
                    <a:pt x="23312" y="4004285"/>
                  </a:lnTo>
                  <a:lnTo>
                    <a:pt x="13247" y="3958677"/>
                  </a:lnTo>
                  <a:lnTo>
                    <a:pt x="5947" y="3912092"/>
                  </a:lnTo>
                  <a:lnTo>
                    <a:pt x="1501" y="3864619"/>
                  </a:lnTo>
                  <a:lnTo>
                    <a:pt x="0" y="3816350"/>
                  </a:lnTo>
                  <a:lnTo>
                    <a:pt x="0" y="763270"/>
                  </a:lnTo>
                  <a:close/>
                </a:path>
              </a:pathLst>
            </a:custGeom>
            <a:ln w="25908">
              <a:solidFill>
                <a:srgbClr val="0042C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1753616" y="1745437"/>
            <a:ext cx="5665470" cy="15817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268605" marR="5080" indent="-256540">
              <a:lnSpc>
                <a:spcPct val="100000"/>
              </a:lnSpc>
              <a:spcBef>
                <a:spcPts val="105"/>
              </a:spcBef>
              <a:tabLst>
                <a:tab pos="268605" algn="l"/>
              </a:tabLst>
            </a:pPr>
            <a:r>
              <a:rPr dirty="0" sz="1150" spc="930">
                <a:solidFill>
                  <a:srgbClr val="006600"/>
                </a:solidFill>
                <a:latin typeface="Microsoft Sans Serif"/>
                <a:cs typeface="Microsoft Sans Serif"/>
              </a:rPr>
              <a:t>🞂</a:t>
            </a:r>
            <a:r>
              <a:rPr dirty="0" sz="1150">
                <a:solidFill>
                  <a:srgbClr val="006600"/>
                </a:solidFill>
                <a:latin typeface="Microsoft Sans Serif"/>
                <a:cs typeface="Microsoft Sans Serif"/>
              </a:rPr>
              <a:t>​</a:t>
            </a:r>
            <a:r>
              <a:rPr dirty="0" sz="1150" spc="370">
                <a:solidFill>
                  <a:srgbClr val="006600"/>
                </a:solidFill>
                <a:latin typeface="Microsoft Sans Serif"/>
                <a:cs typeface="Microsoft Sans Serif"/>
              </a:rPr>
              <a:t>  </a:t>
            </a:r>
            <a:r>
              <a:rPr dirty="0" sz="1700">
                <a:solidFill>
                  <a:srgbClr val="001F5F"/>
                </a:solidFill>
                <a:latin typeface="Lucida Sans Unicode"/>
                <a:cs typeface="Lucida Sans Unicode"/>
              </a:rPr>
              <a:t>BIOCHAR</a:t>
            </a:r>
            <a:r>
              <a:rPr dirty="0" sz="1700" spc="45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001F5F"/>
                </a:solidFill>
                <a:latin typeface="Lucida Sans Unicode"/>
                <a:cs typeface="Lucida Sans Unicode"/>
              </a:rPr>
              <a:t>(bio-</a:t>
            </a:r>
            <a:r>
              <a:rPr dirty="0" sz="1700">
                <a:solidFill>
                  <a:srgbClr val="001F5F"/>
                </a:solidFill>
                <a:latin typeface="Lucida Sans Unicode"/>
                <a:cs typeface="Lucida Sans Unicode"/>
              </a:rPr>
              <a:t>uhel)</a:t>
            </a:r>
            <a:r>
              <a:rPr dirty="0" sz="1700" spc="455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dirty="0" sz="1700">
                <a:solidFill>
                  <a:srgbClr val="001F5F"/>
                </a:solidFill>
                <a:latin typeface="Lucida Sans Unicode"/>
                <a:cs typeface="Lucida Sans Unicode"/>
              </a:rPr>
              <a:t>je</a:t>
            </a:r>
            <a:r>
              <a:rPr dirty="0" sz="1700" spc="45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dirty="0" sz="1700">
                <a:solidFill>
                  <a:srgbClr val="001F5F"/>
                </a:solidFill>
                <a:latin typeface="Lucida Sans Unicode"/>
                <a:cs typeface="Lucida Sans Unicode"/>
              </a:rPr>
              <a:t>porézní</a:t>
            </a:r>
            <a:r>
              <a:rPr dirty="0" sz="1700" spc="455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dirty="0" sz="1700">
                <a:solidFill>
                  <a:srgbClr val="001F5F"/>
                </a:solidFill>
                <a:latin typeface="Lucida Sans Unicode"/>
                <a:cs typeface="Lucida Sans Unicode"/>
              </a:rPr>
              <a:t>uhlíkatý</a:t>
            </a:r>
            <a:r>
              <a:rPr dirty="0" sz="1700" spc="45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40">
                <a:solidFill>
                  <a:srgbClr val="001F5F"/>
                </a:solidFill>
                <a:latin typeface="Lucida Sans Unicode"/>
                <a:cs typeface="Lucida Sans Unicode"/>
              </a:rPr>
              <a:t>materiál</a:t>
            </a:r>
            <a:r>
              <a:rPr dirty="0" sz="1700" spc="-140">
                <a:solidFill>
                  <a:srgbClr val="001F5F"/>
                </a:solidFill>
                <a:latin typeface="Lucida Sans Unicode"/>
                <a:cs typeface="Lucida Sans Unicode"/>
              </a:rPr>
              <a:t>,</a:t>
            </a:r>
            <a:r>
              <a:rPr dirty="0" sz="1700" spc="-14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dirty="0" sz="1700">
                <a:solidFill>
                  <a:srgbClr val="001F5F"/>
                </a:solidFill>
                <a:latin typeface="Lucida Sans Unicode"/>
                <a:cs typeface="Lucida Sans Unicode"/>
              </a:rPr>
              <a:t>který</a:t>
            </a:r>
            <a:r>
              <a:rPr dirty="0" sz="1700" spc="305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dirty="0" sz="1700">
                <a:solidFill>
                  <a:srgbClr val="001F5F"/>
                </a:solidFill>
                <a:latin typeface="Lucida Sans Unicode"/>
                <a:cs typeface="Lucida Sans Unicode"/>
              </a:rPr>
              <a:t>se</a:t>
            </a:r>
            <a:r>
              <a:rPr dirty="0" sz="1700" spc="31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dirty="0" sz="1700">
                <a:solidFill>
                  <a:srgbClr val="001F5F"/>
                </a:solidFill>
                <a:latin typeface="Lucida Sans Unicode"/>
                <a:cs typeface="Lucida Sans Unicode"/>
              </a:rPr>
              <a:t>vyrábí</a:t>
            </a:r>
            <a:r>
              <a:rPr dirty="0" sz="1700" spc="305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dirty="0" sz="1700">
                <a:solidFill>
                  <a:srgbClr val="001F5F"/>
                </a:solidFill>
                <a:latin typeface="Lucida Sans Unicode"/>
                <a:cs typeface="Lucida Sans Unicode"/>
              </a:rPr>
              <a:t>pyrolýzou</a:t>
            </a:r>
            <a:r>
              <a:rPr dirty="0" sz="1700" spc="315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dirty="0" sz="1700">
                <a:solidFill>
                  <a:srgbClr val="001F5F"/>
                </a:solidFill>
                <a:latin typeface="Lucida Sans Unicode"/>
                <a:cs typeface="Lucida Sans Unicode"/>
              </a:rPr>
              <a:t>biomasy</a:t>
            </a:r>
            <a:r>
              <a:rPr dirty="0" sz="1700" spc="305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dirty="0" sz="1700">
                <a:solidFill>
                  <a:srgbClr val="001F5F"/>
                </a:solidFill>
                <a:latin typeface="Lucida Sans Unicode"/>
                <a:cs typeface="Lucida Sans Unicode"/>
              </a:rPr>
              <a:t>a</a:t>
            </a:r>
            <a:r>
              <a:rPr dirty="0" sz="1700" spc="31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dirty="0" sz="1700">
                <a:solidFill>
                  <a:srgbClr val="001F5F"/>
                </a:solidFill>
                <a:latin typeface="Lucida Sans Unicode"/>
                <a:cs typeface="Lucida Sans Unicode"/>
              </a:rPr>
              <a:t>je</a:t>
            </a:r>
            <a:r>
              <a:rPr dirty="0" sz="1700" spc="30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001F5F"/>
                </a:solidFill>
                <a:latin typeface="Lucida Sans Unicode"/>
                <a:cs typeface="Lucida Sans Unicode"/>
              </a:rPr>
              <a:t>aplikován </a:t>
            </a:r>
            <a:r>
              <a:rPr dirty="0" sz="1700">
                <a:solidFill>
                  <a:srgbClr val="001F5F"/>
                </a:solidFill>
                <a:latin typeface="Lucida Sans Unicode"/>
                <a:cs typeface="Lucida Sans Unicode"/>
              </a:rPr>
              <a:t>tak,</a:t>
            </a:r>
            <a:r>
              <a:rPr dirty="0" sz="1700" spc="165">
                <a:solidFill>
                  <a:srgbClr val="001F5F"/>
                </a:solidFill>
                <a:latin typeface="Lucida Sans Unicode"/>
                <a:cs typeface="Lucida Sans Unicode"/>
              </a:rPr>
              <a:t>  </a:t>
            </a:r>
            <a:r>
              <a:rPr dirty="0" sz="1700">
                <a:solidFill>
                  <a:srgbClr val="001F5F"/>
                </a:solidFill>
                <a:latin typeface="Lucida Sans Unicode"/>
                <a:cs typeface="Lucida Sans Unicode"/>
              </a:rPr>
              <a:t>aby</a:t>
            </a:r>
            <a:r>
              <a:rPr dirty="0" sz="1700" spc="170">
                <a:solidFill>
                  <a:srgbClr val="001F5F"/>
                </a:solidFill>
                <a:latin typeface="Lucida Sans Unicode"/>
                <a:cs typeface="Lucida Sans Unicode"/>
              </a:rPr>
              <a:t>  </a:t>
            </a:r>
            <a:r>
              <a:rPr dirty="0" sz="1700">
                <a:solidFill>
                  <a:srgbClr val="001F5F"/>
                </a:solidFill>
                <a:latin typeface="Lucida Sans Unicode"/>
                <a:cs typeface="Lucida Sans Unicode"/>
              </a:rPr>
              <a:t>obsažený</a:t>
            </a:r>
            <a:r>
              <a:rPr dirty="0" sz="1700" spc="165">
                <a:solidFill>
                  <a:srgbClr val="001F5F"/>
                </a:solidFill>
                <a:latin typeface="Lucida Sans Unicode"/>
                <a:cs typeface="Lucida Sans Unicode"/>
              </a:rPr>
              <a:t>  </a:t>
            </a:r>
            <a:r>
              <a:rPr dirty="0" sz="1700">
                <a:solidFill>
                  <a:srgbClr val="001F5F"/>
                </a:solidFill>
                <a:latin typeface="Lucida Sans Unicode"/>
                <a:cs typeface="Lucida Sans Unicode"/>
              </a:rPr>
              <a:t>uhlík</a:t>
            </a:r>
            <a:r>
              <a:rPr dirty="0" sz="1700" spc="165">
                <a:solidFill>
                  <a:srgbClr val="001F5F"/>
                </a:solidFill>
                <a:latin typeface="Lucida Sans Unicode"/>
                <a:cs typeface="Lucida Sans Unicode"/>
              </a:rPr>
              <a:t>  </a:t>
            </a:r>
            <a:r>
              <a:rPr dirty="0" sz="1700">
                <a:solidFill>
                  <a:srgbClr val="001F5F"/>
                </a:solidFill>
                <a:latin typeface="Lucida Sans Unicode"/>
                <a:cs typeface="Lucida Sans Unicode"/>
              </a:rPr>
              <a:t>zůstával</a:t>
            </a:r>
            <a:r>
              <a:rPr dirty="0" sz="1700" spc="165">
                <a:solidFill>
                  <a:srgbClr val="001F5F"/>
                </a:solidFill>
                <a:latin typeface="Lucida Sans Unicode"/>
                <a:cs typeface="Lucida Sans Unicode"/>
              </a:rPr>
              <a:t>  </a:t>
            </a:r>
            <a:r>
              <a:rPr dirty="0" sz="1700">
                <a:solidFill>
                  <a:srgbClr val="001F5F"/>
                </a:solidFill>
                <a:latin typeface="Lucida Sans Unicode"/>
                <a:cs typeface="Lucida Sans Unicode"/>
              </a:rPr>
              <a:t>uložen</a:t>
            </a:r>
            <a:r>
              <a:rPr dirty="0" sz="1700" spc="165">
                <a:solidFill>
                  <a:srgbClr val="001F5F"/>
                </a:solidFill>
                <a:latin typeface="Lucida Sans Unicode"/>
                <a:cs typeface="Lucida Sans Unicode"/>
              </a:rPr>
              <a:t>  </a:t>
            </a:r>
            <a:r>
              <a:rPr dirty="0" sz="1700" spc="-20">
                <a:solidFill>
                  <a:srgbClr val="001F5F"/>
                </a:solidFill>
                <a:latin typeface="Lucida Sans Unicode"/>
                <a:cs typeface="Lucida Sans Unicode"/>
              </a:rPr>
              <a:t>jako </a:t>
            </a:r>
            <a:r>
              <a:rPr dirty="0" sz="1700">
                <a:solidFill>
                  <a:srgbClr val="001F5F"/>
                </a:solidFill>
                <a:latin typeface="Lucida Sans Unicode"/>
                <a:cs typeface="Lucida Sans Unicode"/>
              </a:rPr>
              <a:t>dlouhodobý</a:t>
            </a:r>
            <a:r>
              <a:rPr dirty="0" sz="1700" spc="25">
                <a:solidFill>
                  <a:srgbClr val="001F5F"/>
                </a:solidFill>
                <a:latin typeface="Lucida Sans Unicode"/>
                <a:cs typeface="Lucida Sans Unicode"/>
              </a:rPr>
              <a:t>  </a:t>
            </a:r>
            <a:r>
              <a:rPr dirty="0" sz="1700">
                <a:solidFill>
                  <a:srgbClr val="001F5F"/>
                </a:solidFill>
                <a:latin typeface="Lucida Sans Unicode"/>
                <a:cs typeface="Lucida Sans Unicode"/>
              </a:rPr>
              <a:t>zásobník</a:t>
            </a:r>
            <a:r>
              <a:rPr dirty="0" sz="1700" spc="45">
                <a:solidFill>
                  <a:srgbClr val="001F5F"/>
                </a:solidFill>
                <a:latin typeface="Lucida Sans Unicode"/>
                <a:cs typeface="Lucida Sans Unicode"/>
              </a:rPr>
              <a:t>  </a:t>
            </a:r>
            <a:r>
              <a:rPr dirty="0" sz="1700">
                <a:solidFill>
                  <a:srgbClr val="001F5F"/>
                </a:solidFill>
                <a:latin typeface="Lucida Sans Unicode"/>
                <a:cs typeface="Lucida Sans Unicode"/>
              </a:rPr>
              <a:t>C</a:t>
            </a:r>
            <a:r>
              <a:rPr dirty="0" sz="1700" spc="35">
                <a:solidFill>
                  <a:srgbClr val="001F5F"/>
                </a:solidFill>
                <a:latin typeface="Lucida Sans Unicode"/>
                <a:cs typeface="Lucida Sans Unicode"/>
              </a:rPr>
              <a:t>  </a:t>
            </a:r>
            <a:r>
              <a:rPr dirty="0" sz="1700">
                <a:solidFill>
                  <a:srgbClr val="001F5F"/>
                </a:solidFill>
                <a:latin typeface="Lucida Sans Unicode"/>
                <a:cs typeface="Lucida Sans Unicode"/>
              </a:rPr>
              <a:t>nebo</a:t>
            </a:r>
            <a:r>
              <a:rPr dirty="0" sz="1700" spc="40">
                <a:solidFill>
                  <a:srgbClr val="001F5F"/>
                </a:solidFill>
                <a:latin typeface="Lucida Sans Unicode"/>
                <a:cs typeface="Lucida Sans Unicode"/>
              </a:rPr>
              <a:t>  </a:t>
            </a:r>
            <a:r>
              <a:rPr dirty="0" sz="1700">
                <a:solidFill>
                  <a:srgbClr val="001F5F"/>
                </a:solidFill>
                <a:latin typeface="Lucida Sans Unicode"/>
                <a:cs typeface="Lucida Sans Unicode"/>
              </a:rPr>
              <a:t>náhrada</a:t>
            </a:r>
            <a:r>
              <a:rPr dirty="0" sz="1700" spc="40">
                <a:solidFill>
                  <a:srgbClr val="001F5F"/>
                </a:solidFill>
                <a:latin typeface="Lucida Sans Unicode"/>
                <a:cs typeface="Lucida Sans Unicode"/>
              </a:rPr>
              <a:t>  </a:t>
            </a:r>
            <a:r>
              <a:rPr dirty="0" sz="1700" spc="-10">
                <a:solidFill>
                  <a:srgbClr val="001F5F"/>
                </a:solidFill>
                <a:latin typeface="Lucida Sans Unicode"/>
                <a:cs typeface="Lucida Sans Unicode"/>
              </a:rPr>
              <a:t>fosilního </a:t>
            </a:r>
            <a:r>
              <a:rPr dirty="0" sz="1700">
                <a:solidFill>
                  <a:srgbClr val="001F5F"/>
                </a:solidFill>
                <a:latin typeface="Lucida Sans Unicode"/>
                <a:cs typeface="Lucida Sans Unicode"/>
              </a:rPr>
              <a:t>uhlíku</a:t>
            </a:r>
            <a:r>
              <a:rPr dirty="0" sz="1700" spc="310">
                <a:solidFill>
                  <a:srgbClr val="001F5F"/>
                </a:solidFill>
                <a:latin typeface="Lucida Sans Unicode"/>
                <a:cs typeface="Lucida Sans Unicode"/>
              </a:rPr>
              <a:t>  </a:t>
            </a:r>
            <a:r>
              <a:rPr dirty="0" sz="1700">
                <a:solidFill>
                  <a:srgbClr val="001F5F"/>
                </a:solidFill>
                <a:latin typeface="Lucida Sans Unicode"/>
                <a:cs typeface="Lucida Sans Unicode"/>
              </a:rPr>
              <a:t>v</a:t>
            </a:r>
            <a:r>
              <a:rPr dirty="0" sz="1700" spc="315">
                <a:solidFill>
                  <a:srgbClr val="001F5F"/>
                </a:solidFill>
                <a:latin typeface="Lucida Sans Unicode"/>
                <a:cs typeface="Lucida Sans Unicode"/>
              </a:rPr>
              <a:t>  </a:t>
            </a:r>
            <a:r>
              <a:rPr dirty="0" sz="1700">
                <a:solidFill>
                  <a:srgbClr val="001F5F"/>
                </a:solidFill>
                <a:latin typeface="Lucida Sans Unicode"/>
                <a:cs typeface="Lucida Sans Unicode"/>
              </a:rPr>
              <a:t>průmyslové</a:t>
            </a:r>
            <a:r>
              <a:rPr dirty="0" sz="1700" spc="320">
                <a:solidFill>
                  <a:srgbClr val="001F5F"/>
                </a:solidFill>
                <a:latin typeface="Lucida Sans Unicode"/>
                <a:cs typeface="Lucida Sans Unicode"/>
              </a:rPr>
              <a:t>  </a:t>
            </a:r>
            <a:r>
              <a:rPr dirty="0" sz="1700">
                <a:solidFill>
                  <a:srgbClr val="001F5F"/>
                </a:solidFill>
                <a:latin typeface="Lucida Sans Unicode"/>
                <a:cs typeface="Lucida Sans Unicode"/>
              </a:rPr>
              <a:t>výrobě.</a:t>
            </a:r>
            <a:r>
              <a:rPr dirty="0" sz="1700" spc="315">
                <a:solidFill>
                  <a:srgbClr val="001F5F"/>
                </a:solidFill>
                <a:latin typeface="Lucida Sans Unicode"/>
                <a:cs typeface="Lucida Sans Unicode"/>
              </a:rPr>
              <a:t>  </a:t>
            </a:r>
            <a:r>
              <a:rPr dirty="0" sz="1700">
                <a:solidFill>
                  <a:srgbClr val="001F5F"/>
                </a:solidFill>
                <a:latin typeface="Lucida Sans Unicode"/>
                <a:cs typeface="Lucida Sans Unicode"/>
              </a:rPr>
              <a:t>Není</a:t>
            </a:r>
            <a:r>
              <a:rPr dirty="0" sz="1700" spc="315">
                <a:solidFill>
                  <a:srgbClr val="001F5F"/>
                </a:solidFill>
                <a:latin typeface="Lucida Sans Unicode"/>
                <a:cs typeface="Lucida Sans Unicode"/>
              </a:rPr>
              <a:t>  </a:t>
            </a:r>
            <a:r>
              <a:rPr dirty="0" sz="1700">
                <a:solidFill>
                  <a:srgbClr val="001F5F"/>
                </a:solidFill>
                <a:latin typeface="Lucida Sans Unicode"/>
                <a:cs typeface="Lucida Sans Unicode"/>
              </a:rPr>
              <a:t>určen</a:t>
            </a:r>
            <a:r>
              <a:rPr dirty="0" sz="1700" spc="315">
                <a:solidFill>
                  <a:srgbClr val="001F5F"/>
                </a:solidFill>
                <a:latin typeface="Lucida Sans Unicode"/>
                <a:cs typeface="Lucida Sans Unicode"/>
              </a:rPr>
              <a:t>  </a:t>
            </a:r>
            <a:r>
              <a:rPr dirty="0" sz="1700" spc="-25">
                <a:solidFill>
                  <a:srgbClr val="001F5F"/>
                </a:solidFill>
                <a:latin typeface="Lucida Sans Unicode"/>
                <a:cs typeface="Lucida Sans Unicode"/>
              </a:rPr>
              <a:t>ke </a:t>
            </a:r>
            <a:r>
              <a:rPr dirty="0" sz="1700">
                <a:solidFill>
                  <a:srgbClr val="001F5F"/>
                </a:solidFill>
                <a:latin typeface="Lucida Sans Unicode"/>
                <a:cs typeface="Lucida Sans Unicode"/>
              </a:rPr>
              <a:t>spalování</a:t>
            </a:r>
            <a:r>
              <a:rPr dirty="0" sz="1700" spc="-45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dirty="0" sz="1700">
                <a:solidFill>
                  <a:srgbClr val="001F5F"/>
                </a:solidFill>
                <a:latin typeface="Lucida Sans Unicode"/>
                <a:cs typeface="Lucida Sans Unicode"/>
              </a:rPr>
              <a:t>za</a:t>
            </a:r>
            <a:r>
              <a:rPr dirty="0" sz="1700" spc="-35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dirty="0" sz="1700">
                <a:solidFill>
                  <a:srgbClr val="001F5F"/>
                </a:solidFill>
                <a:latin typeface="Lucida Sans Unicode"/>
                <a:cs typeface="Lucida Sans Unicode"/>
              </a:rPr>
              <a:t>účelem</a:t>
            </a:r>
            <a:r>
              <a:rPr dirty="0" sz="1700" spc="-45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dirty="0" sz="1700">
                <a:solidFill>
                  <a:srgbClr val="001F5F"/>
                </a:solidFill>
                <a:latin typeface="Lucida Sans Unicode"/>
                <a:cs typeface="Lucida Sans Unicode"/>
              </a:rPr>
              <a:t>výroby</a:t>
            </a:r>
            <a:r>
              <a:rPr dirty="0" sz="1700" spc="-2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dirty="0" sz="1700" spc="-10">
                <a:solidFill>
                  <a:srgbClr val="001F5F"/>
                </a:solidFill>
                <a:latin typeface="Lucida Sans Unicode"/>
                <a:cs typeface="Lucida Sans Unicode"/>
              </a:rPr>
              <a:t>energie.</a:t>
            </a:r>
            <a:endParaRPr sz="1700">
              <a:latin typeface="Lucida Sans Unicode"/>
              <a:cs typeface="Lucida Sans Unicode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2077211" y="3474720"/>
            <a:ext cx="4930140" cy="2380615"/>
            <a:chOff x="2077211" y="3474720"/>
            <a:chExt cx="4930140" cy="2380615"/>
          </a:xfrm>
        </p:grpSpPr>
        <p:pic>
          <p:nvPicPr>
            <p:cNvPr id="15" name="object 1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77211" y="3474720"/>
              <a:ext cx="3136391" cy="2342388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25667" y="3503676"/>
              <a:ext cx="1281684" cy="2351532"/>
            </a:xfrm>
            <a:prstGeom prst="rect">
              <a:avLst/>
            </a:prstGeom>
          </p:spPr>
        </p:pic>
      </p:grpSp>
      <p:pic>
        <p:nvPicPr>
          <p:cNvPr id="17" name="object 17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74554" y="6316943"/>
            <a:ext cx="1592279" cy="35543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781715" y="3877055"/>
            <a:ext cx="1037590" cy="285750"/>
            <a:chOff x="781715" y="3877055"/>
            <a:chExt cx="1037590" cy="28575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1715" y="3936020"/>
              <a:ext cx="511523" cy="104321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0536" y="3877055"/>
              <a:ext cx="214109" cy="28575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3208" y="3877055"/>
              <a:ext cx="535698" cy="285750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757834" y="3888740"/>
            <a:ext cx="982344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001747"/>
                </a:solidFill>
                <a:latin typeface="Lucida Sans Unicode"/>
                <a:cs typeface="Lucida Sans Unicode"/>
              </a:rPr>
              <a:t>Biomasa</a:t>
            </a:r>
            <a:r>
              <a:rPr dirty="0" sz="1000" spc="-50">
                <a:solidFill>
                  <a:srgbClr val="001747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10">
                <a:solidFill>
                  <a:srgbClr val="001747"/>
                </a:solidFill>
                <a:latin typeface="Lucida Sans Unicode"/>
                <a:cs typeface="Lucida Sans Unicode"/>
              </a:rPr>
              <a:t>(plevy)</a:t>
            </a:r>
            <a:endParaRPr sz="1000">
              <a:latin typeface="Lucida Sans Unicode"/>
              <a:cs typeface="Lucida Sans Unicode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580549" y="702563"/>
            <a:ext cx="7609205" cy="487045"/>
            <a:chOff x="580549" y="702563"/>
            <a:chExt cx="7609205" cy="487045"/>
          </a:xfrm>
        </p:grpSpPr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0549" y="770964"/>
              <a:ext cx="7380154" cy="28768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12023" y="702563"/>
              <a:ext cx="377190" cy="486917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50570" y="684352"/>
            <a:ext cx="7496175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/>
              <a:t>Biochar</a:t>
            </a:r>
            <a:r>
              <a:rPr dirty="0" sz="2200" spc="-90"/>
              <a:t> </a:t>
            </a:r>
            <a:r>
              <a:rPr dirty="0" sz="2200"/>
              <a:t>jako</a:t>
            </a:r>
            <a:r>
              <a:rPr dirty="0" sz="2200" spc="-80"/>
              <a:t> </a:t>
            </a:r>
            <a:r>
              <a:rPr dirty="0" sz="2200"/>
              <a:t>pohlcovač</a:t>
            </a:r>
            <a:r>
              <a:rPr dirty="0" sz="2200" spc="-90"/>
              <a:t> </a:t>
            </a:r>
            <a:r>
              <a:rPr dirty="0" sz="2200"/>
              <a:t>uhlíku</a:t>
            </a:r>
            <a:r>
              <a:rPr dirty="0" sz="2200" spc="-85"/>
              <a:t> </a:t>
            </a:r>
            <a:r>
              <a:rPr dirty="0" sz="2200"/>
              <a:t>(sekvestrace</a:t>
            </a:r>
            <a:r>
              <a:rPr dirty="0" sz="2200" spc="-75"/>
              <a:t> </a:t>
            </a:r>
            <a:r>
              <a:rPr dirty="0" sz="2200" spc="-20"/>
              <a:t>CO2</a:t>
            </a:r>
            <a:r>
              <a:rPr dirty="0" sz="1700" spc="-20">
                <a:solidFill>
                  <a:srgbClr val="375F92"/>
                </a:solidFill>
              </a:rPr>
              <a:t>)</a:t>
            </a:r>
            <a:endParaRPr sz="1700"/>
          </a:p>
        </p:txBody>
      </p:sp>
      <p:sp>
        <p:nvSpPr>
          <p:cNvPr id="11" name="object 11" descr=""/>
          <p:cNvSpPr/>
          <p:nvPr/>
        </p:nvSpPr>
        <p:spPr>
          <a:xfrm>
            <a:off x="553973" y="1219961"/>
            <a:ext cx="8263255" cy="0"/>
          </a:xfrm>
          <a:custGeom>
            <a:avLst/>
            <a:gdLst/>
            <a:ahLst/>
            <a:cxnLst/>
            <a:rect l="l" t="t" r="r" b="b"/>
            <a:pathLst>
              <a:path w="8263255" h="0">
                <a:moveTo>
                  <a:pt x="0" y="0"/>
                </a:moveTo>
                <a:lnTo>
                  <a:pt x="8262874" y="0"/>
                </a:lnTo>
              </a:path>
            </a:pathLst>
          </a:custGeom>
          <a:ln w="25908">
            <a:solidFill>
              <a:srgbClr val="006F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2" name="object 12" descr=""/>
          <p:cNvGrpSpPr/>
          <p:nvPr/>
        </p:nvGrpSpPr>
        <p:grpSpPr>
          <a:xfrm>
            <a:off x="961167" y="1952244"/>
            <a:ext cx="1324610" cy="258445"/>
            <a:chOff x="961167" y="1952244"/>
            <a:chExt cx="1324610" cy="258445"/>
          </a:xfrm>
        </p:grpSpPr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1167" y="1997562"/>
              <a:ext cx="468190" cy="122361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77696" y="1952244"/>
              <a:ext cx="194309" cy="258317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15796" y="1952244"/>
              <a:ext cx="869441" cy="258317"/>
            </a:xfrm>
            <a:prstGeom prst="rect">
              <a:avLst/>
            </a:prstGeom>
          </p:spPr>
        </p:pic>
      </p:grpSp>
      <p:sp>
        <p:nvSpPr>
          <p:cNvPr id="16" name="object 16" descr=""/>
          <p:cNvSpPr txBox="1"/>
          <p:nvPr/>
        </p:nvSpPr>
        <p:spPr>
          <a:xfrm>
            <a:off x="940104" y="1962150"/>
            <a:ext cx="12750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001F5F"/>
                </a:solidFill>
                <a:latin typeface="Lucida Sans Unicode"/>
                <a:cs typeface="Lucida Sans Unicode"/>
              </a:rPr>
              <a:t>Pyrolýza</a:t>
            </a:r>
            <a:r>
              <a:rPr dirty="0" sz="900" spc="-45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10">
                <a:solidFill>
                  <a:srgbClr val="001F5F"/>
                </a:solidFill>
                <a:latin typeface="Lucida Sans Unicode"/>
                <a:cs typeface="Lucida Sans Unicode"/>
              </a:rPr>
              <a:t>(karbonizace)</a:t>
            </a:r>
            <a:endParaRPr sz="900">
              <a:latin typeface="Lucida Sans Unicode"/>
              <a:cs typeface="Lucida Sans Unicode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3183635" y="1546196"/>
            <a:ext cx="1136650" cy="413384"/>
            <a:chOff x="3183635" y="1546196"/>
            <a:chExt cx="1136650" cy="413384"/>
          </a:xfrm>
        </p:grpSpPr>
        <p:pic>
          <p:nvPicPr>
            <p:cNvPr id="18" name="object 1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70246" y="1546196"/>
              <a:ext cx="556133" cy="153603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83635" y="1642859"/>
              <a:ext cx="738377" cy="316242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32275" y="1642859"/>
              <a:ext cx="236969" cy="316242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79519" y="1642859"/>
              <a:ext cx="540258" cy="316242"/>
            </a:xfrm>
            <a:prstGeom prst="rect">
              <a:avLst/>
            </a:prstGeom>
          </p:spPr>
        </p:pic>
      </p:grpSp>
      <p:sp>
        <p:nvSpPr>
          <p:cNvPr id="22" name="object 22" descr=""/>
          <p:cNvSpPr txBox="1"/>
          <p:nvPr/>
        </p:nvSpPr>
        <p:spPr>
          <a:xfrm>
            <a:off x="3260852" y="1507058"/>
            <a:ext cx="969644" cy="3454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1255"/>
              </a:lnSpc>
              <a:spcBef>
                <a:spcPts val="105"/>
              </a:spcBef>
            </a:pPr>
            <a:r>
              <a:rPr dirty="0" sz="1100" spc="-10">
                <a:solidFill>
                  <a:srgbClr val="339966"/>
                </a:solidFill>
                <a:latin typeface="Lucida Sans Unicode"/>
                <a:cs typeface="Lucida Sans Unicode"/>
              </a:rPr>
              <a:t>Tepelná</a:t>
            </a:r>
            <a:endParaRPr sz="1100">
              <a:latin typeface="Lucida Sans Unicode"/>
              <a:cs typeface="Lucida Sans Unicode"/>
            </a:endParaRPr>
          </a:p>
          <a:p>
            <a:pPr marL="12700">
              <a:lnSpc>
                <a:spcPts val="1255"/>
              </a:lnSpc>
            </a:pPr>
            <a:r>
              <a:rPr dirty="0" sz="1100">
                <a:solidFill>
                  <a:srgbClr val="339966"/>
                </a:solidFill>
                <a:latin typeface="Lucida Sans Unicode"/>
                <a:cs typeface="Lucida Sans Unicode"/>
              </a:rPr>
              <a:t>energie</a:t>
            </a:r>
            <a:r>
              <a:rPr dirty="0" sz="1100" spc="-40">
                <a:solidFill>
                  <a:srgbClr val="339966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10">
                <a:solidFill>
                  <a:srgbClr val="339966"/>
                </a:solidFill>
                <a:latin typeface="Lucida Sans Unicode"/>
                <a:cs typeface="Lucida Sans Unicode"/>
              </a:rPr>
              <a:t>(pára)</a:t>
            </a:r>
            <a:endParaRPr sz="1100">
              <a:latin typeface="Lucida Sans Unicode"/>
              <a:cs typeface="Lucida Sans Unicode"/>
            </a:endParaRPr>
          </a:p>
        </p:txBody>
      </p:sp>
      <p:pic>
        <p:nvPicPr>
          <p:cNvPr id="23" name="object 23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087272" y="2261473"/>
            <a:ext cx="671500" cy="132288"/>
          </a:xfrm>
          <a:prstGeom prst="rect">
            <a:avLst/>
          </a:prstGeom>
        </p:spPr>
      </p:pic>
      <p:sp>
        <p:nvSpPr>
          <p:cNvPr id="24" name="object 24" descr=""/>
          <p:cNvSpPr txBox="1"/>
          <p:nvPr/>
        </p:nvSpPr>
        <p:spPr>
          <a:xfrm>
            <a:off x="4062476" y="2210561"/>
            <a:ext cx="6978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001F5F"/>
                </a:solidFill>
                <a:latin typeface="Lucida Sans Unicode"/>
                <a:cs typeface="Lucida Sans Unicode"/>
              </a:rPr>
              <a:t>BIOCHAR</a:t>
            </a:r>
            <a:endParaRPr sz="1200">
              <a:latin typeface="Lucida Sans Unicode"/>
              <a:cs typeface="Lucida Sans Unicode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6946308" y="1382146"/>
            <a:ext cx="1666875" cy="1523365"/>
            <a:chOff x="6946308" y="1382146"/>
            <a:chExt cx="1666875" cy="1523365"/>
          </a:xfrm>
        </p:grpSpPr>
        <p:pic>
          <p:nvPicPr>
            <p:cNvPr id="26" name="object 26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946308" y="1382146"/>
              <a:ext cx="794922" cy="168781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947916" y="1499628"/>
              <a:ext cx="345185" cy="433565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062216" y="1549920"/>
              <a:ext cx="1550670" cy="342125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947916" y="1728228"/>
              <a:ext cx="345185" cy="433565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062216" y="1778520"/>
              <a:ext cx="1401318" cy="342125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947916" y="1956828"/>
              <a:ext cx="345185" cy="433565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062216" y="2007120"/>
              <a:ext cx="1264157" cy="342125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051548" y="2171712"/>
              <a:ext cx="928877" cy="342125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947916" y="2348496"/>
              <a:ext cx="345185" cy="433565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062216" y="2398788"/>
              <a:ext cx="1250442" cy="342125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051548" y="2563380"/>
              <a:ext cx="1108709" cy="342125"/>
            </a:xfrm>
            <a:prstGeom prst="rect">
              <a:avLst/>
            </a:prstGeom>
          </p:spPr>
        </p:pic>
      </p:grpSp>
      <p:sp>
        <p:nvSpPr>
          <p:cNvPr id="37" name="object 37" descr=""/>
          <p:cNvSpPr txBox="1"/>
          <p:nvPr/>
        </p:nvSpPr>
        <p:spPr>
          <a:xfrm>
            <a:off x="6922134" y="1294939"/>
            <a:ext cx="1546860" cy="1494155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dirty="0" sz="1200" spc="-10">
                <a:solidFill>
                  <a:srgbClr val="B38707"/>
                </a:solidFill>
                <a:latin typeface="Lucida Sans Unicode"/>
                <a:cs typeface="Lucida Sans Unicode"/>
              </a:rPr>
              <a:t>Podestýlka</a:t>
            </a:r>
            <a:endParaRPr sz="1200">
              <a:latin typeface="Lucida Sans Unicode"/>
              <a:cs typeface="Lucida Sans Unicode"/>
            </a:endParaRPr>
          </a:p>
          <a:p>
            <a:pPr marL="149860">
              <a:lnSpc>
                <a:spcPct val="100000"/>
              </a:lnSpc>
              <a:spcBef>
                <a:spcPts val="350"/>
              </a:spcBef>
            </a:pPr>
            <a:r>
              <a:rPr dirty="0" sz="1200" spc="-10">
                <a:solidFill>
                  <a:srgbClr val="B38707"/>
                </a:solidFill>
                <a:latin typeface="Lucida Sans Unicode"/>
                <a:cs typeface="Lucida Sans Unicode"/>
              </a:rPr>
              <a:t>-</a:t>
            </a:r>
            <a:r>
              <a:rPr dirty="0" sz="1200">
                <a:solidFill>
                  <a:srgbClr val="B38707"/>
                </a:solidFill>
                <a:latin typeface="Lucida Sans Unicode"/>
                <a:cs typeface="Lucida Sans Unicode"/>
              </a:rPr>
              <a:t>zlepšuje</a:t>
            </a:r>
            <a:r>
              <a:rPr dirty="0" sz="1200" spc="-50">
                <a:solidFill>
                  <a:srgbClr val="B38707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B38707"/>
                </a:solidFill>
                <a:latin typeface="Lucida Sans Unicode"/>
                <a:cs typeface="Lucida Sans Unicode"/>
              </a:rPr>
              <a:t>hygienu,</a:t>
            </a:r>
            <a:endParaRPr sz="1200">
              <a:latin typeface="Lucida Sans Unicode"/>
              <a:cs typeface="Lucida Sans Unicode"/>
            </a:endParaRPr>
          </a:p>
          <a:p>
            <a:pPr marL="149860">
              <a:lnSpc>
                <a:spcPct val="100000"/>
              </a:lnSpc>
              <a:spcBef>
                <a:spcPts val="360"/>
              </a:spcBef>
            </a:pPr>
            <a:r>
              <a:rPr dirty="0" sz="1200" spc="-10">
                <a:solidFill>
                  <a:srgbClr val="B38707"/>
                </a:solidFill>
                <a:latin typeface="Lucida Sans Unicode"/>
                <a:cs typeface="Lucida Sans Unicode"/>
              </a:rPr>
              <a:t>-</a:t>
            </a:r>
            <a:r>
              <a:rPr dirty="0" sz="1200">
                <a:solidFill>
                  <a:srgbClr val="B38707"/>
                </a:solidFill>
                <a:latin typeface="Lucida Sans Unicode"/>
                <a:cs typeface="Lucida Sans Unicode"/>
              </a:rPr>
              <a:t>snižuje</a:t>
            </a:r>
            <a:r>
              <a:rPr dirty="0" sz="1200" spc="-50">
                <a:solidFill>
                  <a:srgbClr val="B38707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B38707"/>
                </a:solidFill>
                <a:latin typeface="Lucida Sans Unicode"/>
                <a:cs typeface="Lucida Sans Unicode"/>
              </a:rPr>
              <a:t>zápach,</a:t>
            </a:r>
            <a:endParaRPr sz="1200">
              <a:latin typeface="Lucida Sans Unicode"/>
              <a:cs typeface="Lucida Sans Unicode"/>
            </a:endParaRPr>
          </a:p>
          <a:p>
            <a:pPr marL="149860">
              <a:lnSpc>
                <a:spcPts val="1370"/>
              </a:lnSpc>
              <a:spcBef>
                <a:spcPts val="360"/>
              </a:spcBef>
            </a:pPr>
            <a:r>
              <a:rPr dirty="0" sz="1200" spc="-10">
                <a:solidFill>
                  <a:srgbClr val="B38707"/>
                </a:solidFill>
                <a:latin typeface="Lucida Sans Unicode"/>
                <a:cs typeface="Lucida Sans Unicode"/>
              </a:rPr>
              <a:t>-</a:t>
            </a:r>
            <a:r>
              <a:rPr dirty="0" sz="1200">
                <a:solidFill>
                  <a:srgbClr val="B38707"/>
                </a:solidFill>
                <a:latin typeface="Lucida Sans Unicode"/>
                <a:cs typeface="Lucida Sans Unicode"/>
              </a:rPr>
              <a:t>snižuje</a:t>
            </a:r>
            <a:r>
              <a:rPr dirty="0" sz="1200" spc="-50">
                <a:solidFill>
                  <a:srgbClr val="B38707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B38707"/>
                </a:solidFill>
                <a:latin typeface="Lucida Sans Unicode"/>
                <a:cs typeface="Lucida Sans Unicode"/>
              </a:rPr>
              <a:t>emise</a:t>
            </a:r>
            <a:endParaRPr sz="1200">
              <a:latin typeface="Lucida Sans Unicode"/>
              <a:cs typeface="Lucida Sans Unicode"/>
            </a:endParaRPr>
          </a:p>
          <a:p>
            <a:pPr marL="227329">
              <a:lnSpc>
                <a:spcPts val="1370"/>
              </a:lnSpc>
            </a:pPr>
            <a:r>
              <a:rPr dirty="0" sz="1200" spc="-10">
                <a:solidFill>
                  <a:srgbClr val="B38707"/>
                </a:solidFill>
                <a:latin typeface="Lucida Sans Unicode"/>
                <a:cs typeface="Lucida Sans Unicode"/>
              </a:rPr>
              <a:t>amoniaku</a:t>
            </a:r>
            <a:endParaRPr sz="1200">
              <a:latin typeface="Lucida Sans Unicode"/>
              <a:cs typeface="Lucida Sans Unicode"/>
            </a:endParaRPr>
          </a:p>
          <a:p>
            <a:pPr marL="149860">
              <a:lnSpc>
                <a:spcPts val="1370"/>
              </a:lnSpc>
              <a:spcBef>
                <a:spcPts val="350"/>
              </a:spcBef>
            </a:pPr>
            <a:r>
              <a:rPr dirty="0" sz="1200" spc="-10">
                <a:solidFill>
                  <a:srgbClr val="B38707"/>
                </a:solidFill>
                <a:latin typeface="Lucida Sans Unicode"/>
                <a:cs typeface="Lucida Sans Unicode"/>
              </a:rPr>
              <a:t>-</a:t>
            </a:r>
            <a:r>
              <a:rPr dirty="0" sz="1200">
                <a:solidFill>
                  <a:srgbClr val="B38707"/>
                </a:solidFill>
                <a:latin typeface="Lucida Sans Unicode"/>
                <a:cs typeface="Lucida Sans Unicode"/>
              </a:rPr>
              <a:t>snižuje</a:t>
            </a:r>
            <a:r>
              <a:rPr dirty="0" sz="1200" spc="-50">
                <a:solidFill>
                  <a:srgbClr val="B38707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B38707"/>
                </a:solidFill>
                <a:latin typeface="Lucida Sans Unicode"/>
                <a:cs typeface="Lucida Sans Unicode"/>
              </a:rPr>
              <a:t>riziko</a:t>
            </a:r>
            <a:endParaRPr sz="1200">
              <a:latin typeface="Lucida Sans Unicode"/>
              <a:cs typeface="Lucida Sans Unicode"/>
            </a:endParaRPr>
          </a:p>
          <a:p>
            <a:pPr marL="227329">
              <a:lnSpc>
                <a:spcPts val="1370"/>
              </a:lnSpc>
            </a:pPr>
            <a:r>
              <a:rPr dirty="0" sz="1200" spc="-10">
                <a:solidFill>
                  <a:srgbClr val="B38707"/>
                </a:solidFill>
                <a:latin typeface="Lucida Sans Unicode"/>
                <a:cs typeface="Lucida Sans Unicode"/>
              </a:rPr>
              <a:t>onemocnění</a:t>
            </a:r>
            <a:endParaRPr sz="1200">
              <a:latin typeface="Lucida Sans Unicode"/>
              <a:cs typeface="Lucida Sans Unicode"/>
            </a:endParaRPr>
          </a:p>
        </p:txBody>
      </p:sp>
      <p:pic>
        <p:nvPicPr>
          <p:cNvPr id="38" name="object 38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553212" y="3048000"/>
            <a:ext cx="1414272" cy="717804"/>
          </a:xfrm>
          <a:prstGeom prst="rect">
            <a:avLst/>
          </a:prstGeom>
        </p:spPr>
      </p:pic>
      <p:grpSp>
        <p:nvGrpSpPr>
          <p:cNvPr id="39" name="object 39" descr=""/>
          <p:cNvGrpSpPr/>
          <p:nvPr/>
        </p:nvGrpSpPr>
        <p:grpSpPr>
          <a:xfrm>
            <a:off x="1447800" y="2290572"/>
            <a:ext cx="1165860" cy="509270"/>
            <a:chOff x="1447800" y="2290572"/>
            <a:chExt cx="1165860" cy="509270"/>
          </a:xfrm>
        </p:grpSpPr>
        <p:sp>
          <p:nvSpPr>
            <p:cNvPr id="40" name="object 40" descr=""/>
            <p:cNvSpPr/>
            <p:nvPr/>
          </p:nvSpPr>
          <p:spPr>
            <a:xfrm>
              <a:off x="1947798" y="2303526"/>
              <a:ext cx="652780" cy="483234"/>
            </a:xfrm>
            <a:custGeom>
              <a:avLst/>
              <a:gdLst/>
              <a:ahLst/>
              <a:cxnLst/>
              <a:rect l="l" t="t" r="r" b="b"/>
              <a:pathLst>
                <a:path w="652780" h="483235">
                  <a:moveTo>
                    <a:pt x="120776" y="0"/>
                  </a:moveTo>
                  <a:lnTo>
                    <a:pt x="0" y="0"/>
                  </a:lnTo>
                  <a:lnTo>
                    <a:pt x="47102" y="2249"/>
                  </a:lnTo>
                  <a:lnTo>
                    <a:pt x="93108" y="8874"/>
                  </a:lnTo>
                  <a:lnTo>
                    <a:pt x="137774" y="19689"/>
                  </a:lnTo>
                  <a:lnTo>
                    <a:pt x="180859" y="34509"/>
                  </a:lnTo>
                  <a:lnTo>
                    <a:pt x="222122" y="53151"/>
                  </a:lnTo>
                  <a:lnTo>
                    <a:pt x="261320" y="75428"/>
                  </a:lnTo>
                  <a:lnTo>
                    <a:pt x="298211" y="101155"/>
                  </a:lnTo>
                  <a:lnTo>
                    <a:pt x="332554" y="130148"/>
                  </a:lnTo>
                  <a:lnTo>
                    <a:pt x="364107" y="162222"/>
                  </a:lnTo>
                  <a:lnTo>
                    <a:pt x="392628" y="197192"/>
                  </a:lnTo>
                  <a:lnTo>
                    <a:pt x="417874" y="234873"/>
                  </a:lnTo>
                  <a:lnTo>
                    <a:pt x="439605" y="275079"/>
                  </a:lnTo>
                  <a:lnTo>
                    <a:pt x="457577" y="317627"/>
                  </a:lnTo>
                  <a:lnTo>
                    <a:pt x="471550" y="362331"/>
                  </a:lnTo>
                  <a:lnTo>
                    <a:pt x="411099" y="362331"/>
                  </a:lnTo>
                  <a:lnTo>
                    <a:pt x="547369" y="483108"/>
                  </a:lnTo>
                  <a:lnTo>
                    <a:pt x="652652" y="362331"/>
                  </a:lnTo>
                  <a:lnTo>
                    <a:pt x="592327" y="362331"/>
                  </a:lnTo>
                  <a:lnTo>
                    <a:pt x="578354" y="317627"/>
                  </a:lnTo>
                  <a:lnTo>
                    <a:pt x="560382" y="275079"/>
                  </a:lnTo>
                  <a:lnTo>
                    <a:pt x="538651" y="234873"/>
                  </a:lnTo>
                  <a:lnTo>
                    <a:pt x="513405" y="197192"/>
                  </a:lnTo>
                  <a:lnTo>
                    <a:pt x="484884" y="162222"/>
                  </a:lnTo>
                  <a:lnTo>
                    <a:pt x="453331" y="130148"/>
                  </a:lnTo>
                  <a:lnTo>
                    <a:pt x="418988" y="101155"/>
                  </a:lnTo>
                  <a:lnTo>
                    <a:pt x="382097" y="75428"/>
                  </a:lnTo>
                  <a:lnTo>
                    <a:pt x="342899" y="53151"/>
                  </a:lnTo>
                  <a:lnTo>
                    <a:pt x="301636" y="34509"/>
                  </a:lnTo>
                  <a:lnTo>
                    <a:pt x="258551" y="19689"/>
                  </a:lnTo>
                  <a:lnTo>
                    <a:pt x="213885" y="8874"/>
                  </a:lnTo>
                  <a:lnTo>
                    <a:pt x="167879" y="2249"/>
                  </a:lnTo>
                  <a:lnTo>
                    <a:pt x="120776" y="0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1460753" y="2303526"/>
              <a:ext cx="547370" cy="483234"/>
            </a:xfrm>
            <a:custGeom>
              <a:avLst/>
              <a:gdLst/>
              <a:ahLst/>
              <a:cxnLst/>
              <a:rect l="l" t="t" r="r" b="b"/>
              <a:pathLst>
                <a:path w="547369" h="483235">
                  <a:moveTo>
                    <a:pt x="487045" y="0"/>
                  </a:moveTo>
                  <a:lnTo>
                    <a:pt x="440139" y="2211"/>
                  </a:lnTo>
                  <a:lnTo>
                    <a:pt x="394495" y="8710"/>
                  </a:lnTo>
                  <a:lnTo>
                    <a:pt x="350317" y="19295"/>
                  </a:lnTo>
                  <a:lnTo>
                    <a:pt x="307808" y="33763"/>
                  </a:lnTo>
                  <a:lnTo>
                    <a:pt x="267173" y="51911"/>
                  </a:lnTo>
                  <a:lnTo>
                    <a:pt x="228615" y="73538"/>
                  </a:lnTo>
                  <a:lnTo>
                    <a:pt x="192340" y="98440"/>
                  </a:lnTo>
                  <a:lnTo>
                    <a:pt x="158551" y="126416"/>
                  </a:lnTo>
                  <a:lnTo>
                    <a:pt x="127452" y="157263"/>
                  </a:lnTo>
                  <a:lnTo>
                    <a:pt x="99247" y="190779"/>
                  </a:lnTo>
                  <a:lnTo>
                    <a:pt x="74141" y="226760"/>
                  </a:lnTo>
                  <a:lnTo>
                    <a:pt x="52337" y="265006"/>
                  </a:lnTo>
                  <a:lnTo>
                    <a:pt x="34040" y="305313"/>
                  </a:lnTo>
                  <a:lnTo>
                    <a:pt x="19453" y="347479"/>
                  </a:lnTo>
                  <a:lnTo>
                    <a:pt x="8782" y="391302"/>
                  </a:lnTo>
                  <a:lnTo>
                    <a:pt x="2229" y="436579"/>
                  </a:lnTo>
                  <a:lnTo>
                    <a:pt x="0" y="483108"/>
                  </a:lnTo>
                  <a:lnTo>
                    <a:pt x="120777" y="483108"/>
                  </a:lnTo>
                  <a:lnTo>
                    <a:pt x="123179" y="434915"/>
                  </a:lnTo>
                  <a:lnTo>
                    <a:pt x="130241" y="387986"/>
                  </a:lnTo>
                  <a:lnTo>
                    <a:pt x="141746" y="342563"/>
                  </a:lnTo>
                  <a:lnTo>
                    <a:pt x="157477" y="298891"/>
                  </a:lnTo>
                  <a:lnTo>
                    <a:pt x="177216" y="257212"/>
                  </a:lnTo>
                  <a:lnTo>
                    <a:pt x="200748" y="217771"/>
                  </a:lnTo>
                  <a:lnTo>
                    <a:pt x="227855" y="180811"/>
                  </a:lnTo>
                  <a:lnTo>
                    <a:pt x="258319" y="146575"/>
                  </a:lnTo>
                  <a:lnTo>
                    <a:pt x="291925" y="115308"/>
                  </a:lnTo>
                  <a:lnTo>
                    <a:pt x="328454" y="87253"/>
                  </a:lnTo>
                  <a:lnTo>
                    <a:pt x="367691" y="62654"/>
                  </a:lnTo>
                  <a:lnTo>
                    <a:pt x="409418" y="41753"/>
                  </a:lnTo>
                  <a:lnTo>
                    <a:pt x="453418" y="24795"/>
                  </a:lnTo>
                  <a:lnTo>
                    <a:pt x="499474" y="12024"/>
                  </a:lnTo>
                  <a:lnTo>
                    <a:pt x="547370" y="3683"/>
                  </a:lnTo>
                  <a:lnTo>
                    <a:pt x="532372" y="2089"/>
                  </a:lnTo>
                  <a:lnTo>
                    <a:pt x="517302" y="936"/>
                  </a:lnTo>
                  <a:lnTo>
                    <a:pt x="502185" y="236"/>
                  </a:lnTo>
                  <a:lnTo>
                    <a:pt x="487045" y="0"/>
                  </a:lnTo>
                  <a:close/>
                </a:path>
              </a:pathLst>
            </a:custGeom>
            <a:solidFill>
              <a:srgbClr val="0052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1460753" y="2303526"/>
              <a:ext cx="1139825" cy="483234"/>
            </a:xfrm>
            <a:custGeom>
              <a:avLst/>
              <a:gdLst/>
              <a:ahLst/>
              <a:cxnLst/>
              <a:rect l="l" t="t" r="r" b="b"/>
              <a:pathLst>
                <a:path w="1139825" h="483235">
                  <a:moveTo>
                    <a:pt x="547370" y="3683"/>
                  </a:moveTo>
                  <a:lnTo>
                    <a:pt x="499474" y="12024"/>
                  </a:lnTo>
                  <a:lnTo>
                    <a:pt x="453418" y="24795"/>
                  </a:lnTo>
                  <a:lnTo>
                    <a:pt x="409418" y="41753"/>
                  </a:lnTo>
                  <a:lnTo>
                    <a:pt x="367691" y="62654"/>
                  </a:lnTo>
                  <a:lnTo>
                    <a:pt x="328454" y="87253"/>
                  </a:lnTo>
                  <a:lnTo>
                    <a:pt x="291925" y="115308"/>
                  </a:lnTo>
                  <a:lnTo>
                    <a:pt x="258319" y="146575"/>
                  </a:lnTo>
                  <a:lnTo>
                    <a:pt x="227855" y="180811"/>
                  </a:lnTo>
                  <a:lnTo>
                    <a:pt x="200748" y="217771"/>
                  </a:lnTo>
                  <a:lnTo>
                    <a:pt x="177216" y="257212"/>
                  </a:lnTo>
                  <a:lnTo>
                    <a:pt x="157477" y="298891"/>
                  </a:lnTo>
                  <a:lnTo>
                    <a:pt x="141746" y="342563"/>
                  </a:lnTo>
                  <a:lnTo>
                    <a:pt x="130241" y="387986"/>
                  </a:lnTo>
                  <a:lnTo>
                    <a:pt x="123179" y="434915"/>
                  </a:lnTo>
                  <a:lnTo>
                    <a:pt x="120777" y="483108"/>
                  </a:lnTo>
                  <a:lnTo>
                    <a:pt x="0" y="483108"/>
                  </a:lnTo>
                  <a:lnTo>
                    <a:pt x="2229" y="436579"/>
                  </a:lnTo>
                  <a:lnTo>
                    <a:pt x="8782" y="391302"/>
                  </a:lnTo>
                  <a:lnTo>
                    <a:pt x="19453" y="347479"/>
                  </a:lnTo>
                  <a:lnTo>
                    <a:pt x="34040" y="305313"/>
                  </a:lnTo>
                  <a:lnTo>
                    <a:pt x="52337" y="265006"/>
                  </a:lnTo>
                  <a:lnTo>
                    <a:pt x="74141" y="226760"/>
                  </a:lnTo>
                  <a:lnTo>
                    <a:pt x="99247" y="190779"/>
                  </a:lnTo>
                  <a:lnTo>
                    <a:pt x="127452" y="157263"/>
                  </a:lnTo>
                  <a:lnTo>
                    <a:pt x="158551" y="126416"/>
                  </a:lnTo>
                  <a:lnTo>
                    <a:pt x="192340" y="98440"/>
                  </a:lnTo>
                  <a:lnTo>
                    <a:pt x="228615" y="73538"/>
                  </a:lnTo>
                  <a:lnTo>
                    <a:pt x="267173" y="51911"/>
                  </a:lnTo>
                  <a:lnTo>
                    <a:pt x="307808" y="33763"/>
                  </a:lnTo>
                  <a:lnTo>
                    <a:pt x="350317" y="19295"/>
                  </a:lnTo>
                  <a:lnTo>
                    <a:pt x="394495" y="8710"/>
                  </a:lnTo>
                  <a:lnTo>
                    <a:pt x="440139" y="2211"/>
                  </a:lnTo>
                  <a:lnTo>
                    <a:pt x="487045" y="0"/>
                  </a:lnTo>
                  <a:lnTo>
                    <a:pt x="607822" y="0"/>
                  </a:lnTo>
                  <a:lnTo>
                    <a:pt x="654924" y="2249"/>
                  </a:lnTo>
                  <a:lnTo>
                    <a:pt x="700930" y="8874"/>
                  </a:lnTo>
                  <a:lnTo>
                    <a:pt x="745596" y="19689"/>
                  </a:lnTo>
                  <a:lnTo>
                    <a:pt x="788681" y="34509"/>
                  </a:lnTo>
                  <a:lnTo>
                    <a:pt x="829944" y="53151"/>
                  </a:lnTo>
                  <a:lnTo>
                    <a:pt x="869142" y="75428"/>
                  </a:lnTo>
                  <a:lnTo>
                    <a:pt x="906033" y="101155"/>
                  </a:lnTo>
                  <a:lnTo>
                    <a:pt x="940376" y="130148"/>
                  </a:lnTo>
                  <a:lnTo>
                    <a:pt x="971929" y="162222"/>
                  </a:lnTo>
                  <a:lnTo>
                    <a:pt x="1000450" y="197192"/>
                  </a:lnTo>
                  <a:lnTo>
                    <a:pt x="1025696" y="234873"/>
                  </a:lnTo>
                  <a:lnTo>
                    <a:pt x="1047427" y="275079"/>
                  </a:lnTo>
                  <a:lnTo>
                    <a:pt x="1065399" y="317627"/>
                  </a:lnTo>
                  <a:lnTo>
                    <a:pt x="1079373" y="362331"/>
                  </a:lnTo>
                  <a:lnTo>
                    <a:pt x="1139698" y="362331"/>
                  </a:lnTo>
                  <a:lnTo>
                    <a:pt x="1034415" y="483108"/>
                  </a:lnTo>
                  <a:lnTo>
                    <a:pt x="898144" y="362331"/>
                  </a:lnTo>
                  <a:lnTo>
                    <a:pt x="958596" y="362331"/>
                  </a:lnTo>
                  <a:lnTo>
                    <a:pt x="944622" y="317627"/>
                  </a:lnTo>
                  <a:lnTo>
                    <a:pt x="926650" y="275079"/>
                  </a:lnTo>
                  <a:lnTo>
                    <a:pt x="904919" y="234873"/>
                  </a:lnTo>
                  <a:lnTo>
                    <a:pt x="879673" y="197192"/>
                  </a:lnTo>
                  <a:lnTo>
                    <a:pt x="851152" y="162222"/>
                  </a:lnTo>
                  <a:lnTo>
                    <a:pt x="819599" y="130148"/>
                  </a:lnTo>
                  <a:lnTo>
                    <a:pt x="785256" y="101155"/>
                  </a:lnTo>
                  <a:lnTo>
                    <a:pt x="748365" y="75428"/>
                  </a:lnTo>
                  <a:lnTo>
                    <a:pt x="709167" y="53151"/>
                  </a:lnTo>
                  <a:lnTo>
                    <a:pt x="667904" y="34509"/>
                  </a:lnTo>
                  <a:lnTo>
                    <a:pt x="624819" y="19689"/>
                  </a:lnTo>
                  <a:lnTo>
                    <a:pt x="580153" y="8874"/>
                  </a:lnTo>
                  <a:lnTo>
                    <a:pt x="534147" y="2249"/>
                  </a:lnTo>
                  <a:lnTo>
                    <a:pt x="487045" y="0"/>
                  </a:lnTo>
                </a:path>
              </a:pathLst>
            </a:custGeom>
            <a:ln w="25907">
              <a:solidFill>
                <a:srgbClr val="0048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3" name="object 43" descr=""/>
          <p:cNvGrpSpPr/>
          <p:nvPr/>
        </p:nvGrpSpPr>
        <p:grpSpPr>
          <a:xfrm>
            <a:off x="1420177" y="1484375"/>
            <a:ext cx="5269230" cy="3578860"/>
            <a:chOff x="1420177" y="1484375"/>
            <a:chExt cx="5269230" cy="3578860"/>
          </a:xfrm>
        </p:grpSpPr>
        <p:pic>
          <p:nvPicPr>
            <p:cNvPr id="44" name="object 44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247900" y="2923119"/>
              <a:ext cx="1423415" cy="1061975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805427" y="2935223"/>
              <a:ext cx="1016508" cy="1101852"/>
            </a:xfrm>
            <a:prstGeom prst="rect">
              <a:avLst/>
            </a:prstGeom>
          </p:spPr>
        </p:pic>
        <p:sp>
          <p:nvSpPr>
            <p:cNvPr id="46" name="object 46" descr=""/>
            <p:cNvSpPr/>
            <p:nvPr/>
          </p:nvSpPr>
          <p:spPr>
            <a:xfrm>
              <a:off x="3619626" y="2295905"/>
              <a:ext cx="652780" cy="483234"/>
            </a:xfrm>
            <a:custGeom>
              <a:avLst/>
              <a:gdLst/>
              <a:ahLst/>
              <a:cxnLst/>
              <a:rect l="l" t="t" r="r" b="b"/>
              <a:pathLst>
                <a:path w="652779" h="483235">
                  <a:moveTo>
                    <a:pt x="120776" y="0"/>
                  </a:moveTo>
                  <a:lnTo>
                    <a:pt x="0" y="0"/>
                  </a:lnTo>
                  <a:lnTo>
                    <a:pt x="47102" y="2249"/>
                  </a:lnTo>
                  <a:lnTo>
                    <a:pt x="93108" y="8874"/>
                  </a:lnTo>
                  <a:lnTo>
                    <a:pt x="137774" y="19689"/>
                  </a:lnTo>
                  <a:lnTo>
                    <a:pt x="180859" y="34509"/>
                  </a:lnTo>
                  <a:lnTo>
                    <a:pt x="222122" y="53151"/>
                  </a:lnTo>
                  <a:lnTo>
                    <a:pt x="261320" y="75428"/>
                  </a:lnTo>
                  <a:lnTo>
                    <a:pt x="298211" y="101155"/>
                  </a:lnTo>
                  <a:lnTo>
                    <a:pt x="332554" y="130148"/>
                  </a:lnTo>
                  <a:lnTo>
                    <a:pt x="364107" y="162222"/>
                  </a:lnTo>
                  <a:lnTo>
                    <a:pt x="392628" y="197192"/>
                  </a:lnTo>
                  <a:lnTo>
                    <a:pt x="417874" y="234873"/>
                  </a:lnTo>
                  <a:lnTo>
                    <a:pt x="439605" y="275079"/>
                  </a:lnTo>
                  <a:lnTo>
                    <a:pt x="457577" y="317627"/>
                  </a:lnTo>
                  <a:lnTo>
                    <a:pt x="471550" y="362331"/>
                  </a:lnTo>
                  <a:lnTo>
                    <a:pt x="411099" y="362331"/>
                  </a:lnTo>
                  <a:lnTo>
                    <a:pt x="547370" y="483108"/>
                  </a:lnTo>
                  <a:lnTo>
                    <a:pt x="652652" y="362331"/>
                  </a:lnTo>
                  <a:lnTo>
                    <a:pt x="592327" y="362331"/>
                  </a:lnTo>
                  <a:lnTo>
                    <a:pt x="578354" y="317627"/>
                  </a:lnTo>
                  <a:lnTo>
                    <a:pt x="560382" y="275079"/>
                  </a:lnTo>
                  <a:lnTo>
                    <a:pt x="538651" y="234873"/>
                  </a:lnTo>
                  <a:lnTo>
                    <a:pt x="513405" y="197192"/>
                  </a:lnTo>
                  <a:lnTo>
                    <a:pt x="484884" y="162222"/>
                  </a:lnTo>
                  <a:lnTo>
                    <a:pt x="453331" y="130148"/>
                  </a:lnTo>
                  <a:lnTo>
                    <a:pt x="418988" y="101155"/>
                  </a:lnTo>
                  <a:lnTo>
                    <a:pt x="382097" y="75428"/>
                  </a:lnTo>
                  <a:lnTo>
                    <a:pt x="342899" y="53151"/>
                  </a:lnTo>
                  <a:lnTo>
                    <a:pt x="301636" y="34509"/>
                  </a:lnTo>
                  <a:lnTo>
                    <a:pt x="258551" y="19689"/>
                  </a:lnTo>
                  <a:lnTo>
                    <a:pt x="213885" y="8874"/>
                  </a:lnTo>
                  <a:lnTo>
                    <a:pt x="167879" y="2249"/>
                  </a:lnTo>
                  <a:lnTo>
                    <a:pt x="120776" y="0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3132582" y="2295905"/>
              <a:ext cx="547370" cy="483234"/>
            </a:xfrm>
            <a:custGeom>
              <a:avLst/>
              <a:gdLst/>
              <a:ahLst/>
              <a:cxnLst/>
              <a:rect l="l" t="t" r="r" b="b"/>
              <a:pathLst>
                <a:path w="547370" h="483235">
                  <a:moveTo>
                    <a:pt x="487044" y="0"/>
                  </a:moveTo>
                  <a:lnTo>
                    <a:pt x="440139" y="2211"/>
                  </a:lnTo>
                  <a:lnTo>
                    <a:pt x="394495" y="8710"/>
                  </a:lnTo>
                  <a:lnTo>
                    <a:pt x="350317" y="19295"/>
                  </a:lnTo>
                  <a:lnTo>
                    <a:pt x="307808" y="33763"/>
                  </a:lnTo>
                  <a:lnTo>
                    <a:pt x="267173" y="51911"/>
                  </a:lnTo>
                  <a:lnTo>
                    <a:pt x="228615" y="73538"/>
                  </a:lnTo>
                  <a:lnTo>
                    <a:pt x="192340" y="98440"/>
                  </a:lnTo>
                  <a:lnTo>
                    <a:pt x="158551" y="126416"/>
                  </a:lnTo>
                  <a:lnTo>
                    <a:pt x="127452" y="157263"/>
                  </a:lnTo>
                  <a:lnTo>
                    <a:pt x="99247" y="190779"/>
                  </a:lnTo>
                  <a:lnTo>
                    <a:pt x="74141" y="226760"/>
                  </a:lnTo>
                  <a:lnTo>
                    <a:pt x="52337" y="265006"/>
                  </a:lnTo>
                  <a:lnTo>
                    <a:pt x="34040" y="305313"/>
                  </a:lnTo>
                  <a:lnTo>
                    <a:pt x="19453" y="347479"/>
                  </a:lnTo>
                  <a:lnTo>
                    <a:pt x="8782" y="391302"/>
                  </a:lnTo>
                  <a:lnTo>
                    <a:pt x="2229" y="436579"/>
                  </a:lnTo>
                  <a:lnTo>
                    <a:pt x="0" y="483108"/>
                  </a:lnTo>
                  <a:lnTo>
                    <a:pt x="120777" y="483108"/>
                  </a:lnTo>
                  <a:lnTo>
                    <a:pt x="123179" y="434915"/>
                  </a:lnTo>
                  <a:lnTo>
                    <a:pt x="130241" y="387986"/>
                  </a:lnTo>
                  <a:lnTo>
                    <a:pt x="141746" y="342563"/>
                  </a:lnTo>
                  <a:lnTo>
                    <a:pt x="157477" y="298891"/>
                  </a:lnTo>
                  <a:lnTo>
                    <a:pt x="177216" y="257212"/>
                  </a:lnTo>
                  <a:lnTo>
                    <a:pt x="200748" y="217771"/>
                  </a:lnTo>
                  <a:lnTo>
                    <a:pt x="227855" y="180811"/>
                  </a:lnTo>
                  <a:lnTo>
                    <a:pt x="258319" y="146575"/>
                  </a:lnTo>
                  <a:lnTo>
                    <a:pt x="291925" y="115308"/>
                  </a:lnTo>
                  <a:lnTo>
                    <a:pt x="328454" y="87253"/>
                  </a:lnTo>
                  <a:lnTo>
                    <a:pt x="367691" y="62654"/>
                  </a:lnTo>
                  <a:lnTo>
                    <a:pt x="409418" y="41753"/>
                  </a:lnTo>
                  <a:lnTo>
                    <a:pt x="453418" y="24795"/>
                  </a:lnTo>
                  <a:lnTo>
                    <a:pt x="499474" y="12024"/>
                  </a:lnTo>
                  <a:lnTo>
                    <a:pt x="547369" y="3683"/>
                  </a:lnTo>
                  <a:lnTo>
                    <a:pt x="532372" y="2089"/>
                  </a:lnTo>
                  <a:lnTo>
                    <a:pt x="517302" y="936"/>
                  </a:lnTo>
                  <a:lnTo>
                    <a:pt x="502185" y="236"/>
                  </a:lnTo>
                  <a:lnTo>
                    <a:pt x="487044" y="0"/>
                  </a:lnTo>
                  <a:close/>
                </a:path>
              </a:pathLst>
            </a:custGeom>
            <a:solidFill>
              <a:srgbClr val="0052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3132582" y="2295905"/>
              <a:ext cx="1139825" cy="483234"/>
            </a:xfrm>
            <a:custGeom>
              <a:avLst/>
              <a:gdLst/>
              <a:ahLst/>
              <a:cxnLst/>
              <a:rect l="l" t="t" r="r" b="b"/>
              <a:pathLst>
                <a:path w="1139825" h="483235">
                  <a:moveTo>
                    <a:pt x="547369" y="3683"/>
                  </a:moveTo>
                  <a:lnTo>
                    <a:pt x="499474" y="12024"/>
                  </a:lnTo>
                  <a:lnTo>
                    <a:pt x="453418" y="24795"/>
                  </a:lnTo>
                  <a:lnTo>
                    <a:pt x="409418" y="41753"/>
                  </a:lnTo>
                  <a:lnTo>
                    <a:pt x="367691" y="62654"/>
                  </a:lnTo>
                  <a:lnTo>
                    <a:pt x="328454" y="87253"/>
                  </a:lnTo>
                  <a:lnTo>
                    <a:pt x="291925" y="115308"/>
                  </a:lnTo>
                  <a:lnTo>
                    <a:pt x="258319" y="146575"/>
                  </a:lnTo>
                  <a:lnTo>
                    <a:pt x="227855" y="180811"/>
                  </a:lnTo>
                  <a:lnTo>
                    <a:pt x="200748" y="217771"/>
                  </a:lnTo>
                  <a:lnTo>
                    <a:pt x="177216" y="257212"/>
                  </a:lnTo>
                  <a:lnTo>
                    <a:pt x="157477" y="298891"/>
                  </a:lnTo>
                  <a:lnTo>
                    <a:pt x="141746" y="342563"/>
                  </a:lnTo>
                  <a:lnTo>
                    <a:pt x="130241" y="387986"/>
                  </a:lnTo>
                  <a:lnTo>
                    <a:pt x="123179" y="434915"/>
                  </a:lnTo>
                  <a:lnTo>
                    <a:pt x="120777" y="483108"/>
                  </a:lnTo>
                  <a:lnTo>
                    <a:pt x="0" y="483108"/>
                  </a:lnTo>
                  <a:lnTo>
                    <a:pt x="2229" y="436579"/>
                  </a:lnTo>
                  <a:lnTo>
                    <a:pt x="8782" y="391302"/>
                  </a:lnTo>
                  <a:lnTo>
                    <a:pt x="19453" y="347479"/>
                  </a:lnTo>
                  <a:lnTo>
                    <a:pt x="34040" y="305313"/>
                  </a:lnTo>
                  <a:lnTo>
                    <a:pt x="52337" y="265006"/>
                  </a:lnTo>
                  <a:lnTo>
                    <a:pt x="74141" y="226760"/>
                  </a:lnTo>
                  <a:lnTo>
                    <a:pt x="99247" y="190779"/>
                  </a:lnTo>
                  <a:lnTo>
                    <a:pt x="127452" y="157263"/>
                  </a:lnTo>
                  <a:lnTo>
                    <a:pt x="158551" y="126416"/>
                  </a:lnTo>
                  <a:lnTo>
                    <a:pt x="192340" y="98440"/>
                  </a:lnTo>
                  <a:lnTo>
                    <a:pt x="228615" y="73538"/>
                  </a:lnTo>
                  <a:lnTo>
                    <a:pt x="267173" y="51911"/>
                  </a:lnTo>
                  <a:lnTo>
                    <a:pt x="307808" y="33763"/>
                  </a:lnTo>
                  <a:lnTo>
                    <a:pt x="350317" y="19295"/>
                  </a:lnTo>
                  <a:lnTo>
                    <a:pt x="394495" y="8710"/>
                  </a:lnTo>
                  <a:lnTo>
                    <a:pt x="440139" y="2211"/>
                  </a:lnTo>
                  <a:lnTo>
                    <a:pt x="487044" y="0"/>
                  </a:lnTo>
                  <a:lnTo>
                    <a:pt x="607821" y="0"/>
                  </a:lnTo>
                  <a:lnTo>
                    <a:pt x="654924" y="2249"/>
                  </a:lnTo>
                  <a:lnTo>
                    <a:pt x="700930" y="8874"/>
                  </a:lnTo>
                  <a:lnTo>
                    <a:pt x="745596" y="19689"/>
                  </a:lnTo>
                  <a:lnTo>
                    <a:pt x="788681" y="34509"/>
                  </a:lnTo>
                  <a:lnTo>
                    <a:pt x="829944" y="53151"/>
                  </a:lnTo>
                  <a:lnTo>
                    <a:pt x="869142" y="75428"/>
                  </a:lnTo>
                  <a:lnTo>
                    <a:pt x="906033" y="101155"/>
                  </a:lnTo>
                  <a:lnTo>
                    <a:pt x="940376" y="130148"/>
                  </a:lnTo>
                  <a:lnTo>
                    <a:pt x="971929" y="162222"/>
                  </a:lnTo>
                  <a:lnTo>
                    <a:pt x="1000450" y="197192"/>
                  </a:lnTo>
                  <a:lnTo>
                    <a:pt x="1025696" y="234873"/>
                  </a:lnTo>
                  <a:lnTo>
                    <a:pt x="1047427" y="275079"/>
                  </a:lnTo>
                  <a:lnTo>
                    <a:pt x="1065399" y="317627"/>
                  </a:lnTo>
                  <a:lnTo>
                    <a:pt x="1079372" y="362331"/>
                  </a:lnTo>
                  <a:lnTo>
                    <a:pt x="1139697" y="362331"/>
                  </a:lnTo>
                  <a:lnTo>
                    <a:pt x="1034415" y="483108"/>
                  </a:lnTo>
                  <a:lnTo>
                    <a:pt x="898144" y="362331"/>
                  </a:lnTo>
                  <a:lnTo>
                    <a:pt x="958595" y="362331"/>
                  </a:lnTo>
                  <a:lnTo>
                    <a:pt x="944622" y="317627"/>
                  </a:lnTo>
                  <a:lnTo>
                    <a:pt x="926650" y="275079"/>
                  </a:lnTo>
                  <a:lnTo>
                    <a:pt x="904919" y="234873"/>
                  </a:lnTo>
                  <a:lnTo>
                    <a:pt x="879673" y="197192"/>
                  </a:lnTo>
                  <a:lnTo>
                    <a:pt x="851152" y="162222"/>
                  </a:lnTo>
                  <a:lnTo>
                    <a:pt x="819599" y="130148"/>
                  </a:lnTo>
                  <a:lnTo>
                    <a:pt x="785256" y="101155"/>
                  </a:lnTo>
                  <a:lnTo>
                    <a:pt x="748365" y="75428"/>
                  </a:lnTo>
                  <a:lnTo>
                    <a:pt x="709167" y="53151"/>
                  </a:lnTo>
                  <a:lnTo>
                    <a:pt x="667904" y="34509"/>
                  </a:lnTo>
                  <a:lnTo>
                    <a:pt x="624819" y="19689"/>
                  </a:lnTo>
                  <a:lnTo>
                    <a:pt x="580153" y="8874"/>
                  </a:lnTo>
                  <a:lnTo>
                    <a:pt x="534147" y="2249"/>
                  </a:lnTo>
                  <a:lnTo>
                    <a:pt x="487044" y="0"/>
                  </a:lnTo>
                </a:path>
              </a:pathLst>
            </a:custGeom>
            <a:ln w="25908">
              <a:solidFill>
                <a:srgbClr val="0048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251704" y="3048000"/>
              <a:ext cx="1437131" cy="893063"/>
            </a:xfrm>
            <a:prstGeom prst="rect">
              <a:avLst/>
            </a:prstGeom>
          </p:spPr>
        </p:pic>
        <p:sp>
          <p:nvSpPr>
            <p:cNvPr id="50" name="object 50" descr=""/>
            <p:cNvSpPr/>
            <p:nvPr/>
          </p:nvSpPr>
          <p:spPr>
            <a:xfrm>
              <a:off x="5161914" y="2237993"/>
              <a:ext cx="652780" cy="483234"/>
            </a:xfrm>
            <a:custGeom>
              <a:avLst/>
              <a:gdLst/>
              <a:ahLst/>
              <a:cxnLst/>
              <a:rect l="l" t="t" r="r" b="b"/>
              <a:pathLst>
                <a:path w="652779" h="483235">
                  <a:moveTo>
                    <a:pt x="120776" y="0"/>
                  </a:moveTo>
                  <a:lnTo>
                    <a:pt x="0" y="0"/>
                  </a:lnTo>
                  <a:lnTo>
                    <a:pt x="47102" y="2249"/>
                  </a:lnTo>
                  <a:lnTo>
                    <a:pt x="93108" y="8874"/>
                  </a:lnTo>
                  <a:lnTo>
                    <a:pt x="137774" y="19689"/>
                  </a:lnTo>
                  <a:lnTo>
                    <a:pt x="180859" y="34509"/>
                  </a:lnTo>
                  <a:lnTo>
                    <a:pt x="222122" y="53151"/>
                  </a:lnTo>
                  <a:lnTo>
                    <a:pt x="261320" y="75428"/>
                  </a:lnTo>
                  <a:lnTo>
                    <a:pt x="298211" y="101155"/>
                  </a:lnTo>
                  <a:lnTo>
                    <a:pt x="332554" y="130148"/>
                  </a:lnTo>
                  <a:lnTo>
                    <a:pt x="364107" y="162222"/>
                  </a:lnTo>
                  <a:lnTo>
                    <a:pt x="392628" y="197192"/>
                  </a:lnTo>
                  <a:lnTo>
                    <a:pt x="417874" y="234873"/>
                  </a:lnTo>
                  <a:lnTo>
                    <a:pt x="439605" y="275079"/>
                  </a:lnTo>
                  <a:lnTo>
                    <a:pt x="457577" y="317627"/>
                  </a:lnTo>
                  <a:lnTo>
                    <a:pt x="471550" y="362330"/>
                  </a:lnTo>
                  <a:lnTo>
                    <a:pt x="411099" y="362330"/>
                  </a:lnTo>
                  <a:lnTo>
                    <a:pt x="547370" y="483107"/>
                  </a:lnTo>
                  <a:lnTo>
                    <a:pt x="652652" y="362330"/>
                  </a:lnTo>
                  <a:lnTo>
                    <a:pt x="592327" y="362330"/>
                  </a:lnTo>
                  <a:lnTo>
                    <a:pt x="578354" y="317627"/>
                  </a:lnTo>
                  <a:lnTo>
                    <a:pt x="560382" y="275079"/>
                  </a:lnTo>
                  <a:lnTo>
                    <a:pt x="538651" y="234873"/>
                  </a:lnTo>
                  <a:lnTo>
                    <a:pt x="513405" y="197192"/>
                  </a:lnTo>
                  <a:lnTo>
                    <a:pt x="484884" y="162222"/>
                  </a:lnTo>
                  <a:lnTo>
                    <a:pt x="453331" y="130148"/>
                  </a:lnTo>
                  <a:lnTo>
                    <a:pt x="418988" y="101155"/>
                  </a:lnTo>
                  <a:lnTo>
                    <a:pt x="382097" y="75428"/>
                  </a:lnTo>
                  <a:lnTo>
                    <a:pt x="342899" y="53151"/>
                  </a:lnTo>
                  <a:lnTo>
                    <a:pt x="301636" y="34509"/>
                  </a:lnTo>
                  <a:lnTo>
                    <a:pt x="258551" y="19689"/>
                  </a:lnTo>
                  <a:lnTo>
                    <a:pt x="213885" y="8874"/>
                  </a:lnTo>
                  <a:lnTo>
                    <a:pt x="167879" y="2249"/>
                  </a:lnTo>
                  <a:lnTo>
                    <a:pt x="120776" y="0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4674869" y="2237993"/>
              <a:ext cx="547370" cy="483234"/>
            </a:xfrm>
            <a:custGeom>
              <a:avLst/>
              <a:gdLst/>
              <a:ahLst/>
              <a:cxnLst/>
              <a:rect l="l" t="t" r="r" b="b"/>
              <a:pathLst>
                <a:path w="547370" h="483235">
                  <a:moveTo>
                    <a:pt x="487044" y="0"/>
                  </a:moveTo>
                  <a:lnTo>
                    <a:pt x="440139" y="2211"/>
                  </a:lnTo>
                  <a:lnTo>
                    <a:pt x="394495" y="8710"/>
                  </a:lnTo>
                  <a:lnTo>
                    <a:pt x="350317" y="19295"/>
                  </a:lnTo>
                  <a:lnTo>
                    <a:pt x="307808" y="33763"/>
                  </a:lnTo>
                  <a:lnTo>
                    <a:pt x="267173" y="51911"/>
                  </a:lnTo>
                  <a:lnTo>
                    <a:pt x="228615" y="73538"/>
                  </a:lnTo>
                  <a:lnTo>
                    <a:pt x="192340" y="98440"/>
                  </a:lnTo>
                  <a:lnTo>
                    <a:pt x="158551" y="126416"/>
                  </a:lnTo>
                  <a:lnTo>
                    <a:pt x="127452" y="157263"/>
                  </a:lnTo>
                  <a:lnTo>
                    <a:pt x="99247" y="190779"/>
                  </a:lnTo>
                  <a:lnTo>
                    <a:pt x="74141" y="226760"/>
                  </a:lnTo>
                  <a:lnTo>
                    <a:pt x="52337" y="265006"/>
                  </a:lnTo>
                  <a:lnTo>
                    <a:pt x="34040" y="305313"/>
                  </a:lnTo>
                  <a:lnTo>
                    <a:pt x="19453" y="347479"/>
                  </a:lnTo>
                  <a:lnTo>
                    <a:pt x="8782" y="391302"/>
                  </a:lnTo>
                  <a:lnTo>
                    <a:pt x="2229" y="436579"/>
                  </a:lnTo>
                  <a:lnTo>
                    <a:pt x="0" y="483107"/>
                  </a:lnTo>
                  <a:lnTo>
                    <a:pt x="120776" y="483107"/>
                  </a:lnTo>
                  <a:lnTo>
                    <a:pt x="123179" y="434915"/>
                  </a:lnTo>
                  <a:lnTo>
                    <a:pt x="130241" y="387986"/>
                  </a:lnTo>
                  <a:lnTo>
                    <a:pt x="141746" y="342563"/>
                  </a:lnTo>
                  <a:lnTo>
                    <a:pt x="157477" y="298891"/>
                  </a:lnTo>
                  <a:lnTo>
                    <a:pt x="177216" y="257212"/>
                  </a:lnTo>
                  <a:lnTo>
                    <a:pt x="200748" y="217771"/>
                  </a:lnTo>
                  <a:lnTo>
                    <a:pt x="227855" y="180811"/>
                  </a:lnTo>
                  <a:lnTo>
                    <a:pt x="258319" y="146575"/>
                  </a:lnTo>
                  <a:lnTo>
                    <a:pt x="291925" y="115308"/>
                  </a:lnTo>
                  <a:lnTo>
                    <a:pt x="328454" y="87253"/>
                  </a:lnTo>
                  <a:lnTo>
                    <a:pt x="367691" y="62654"/>
                  </a:lnTo>
                  <a:lnTo>
                    <a:pt x="409418" y="41753"/>
                  </a:lnTo>
                  <a:lnTo>
                    <a:pt x="453418" y="24795"/>
                  </a:lnTo>
                  <a:lnTo>
                    <a:pt x="499474" y="12024"/>
                  </a:lnTo>
                  <a:lnTo>
                    <a:pt x="547369" y="3682"/>
                  </a:lnTo>
                  <a:lnTo>
                    <a:pt x="532372" y="2089"/>
                  </a:lnTo>
                  <a:lnTo>
                    <a:pt x="517302" y="936"/>
                  </a:lnTo>
                  <a:lnTo>
                    <a:pt x="502185" y="236"/>
                  </a:lnTo>
                  <a:lnTo>
                    <a:pt x="487044" y="0"/>
                  </a:lnTo>
                  <a:close/>
                </a:path>
              </a:pathLst>
            </a:custGeom>
            <a:solidFill>
              <a:srgbClr val="0052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4674869" y="2237993"/>
              <a:ext cx="1139825" cy="483234"/>
            </a:xfrm>
            <a:custGeom>
              <a:avLst/>
              <a:gdLst/>
              <a:ahLst/>
              <a:cxnLst/>
              <a:rect l="l" t="t" r="r" b="b"/>
              <a:pathLst>
                <a:path w="1139825" h="483235">
                  <a:moveTo>
                    <a:pt x="547369" y="3682"/>
                  </a:moveTo>
                  <a:lnTo>
                    <a:pt x="499474" y="12024"/>
                  </a:lnTo>
                  <a:lnTo>
                    <a:pt x="453418" y="24795"/>
                  </a:lnTo>
                  <a:lnTo>
                    <a:pt x="409418" y="41753"/>
                  </a:lnTo>
                  <a:lnTo>
                    <a:pt x="367691" y="62654"/>
                  </a:lnTo>
                  <a:lnTo>
                    <a:pt x="328454" y="87253"/>
                  </a:lnTo>
                  <a:lnTo>
                    <a:pt x="291925" y="115308"/>
                  </a:lnTo>
                  <a:lnTo>
                    <a:pt x="258319" y="146575"/>
                  </a:lnTo>
                  <a:lnTo>
                    <a:pt x="227855" y="180811"/>
                  </a:lnTo>
                  <a:lnTo>
                    <a:pt x="200748" y="217771"/>
                  </a:lnTo>
                  <a:lnTo>
                    <a:pt x="177216" y="257212"/>
                  </a:lnTo>
                  <a:lnTo>
                    <a:pt x="157477" y="298891"/>
                  </a:lnTo>
                  <a:lnTo>
                    <a:pt x="141746" y="342563"/>
                  </a:lnTo>
                  <a:lnTo>
                    <a:pt x="130241" y="387986"/>
                  </a:lnTo>
                  <a:lnTo>
                    <a:pt x="123179" y="434915"/>
                  </a:lnTo>
                  <a:lnTo>
                    <a:pt x="120776" y="483107"/>
                  </a:lnTo>
                  <a:lnTo>
                    <a:pt x="0" y="483107"/>
                  </a:lnTo>
                  <a:lnTo>
                    <a:pt x="2229" y="436579"/>
                  </a:lnTo>
                  <a:lnTo>
                    <a:pt x="8782" y="391302"/>
                  </a:lnTo>
                  <a:lnTo>
                    <a:pt x="19453" y="347479"/>
                  </a:lnTo>
                  <a:lnTo>
                    <a:pt x="34040" y="305313"/>
                  </a:lnTo>
                  <a:lnTo>
                    <a:pt x="52337" y="265006"/>
                  </a:lnTo>
                  <a:lnTo>
                    <a:pt x="74141" y="226760"/>
                  </a:lnTo>
                  <a:lnTo>
                    <a:pt x="99247" y="190779"/>
                  </a:lnTo>
                  <a:lnTo>
                    <a:pt x="127452" y="157263"/>
                  </a:lnTo>
                  <a:lnTo>
                    <a:pt x="158551" y="126416"/>
                  </a:lnTo>
                  <a:lnTo>
                    <a:pt x="192340" y="98440"/>
                  </a:lnTo>
                  <a:lnTo>
                    <a:pt x="228615" y="73538"/>
                  </a:lnTo>
                  <a:lnTo>
                    <a:pt x="267173" y="51911"/>
                  </a:lnTo>
                  <a:lnTo>
                    <a:pt x="307808" y="33763"/>
                  </a:lnTo>
                  <a:lnTo>
                    <a:pt x="350317" y="19295"/>
                  </a:lnTo>
                  <a:lnTo>
                    <a:pt x="394495" y="8710"/>
                  </a:lnTo>
                  <a:lnTo>
                    <a:pt x="440139" y="2211"/>
                  </a:lnTo>
                  <a:lnTo>
                    <a:pt x="487044" y="0"/>
                  </a:lnTo>
                  <a:lnTo>
                    <a:pt x="607821" y="0"/>
                  </a:lnTo>
                  <a:lnTo>
                    <a:pt x="654924" y="2249"/>
                  </a:lnTo>
                  <a:lnTo>
                    <a:pt x="700930" y="8874"/>
                  </a:lnTo>
                  <a:lnTo>
                    <a:pt x="745596" y="19689"/>
                  </a:lnTo>
                  <a:lnTo>
                    <a:pt x="788681" y="34509"/>
                  </a:lnTo>
                  <a:lnTo>
                    <a:pt x="829944" y="53151"/>
                  </a:lnTo>
                  <a:lnTo>
                    <a:pt x="869142" y="75428"/>
                  </a:lnTo>
                  <a:lnTo>
                    <a:pt x="906033" y="101155"/>
                  </a:lnTo>
                  <a:lnTo>
                    <a:pt x="940376" y="130148"/>
                  </a:lnTo>
                  <a:lnTo>
                    <a:pt x="971929" y="162222"/>
                  </a:lnTo>
                  <a:lnTo>
                    <a:pt x="1000450" y="197192"/>
                  </a:lnTo>
                  <a:lnTo>
                    <a:pt x="1025696" y="234873"/>
                  </a:lnTo>
                  <a:lnTo>
                    <a:pt x="1047427" y="275079"/>
                  </a:lnTo>
                  <a:lnTo>
                    <a:pt x="1065399" y="317627"/>
                  </a:lnTo>
                  <a:lnTo>
                    <a:pt x="1079372" y="362330"/>
                  </a:lnTo>
                  <a:lnTo>
                    <a:pt x="1139697" y="362330"/>
                  </a:lnTo>
                  <a:lnTo>
                    <a:pt x="1034414" y="483107"/>
                  </a:lnTo>
                  <a:lnTo>
                    <a:pt x="898143" y="362330"/>
                  </a:lnTo>
                  <a:lnTo>
                    <a:pt x="958595" y="362330"/>
                  </a:lnTo>
                  <a:lnTo>
                    <a:pt x="944622" y="317627"/>
                  </a:lnTo>
                  <a:lnTo>
                    <a:pt x="926650" y="275079"/>
                  </a:lnTo>
                  <a:lnTo>
                    <a:pt x="904919" y="234873"/>
                  </a:lnTo>
                  <a:lnTo>
                    <a:pt x="879673" y="197192"/>
                  </a:lnTo>
                  <a:lnTo>
                    <a:pt x="851152" y="162222"/>
                  </a:lnTo>
                  <a:lnTo>
                    <a:pt x="819599" y="130148"/>
                  </a:lnTo>
                  <a:lnTo>
                    <a:pt x="785256" y="101155"/>
                  </a:lnTo>
                  <a:lnTo>
                    <a:pt x="748365" y="75428"/>
                  </a:lnTo>
                  <a:lnTo>
                    <a:pt x="709167" y="53151"/>
                  </a:lnTo>
                  <a:lnTo>
                    <a:pt x="667904" y="34509"/>
                  </a:lnTo>
                  <a:lnTo>
                    <a:pt x="624819" y="19689"/>
                  </a:lnTo>
                  <a:lnTo>
                    <a:pt x="580153" y="8874"/>
                  </a:lnTo>
                  <a:lnTo>
                    <a:pt x="534147" y="2249"/>
                  </a:lnTo>
                  <a:lnTo>
                    <a:pt x="487044" y="0"/>
                  </a:lnTo>
                </a:path>
              </a:pathLst>
            </a:custGeom>
            <a:ln w="25908">
              <a:solidFill>
                <a:srgbClr val="0048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1433194" y="4118609"/>
              <a:ext cx="2505710" cy="931544"/>
            </a:xfrm>
            <a:custGeom>
              <a:avLst/>
              <a:gdLst/>
              <a:ahLst/>
              <a:cxnLst/>
              <a:rect l="l" t="t" r="r" b="b"/>
              <a:pathLst>
                <a:path w="2505710" h="931545">
                  <a:moveTo>
                    <a:pt x="210693" y="0"/>
                  </a:moveTo>
                  <a:lnTo>
                    <a:pt x="0" y="319531"/>
                  </a:lnTo>
                  <a:lnTo>
                    <a:pt x="231267" y="319531"/>
                  </a:lnTo>
                  <a:lnTo>
                    <a:pt x="253492" y="344382"/>
                  </a:lnTo>
                  <a:lnTo>
                    <a:pt x="302518" y="392905"/>
                  </a:lnTo>
                  <a:lnTo>
                    <a:pt x="357454" y="439801"/>
                  </a:lnTo>
                  <a:lnTo>
                    <a:pt x="418070" y="485003"/>
                  </a:lnTo>
                  <a:lnTo>
                    <a:pt x="450437" y="506946"/>
                  </a:lnTo>
                  <a:lnTo>
                    <a:pt x="484137" y="528441"/>
                  </a:lnTo>
                  <a:lnTo>
                    <a:pt x="519143" y="549477"/>
                  </a:lnTo>
                  <a:lnTo>
                    <a:pt x="555426" y="570047"/>
                  </a:lnTo>
                  <a:lnTo>
                    <a:pt x="592957" y="590142"/>
                  </a:lnTo>
                  <a:lnTo>
                    <a:pt x="631707" y="609753"/>
                  </a:lnTo>
                  <a:lnTo>
                    <a:pt x="671648" y="628872"/>
                  </a:lnTo>
                  <a:lnTo>
                    <a:pt x="712751" y="647490"/>
                  </a:lnTo>
                  <a:lnTo>
                    <a:pt x="754988" y="665599"/>
                  </a:lnTo>
                  <a:lnTo>
                    <a:pt x="798329" y="683190"/>
                  </a:lnTo>
                  <a:lnTo>
                    <a:pt x="842747" y="700255"/>
                  </a:lnTo>
                  <a:lnTo>
                    <a:pt x="888212" y="716785"/>
                  </a:lnTo>
                  <a:lnTo>
                    <a:pt x="934695" y="732771"/>
                  </a:lnTo>
                  <a:lnTo>
                    <a:pt x="982169" y="748205"/>
                  </a:lnTo>
                  <a:lnTo>
                    <a:pt x="1030605" y="763079"/>
                  </a:lnTo>
                  <a:lnTo>
                    <a:pt x="1079973" y="777384"/>
                  </a:lnTo>
                  <a:lnTo>
                    <a:pt x="1130245" y="791110"/>
                  </a:lnTo>
                  <a:lnTo>
                    <a:pt x="1181393" y="804251"/>
                  </a:lnTo>
                  <a:lnTo>
                    <a:pt x="1233388" y="816797"/>
                  </a:lnTo>
                  <a:lnTo>
                    <a:pt x="1286200" y="828739"/>
                  </a:lnTo>
                  <a:lnTo>
                    <a:pt x="1339803" y="840070"/>
                  </a:lnTo>
                  <a:lnTo>
                    <a:pt x="1394166" y="850780"/>
                  </a:lnTo>
                  <a:lnTo>
                    <a:pt x="1449261" y="860861"/>
                  </a:lnTo>
                  <a:lnTo>
                    <a:pt x="1505060" y="870305"/>
                  </a:lnTo>
                  <a:lnTo>
                    <a:pt x="1561534" y="879102"/>
                  </a:lnTo>
                  <a:lnTo>
                    <a:pt x="1618654" y="887245"/>
                  </a:lnTo>
                  <a:lnTo>
                    <a:pt x="1676392" y="894725"/>
                  </a:lnTo>
                  <a:lnTo>
                    <a:pt x="1734718" y="901533"/>
                  </a:lnTo>
                  <a:lnTo>
                    <a:pt x="1793605" y="907660"/>
                  </a:lnTo>
                  <a:lnTo>
                    <a:pt x="1853023" y="913099"/>
                  </a:lnTo>
                  <a:lnTo>
                    <a:pt x="1912944" y="917840"/>
                  </a:lnTo>
                  <a:lnTo>
                    <a:pt x="1973340" y="921876"/>
                  </a:lnTo>
                  <a:lnTo>
                    <a:pt x="2034181" y="925197"/>
                  </a:lnTo>
                  <a:lnTo>
                    <a:pt x="2095439" y="927794"/>
                  </a:lnTo>
                  <a:lnTo>
                    <a:pt x="2157085" y="929660"/>
                  </a:lnTo>
                  <a:lnTo>
                    <a:pt x="2219091" y="930786"/>
                  </a:lnTo>
                  <a:lnTo>
                    <a:pt x="2281428" y="931163"/>
                  </a:lnTo>
                  <a:lnTo>
                    <a:pt x="2505329" y="931163"/>
                  </a:lnTo>
                  <a:lnTo>
                    <a:pt x="2442983" y="930786"/>
                  </a:lnTo>
                  <a:lnTo>
                    <a:pt x="2380969" y="929660"/>
                  </a:lnTo>
                  <a:lnTo>
                    <a:pt x="2319316" y="927794"/>
                  </a:lnTo>
                  <a:lnTo>
                    <a:pt x="2258050" y="925197"/>
                  </a:lnTo>
                  <a:lnTo>
                    <a:pt x="2197202" y="921876"/>
                  </a:lnTo>
                  <a:lnTo>
                    <a:pt x="2136801" y="917840"/>
                  </a:lnTo>
                  <a:lnTo>
                    <a:pt x="2076873" y="913099"/>
                  </a:lnTo>
                  <a:lnTo>
                    <a:pt x="2017449" y="907660"/>
                  </a:lnTo>
                  <a:lnTo>
                    <a:pt x="1958557" y="901533"/>
                  </a:lnTo>
                  <a:lnTo>
                    <a:pt x="1900226" y="894725"/>
                  </a:lnTo>
                  <a:lnTo>
                    <a:pt x="1842484" y="887245"/>
                  </a:lnTo>
                  <a:lnTo>
                    <a:pt x="1785360" y="879102"/>
                  </a:lnTo>
                  <a:lnTo>
                    <a:pt x="1728882" y="870305"/>
                  </a:lnTo>
                  <a:lnTo>
                    <a:pt x="1673080" y="860861"/>
                  </a:lnTo>
                  <a:lnTo>
                    <a:pt x="1617981" y="850780"/>
                  </a:lnTo>
                  <a:lnTo>
                    <a:pt x="1563616" y="840070"/>
                  </a:lnTo>
                  <a:lnTo>
                    <a:pt x="1510011" y="828739"/>
                  </a:lnTo>
                  <a:lnTo>
                    <a:pt x="1457196" y="816797"/>
                  </a:lnTo>
                  <a:lnTo>
                    <a:pt x="1405200" y="804251"/>
                  </a:lnTo>
                  <a:lnTo>
                    <a:pt x="1354052" y="791110"/>
                  </a:lnTo>
                  <a:lnTo>
                    <a:pt x="1303779" y="777384"/>
                  </a:lnTo>
                  <a:lnTo>
                    <a:pt x="1254410" y="763079"/>
                  </a:lnTo>
                  <a:lnTo>
                    <a:pt x="1205975" y="748205"/>
                  </a:lnTo>
                  <a:lnTo>
                    <a:pt x="1158502" y="732771"/>
                  </a:lnTo>
                  <a:lnTo>
                    <a:pt x="1112019" y="716785"/>
                  </a:lnTo>
                  <a:lnTo>
                    <a:pt x="1066555" y="700255"/>
                  </a:lnTo>
                  <a:lnTo>
                    <a:pt x="1022140" y="683190"/>
                  </a:lnTo>
                  <a:lnTo>
                    <a:pt x="978801" y="665599"/>
                  </a:lnTo>
                  <a:lnTo>
                    <a:pt x="936567" y="647490"/>
                  </a:lnTo>
                  <a:lnTo>
                    <a:pt x="895466" y="628872"/>
                  </a:lnTo>
                  <a:lnTo>
                    <a:pt x="855529" y="609753"/>
                  </a:lnTo>
                  <a:lnTo>
                    <a:pt x="816782" y="590142"/>
                  </a:lnTo>
                  <a:lnTo>
                    <a:pt x="779256" y="570047"/>
                  </a:lnTo>
                  <a:lnTo>
                    <a:pt x="742977" y="549477"/>
                  </a:lnTo>
                  <a:lnTo>
                    <a:pt x="707976" y="528441"/>
                  </a:lnTo>
                  <a:lnTo>
                    <a:pt x="674281" y="506946"/>
                  </a:lnTo>
                  <a:lnTo>
                    <a:pt x="641920" y="485003"/>
                  </a:lnTo>
                  <a:lnTo>
                    <a:pt x="610923" y="462618"/>
                  </a:lnTo>
                  <a:lnTo>
                    <a:pt x="553131" y="416561"/>
                  </a:lnTo>
                  <a:lnTo>
                    <a:pt x="501137" y="368842"/>
                  </a:lnTo>
                  <a:lnTo>
                    <a:pt x="455168" y="319531"/>
                  </a:lnTo>
                  <a:lnTo>
                    <a:pt x="686435" y="319531"/>
                  </a:lnTo>
                  <a:lnTo>
                    <a:pt x="210693" y="0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3826636" y="4118609"/>
              <a:ext cx="2294890" cy="931544"/>
            </a:xfrm>
            <a:custGeom>
              <a:avLst/>
              <a:gdLst/>
              <a:ahLst/>
              <a:cxnLst/>
              <a:rect l="l" t="t" r="r" b="b"/>
              <a:pathLst>
                <a:path w="2294890" h="931545">
                  <a:moveTo>
                    <a:pt x="2294509" y="0"/>
                  </a:moveTo>
                  <a:lnTo>
                    <a:pt x="2070735" y="0"/>
                  </a:lnTo>
                  <a:lnTo>
                    <a:pt x="2069729" y="28498"/>
                  </a:lnTo>
                  <a:lnTo>
                    <a:pt x="2066732" y="56791"/>
                  </a:lnTo>
                  <a:lnTo>
                    <a:pt x="2054875" y="112710"/>
                  </a:lnTo>
                  <a:lnTo>
                    <a:pt x="2035389" y="167656"/>
                  </a:lnTo>
                  <a:lnTo>
                    <a:pt x="2008500" y="221527"/>
                  </a:lnTo>
                  <a:lnTo>
                    <a:pt x="1974432" y="274223"/>
                  </a:lnTo>
                  <a:lnTo>
                    <a:pt x="1933411" y="325641"/>
                  </a:lnTo>
                  <a:lnTo>
                    <a:pt x="1885662" y="375680"/>
                  </a:lnTo>
                  <a:lnTo>
                    <a:pt x="1831412" y="424240"/>
                  </a:lnTo>
                  <a:lnTo>
                    <a:pt x="1770884" y="471219"/>
                  </a:lnTo>
                  <a:lnTo>
                    <a:pt x="1738338" y="494084"/>
                  </a:lnTo>
                  <a:lnTo>
                    <a:pt x="1704306" y="516516"/>
                  </a:lnTo>
                  <a:lnTo>
                    <a:pt x="1668818" y="538502"/>
                  </a:lnTo>
                  <a:lnTo>
                    <a:pt x="1631902" y="560030"/>
                  </a:lnTo>
                  <a:lnTo>
                    <a:pt x="1593585" y="581086"/>
                  </a:lnTo>
                  <a:lnTo>
                    <a:pt x="1553897" y="601659"/>
                  </a:lnTo>
                  <a:lnTo>
                    <a:pt x="1512864" y="621735"/>
                  </a:lnTo>
                  <a:lnTo>
                    <a:pt x="1470517" y="641302"/>
                  </a:lnTo>
                  <a:lnTo>
                    <a:pt x="1426881" y="660347"/>
                  </a:lnTo>
                  <a:lnTo>
                    <a:pt x="1381987" y="678858"/>
                  </a:lnTo>
                  <a:lnTo>
                    <a:pt x="1335861" y="696822"/>
                  </a:lnTo>
                  <a:lnTo>
                    <a:pt x="1288533" y="714226"/>
                  </a:lnTo>
                  <a:lnTo>
                    <a:pt x="1240030" y="731058"/>
                  </a:lnTo>
                  <a:lnTo>
                    <a:pt x="1190380" y="747304"/>
                  </a:lnTo>
                  <a:lnTo>
                    <a:pt x="1139612" y="762953"/>
                  </a:lnTo>
                  <a:lnTo>
                    <a:pt x="1087754" y="777992"/>
                  </a:lnTo>
                  <a:lnTo>
                    <a:pt x="1034833" y="792408"/>
                  </a:lnTo>
                  <a:lnTo>
                    <a:pt x="980879" y="806188"/>
                  </a:lnTo>
                  <a:lnTo>
                    <a:pt x="925919" y="819319"/>
                  </a:lnTo>
                  <a:lnTo>
                    <a:pt x="869982" y="831790"/>
                  </a:lnTo>
                  <a:lnTo>
                    <a:pt x="813095" y="843587"/>
                  </a:lnTo>
                  <a:lnTo>
                    <a:pt x="755287" y="854698"/>
                  </a:lnTo>
                  <a:lnTo>
                    <a:pt x="696587" y="865110"/>
                  </a:lnTo>
                  <a:lnTo>
                    <a:pt x="637021" y="874810"/>
                  </a:lnTo>
                  <a:lnTo>
                    <a:pt x="576619" y="883786"/>
                  </a:lnTo>
                  <a:lnTo>
                    <a:pt x="515408" y="892026"/>
                  </a:lnTo>
                  <a:lnTo>
                    <a:pt x="453417" y="899515"/>
                  </a:lnTo>
                  <a:lnTo>
                    <a:pt x="390674" y="906243"/>
                  </a:lnTo>
                  <a:lnTo>
                    <a:pt x="327207" y="912196"/>
                  </a:lnTo>
                  <a:lnTo>
                    <a:pt x="263044" y="917361"/>
                  </a:lnTo>
                  <a:lnTo>
                    <a:pt x="198214" y="921726"/>
                  </a:lnTo>
                  <a:lnTo>
                    <a:pt x="132744" y="925278"/>
                  </a:lnTo>
                  <a:lnTo>
                    <a:pt x="66663" y="928005"/>
                  </a:lnTo>
                  <a:lnTo>
                    <a:pt x="0" y="929894"/>
                  </a:lnTo>
                  <a:lnTo>
                    <a:pt x="55895" y="930862"/>
                  </a:lnTo>
                  <a:lnTo>
                    <a:pt x="111887" y="931163"/>
                  </a:lnTo>
                  <a:lnTo>
                    <a:pt x="177403" y="930752"/>
                  </a:lnTo>
                  <a:lnTo>
                    <a:pt x="242439" y="929525"/>
                  </a:lnTo>
                  <a:lnTo>
                    <a:pt x="306969" y="927494"/>
                  </a:lnTo>
                  <a:lnTo>
                    <a:pt x="370966" y="924671"/>
                  </a:lnTo>
                  <a:lnTo>
                    <a:pt x="434402" y="921066"/>
                  </a:lnTo>
                  <a:lnTo>
                    <a:pt x="497251" y="916693"/>
                  </a:lnTo>
                  <a:lnTo>
                    <a:pt x="559485" y="911561"/>
                  </a:lnTo>
                  <a:lnTo>
                    <a:pt x="621078" y="905684"/>
                  </a:lnTo>
                  <a:lnTo>
                    <a:pt x="682002" y="899071"/>
                  </a:lnTo>
                  <a:lnTo>
                    <a:pt x="742230" y="891735"/>
                  </a:lnTo>
                  <a:lnTo>
                    <a:pt x="801736" y="883688"/>
                  </a:lnTo>
                  <a:lnTo>
                    <a:pt x="860493" y="874940"/>
                  </a:lnTo>
                  <a:lnTo>
                    <a:pt x="918472" y="865504"/>
                  </a:lnTo>
                  <a:lnTo>
                    <a:pt x="975648" y="855391"/>
                  </a:lnTo>
                  <a:lnTo>
                    <a:pt x="1031994" y="844612"/>
                  </a:lnTo>
                  <a:lnTo>
                    <a:pt x="1087481" y="833178"/>
                  </a:lnTo>
                  <a:lnTo>
                    <a:pt x="1142085" y="821103"/>
                  </a:lnTo>
                  <a:lnTo>
                    <a:pt x="1195776" y="808396"/>
                  </a:lnTo>
                  <a:lnTo>
                    <a:pt x="1248528" y="795070"/>
                  </a:lnTo>
                  <a:lnTo>
                    <a:pt x="1300315" y="781136"/>
                  </a:lnTo>
                  <a:lnTo>
                    <a:pt x="1351109" y="766605"/>
                  </a:lnTo>
                  <a:lnTo>
                    <a:pt x="1400884" y="751490"/>
                  </a:lnTo>
                  <a:lnTo>
                    <a:pt x="1449611" y="735801"/>
                  </a:lnTo>
                  <a:lnTo>
                    <a:pt x="1497265" y="719551"/>
                  </a:lnTo>
                  <a:lnTo>
                    <a:pt x="1543818" y="702750"/>
                  </a:lnTo>
                  <a:lnTo>
                    <a:pt x="1589243" y="685410"/>
                  </a:lnTo>
                  <a:lnTo>
                    <a:pt x="1633513" y="667543"/>
                  </a:lnTo>
                  <a:lnTo>
                    <a:pt x="1676601" y="649160"/>
                  </a:lnTo>
                  <a:lnTo>
                    <a:pt x="1718480" y="630273"/>
                  </a:lnTo>
                  <a:lnTo>
                    <a:pt x="1759124" y="610893"/>
                  </a:lnTo>
                  <a:lnTo>
                    <a:pt x="1798504" y="591033"/>
                  </a:lnTo>
                  <a:lnTo>
                    <a:pt x="1836595" y="570702"/>
                  </a:lnTo>
                  <a:lnTo>
                    <a:pt x="1873368" y="549914"/>
                  </a:lnTo>
                  <a:lnTo>
                    <a:pt x="1908798" y="528678"/>
                  </a:lnTo>
                  <a:lnTo>
                    <a:pt x="1942856" y="507008"/>
                  </a:lnTo>
                  <a:lnTo>
                    <a:pt x="1975517" y="484915"/>
                  </a:lnTo>
                  <a:lnTo>
                    <a:pt x="2006752" y="462409"/>
                  </a:lnTo>
                  <a:lnTo>
                    <a:pt x="2064840" y="416208"/>
                  </a:lnTo>
                  <a:lnTo>
                    <a:pt x="2116904" y="368497"/>
                  </a:lnTo>
                  <a:lnTo>
                    <a:pt x="2162726" y="319369"/>
                  </a:lnTo>
                  <a:lnTo>
                    <a:pt x="2202093" y="268916"/>
                  </a:lnTo>
                  <a:lnTo>
                    <a:pt x="2234786" y="217229"/>
                  </a:lnTo>
                  <a:lnTo>
                    <a:pt x="2260590" y="164402"/>
                  </a:lnTo>
                  <a:lnTo>
                    <a:pt x="2279290" y="110527"/>
                  </a:lnTo>
                  <a:lnTo>
                    <a:pt x="2290668" y="55695"/>
                  </a:lnTo>
                  <a:lnTo>
                    <a:pt x="2293544" y="27950"/>
                  </a:lnTo>
                  <a:lnTo>
                    <a:pt x="2294509" y="0"/>
                  </a:lnTo>
                  <a:close/>
                </a:path>
              </a:pathLst>
            </a:custGeom>
            <a:solidFill>
              <a:srgbClr val="0052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1433194" y="4118609"/>
              <a:ext cx="4688205" cy="931544"/>
            </a:xfrm>
            <a:custGeom>
              <a:avLst/>
              <a:gdLst/>
              <a:ahLst/>
              <a:cxnLst/>
              <a:rect l="l" t="t" r="r" b="b"/>
              <a:pathLst>
                <a:path w="4688205" h="931545">
                  <a:moveTo>
                    <a:pt x="2393442" y="929894"/>
                  </a:moveTo>
                  <a:lnTo>
                    <a:pt x="2460105" y="928005"/>
                  </a:lnTo>
                  <a:lnTo>
                    <a:pt x="2526186" y="925278"/>
                  </a:lnTo>
                  <a:lnTo>
                    <a:pt x="2591656" y="921726"/>
                  </a:lnTo>
                  <a:lnTo>
                    <a:pt x="2656486" y="917361"/>
                  </a:lnTo>
                  <a:lnTo>
                    <a:pt x="2720649" y="912196"/>
                  </a:lnTo>
                  <a:lnTo>
                    <a:pt x="2784116" y="906243"/>
                  </a:lnTo>
                  <a:lnTo>
                    <a:pt x="2846859" y="899515"/>
                  </a:lnTo>
                  <a:lnTo>
                    <a:pt x="2908850" y="892026"/>
                  </a:lnTo>
                  <a:lnTo>
                    <a:pt x="2970061" y="883786"/>
                  </a:lnTo>
                  <a:lnTo>
                    <a:pt x="3030463" y="874810"/>
                  </a:lnTo>
                  <a:lnTo>
                    <a:pt x="3090029" y="865110"/>
                  </a:lnTo>
                  <a:lnTo>
                    <a:pt x="3148729" y="854698"/>
                  </a:lnTo>
                  <a:lnTo>
                    <a:pt x="3206537" y="843587"/>
                  </a:lnTo>
                  <a:lnTo>
                    <a:pt x="3263424" y="831790"/>
                  </a:lnTo>
                  <a:lnTo>
                    <a:pt x="3319361" y="819319"/>
                  </a:lnTo>
                  <a:lnTo>
                    <a:pt x="3374321" y="806188"/>
                  </a:lnTo>
                  <a:lnTo>
                    <a:pt x="3428275" y="792408"/>
                  </a:lnTo>
                  <a:lnTo>
                    <a:pt x="3481196" y="777992"/>
                  </a:lnTo>
                  <a:lnTo>
                    <a:pt x="3533054" y="762953"/>
                  </a:lnTo>
                  <a:lnTo>
                    <a:pt x="3583822" y="747304"/>
                  </a:lnTo>
                  <a:lnTo>
                    <a:pt x="3633472" y="731058"/>
                  </a:lnTo>
                  <a:lnTo>
                    <a:pt x="3681975" y="714226"/>
                  </a:lnTo>
                  <a:lnTo>
                    <a:pt x="3729303" y="696822"/>
                  </a:lnTo>
                  <a:lnTo>
                    <a:pt x="3775429" y="678858"/>
                  </a:lnTo>
                  <a:lnTo>
                    <a:pt x="3820323" y="660347"/>
                  </a:lnTo>
                  <a:lnTo>
                    <a:pt x="3863959" y="641302"/>
                  </a:lnTo>
                  <a:lnTo>
                    <a:pt x="3906306" y="621735"/>
                  </a:lnTo>
                  <a:lnTo>
                    <a:pt x="3947339" y="601659"/>
                  </a:lnTo>
                  <a:lnTo>
                    <a:pt x="3987027" y="581086"/>
                  </a:lnTo>
                  <a:lnTo>
                    <a:pt x="4025344" y="560030"/>
                  </a:lnTo>
                  <a:lnTo>
                    <a:pt x="4062260" y="538502"/>
                  </a:lnTo>
                  <a:lnTo>
                    <a:pt x="4097748" y="516516"/>
                  </a:lnTo>
                  <a:lnTo>
                    <a:pt x="4131780" y="494084"/>
                  </a:lnTo>
                  <a:lnTo>
                    <a:pt x="4164326" y="471219"/>
                  </a:lnTo>
                  <a:lnTo>
                    <a:pt x="4195361" y="447934"/>
                  </a:lnTo>
                  <a:lnTo>
                    <a:pt x="4252778" y="400151"/>
                  </a:lnTo>
                  <a:lnTo>
                    <a:pt x="4303805" y="350839"/>
                  </a:lnTo>
                  <a:lnTo>
                    <a:pt x="4348218" y="300098"/>
                  </a:lnTo>
                  <a:lnTo>
                    <a:pt x="4385791" y="248028"/>
                  </a:lnTo>
                  <a:lnTo>
                    <a:pt x="4416298" y="194732"/>
                  </a:lnTo>
                  <a:lnTo>
                    <a:pt x="4439514" y="140311"/>
                  </a:lnTo>
                  <a:lnTo>
                    <a:pt x="4455213" y="84866"/>
                  </a:lnTo>
                  <a:lnTo>
                    <a:pt x="4463171" y="28498"/>
                  </a:lnTo>
                  <a:lnTo>
                    <a:pt x="4464177" y="0"/>
                  </a:lnTo>
                  <a:lnTo>
                    <a:pt x="4687951" y="0"/>
                  </a:lnTo>
                  <a:lnTo>
                    <a:pt x="4684110" y="55695"/>
                  </a:lnTo>
                  <a:lnTo>
                    <a:pt x="4672732" y="110527"/>
                  </a:lnTo>
                  <a:lnTo>
                    <a:pt x="4654032" y="164402"/>
                  </a:lnTo>
                  <a:lnTo>
                    <a:pt x="4628228" y="217229"/>
                  </a:lnTo>
                  <a:lnTo>
                    <a:pt x="4595535" y="268916"/>
                  </a:lnTo>
                  <a:lnTo>
                    <a:pt x="4556168" y="319369"/>
                  </a:lnTo>
                  <a:lnTo>
                    <a:pt x="4510346" y="368497"/>
                  </a:lnTo>
                  <a:lnTo>
                    <a:pt x="4458282" y="416208"/>
                  </a:lnTo>
                  <a:lnTo>
                    <a:pt x="4400194" y="462409"/>
                  </a:lnTo>
                  <a:lnTo>
                    <a:pt x="4368959" y="484915"/>
                  </a:lnTo>
                  <a:lnTo>
                    <a:pt x="4336298" y="507008"/>
                  </a:lnTo>
                  <a:lnTo>
                    <a:pt x="4302240" y="528678"/>
                  </a:lnTo>
                  <a:lnTo>
                    <a:pt x="4266810" y="549914"/>
                  </a:lnTo>
                  <a:lnTo>
                    <a:pt x="4230037" y="570702"/>
                  </a:lnTo>
                  <a:lnTo>
                    <a:pt x="4191946" y="591033"/>
                  </a:lnTo>
                  <a:lnTo>
                    <a:pt x="4152566" y="610893"/>
                  </a:lnTo>
                  <a:lnTo>
                    <a:pt x="4111922" y="630273"/>
                  </a:lnTo>
                  <a:lnTo>
                    <a:pt x="4070043" y="649160"/>
                  </a:lnTo>
                  <a:lnTo>
                    <a:pt x="4026955" y="667543"/>
                  </a:lnTo>
                  <a:lnTo>
                    <a:pt x="3982685" y="685410"/>
                  </a:lnTo>
                  <a:lnTo>
                    <a:pt x="3937260" y="702750"/>
                  </a:lnTo>
                  <a:lnTo>
                    <a:pt x="3890707" y="719551"/>
                  </a:lnTo>
                  <a:lnTo>
                    <a:pt x="3843053" y="735801"/>
                  </a:lnTo>
                  <a:lnTo>
                    <a:pt x="3794326" y="751490"/>
                  </a:lnTo>
                  <a:lnTo>
                    <a:pt x="3744551" y="766605"/>
                  </a:lnTo>
                  <a:lnTo>
                    <a:pt x="3693757" y="781136"/>
                  </a:lnTo>
                  <a:lnTo>
                    <a:pt x="3641970" y="795070"/>
                  </a:lnTo>
                  <a:lnTo>
                    <a:pt x="3589218" y="808396"/>
                  </a:lnTo>
                  <a:lnTo>
                    <a:pt x="3535527" y="821103"/>
                  </a:lnTo>
                  <a:lnTo>
                    <a:pt x="3480923" y="833178"/>
                  </a:lnTo>
                  <a:lnTo>
                    <a:pt x="3425436" y="844612"/>
                  </a:lnTo>
                  <a:lnTo>
                    <a:pt x="3369090" y="855391"/>
                  </a:lnTo>
                  <a:lnTo>
                    <a:pt x="3311914" y="865504"/>
                  </a:lnTo>
                  <a:lnTo>
                    <a:pt x="3253935" y="874940"/>
                  </a:lnTo>
                  <a:lnTo>
                    <a:pt x="3195178" y="883688"/>
                  </a:lnTo>
                  <a:lnTo>
                    <a:pt x="3135672" y="891735"/>
                  </a:lnTo>
                  <a:lnTo>
                    <a:pt x="3075444" y="899071"/>
                  </a:lnTo>
                  <a:lnTo>
                    <a:pt x="3014520" y="905684"/>
                  </a:lnTo>
                  <a:lnTo>
                    <a:pt x="2952927" y="911561"/>
                  </a:lnTo>
                  <a:lnTo>
                    <a:pt x="2890693" y="916693"/>
                  </a:lnTo>
                  <a:lnTo>
                    <a:pt x="2827844" y="921066"/>
                  </a:lnTo>
                  <a:lnTo>
                    <a:pt x="2764408" y="924671"/>
                  </a:lnTo>
                  <a:lnTo>
                    <a:pt x="2700411" y="927494"/>
                  </a:lnTo>
                  <a:lnTo>
                    <a:pt x="2635881" y="929525"/>
                  </a:lnTo>
                  <a:lnTo>
                    <a:pt x="2570845" y="930752"/>
                  </a:lnTo>
                  <a:lnTo>
                    <a:pt x="2505329" y="931163"/>
                  </a:lnTo>
                  <a:lnTo>
                    <a:pt x="2281428" y="931163"/>
                  </a:lnTo>
                  <a:lnTo>
                    <a:pt x="2219091" y="930786"/>
                  </a:lnTo>
                  <a:lnTo>
                    <a:pt x="2157085" y="929660"/>
                  </a:lnTo>
                  <a:lnTo>
                    <a:pt x="2095439" y="927794"/>
                  </a:lnTo>
                  <a:lnTo>
                    <a:pt x="2034181" y="925197"/>
                  </a:lnTo>
                  <a:lnTo>
                    <a:pt x="1973340" y="921876"/>
                  </a:lnTo>
                  <a:lnTo>
                    <a:pt x="1912944" y="917840"/>
                  </a:lnTo>
                  <a:lnTo>
                    <a:pt x="1853023" y="913099"/>
                  </a:lnTo>
                  <a:lnTo>
                    <a:pt x="1793605" y="907660"/>
                  </a:lnTo>
                  <a:lnTo>
                    <a:pt x="1734718" y="901533"/>
                  </a:lnTo>
                  <a:lnTo>
                    <a:pt x="1676392" y="894725"/>
                  </a:lnTo>
                  <a:lnTo>
                    <a:pt x="1618654" y="887245"/>
                  </a:lnTo>
                  <a:lnTo>
                    <a:pt x="1561534" y="879102"/>
                  </a:lnTo>
                  <a:lnTo>
                    <a:pt x="1505060" y="870305"/>
                  </a:lnTo>
                  <a:lnTo>
                    <a:pt x="1449261" y="860861"/>
                  </a:lnTo>
                  <a:lnTo>
                    <a:pt x="1394166" y="850780"/>
                  </a:lnTo>
                  <a:lnTo>
                    <a:pt x="1339803" y="840070"/>
                  </a:lnTo>
                  <a:lnTo>
                    <a:pt x="1286200" y="828739"/>
                  </a:lnTo>
                  <a:lnTo>
                    <a:pt x="1233388" y="816797"/>
                  </a:lnTo>
                  <a:lnTo>
                    <a:pt x="1181393" y="804251"/>
                  </a:lnTo>
                  <a:lnTo>
                    <a:pt x="1130245" y="791110"/>
                  </a:lnTo>
                  <a:lnTo>
                    <a:pt x="1079973" y="777384"/>
                  </a:lnTo>
                  <a:lnTo>
                    <a:pt x="1030605" y="763079"/>
                  </a:lnTo>
                  <a:lnTo>
                    <a:pt x="982169" y="748205"/>
                  </a:lnTo>
                  <a:lnTo>
                    <a:pt x="934695" y="732771"/>
                  </a:lnTo>
                  <a:lnTo>
                    <a:pt x="888212" y="716785"/>
                  </a:lnTo>
                  <a:lnTo>
                    <a:pt x="842747" y="700255"/>
                  </a:lnTo>
                  <a:lnTo>
                    <a:pt x="798329" y="683190"/>
                  </a:lnTo>
                  <a:lnTo>
                    <a:pt x="754988" y="665599"/>
                  </a:lnTo>
                  <a:lnTo>
                    <a:pt x="712751" y="647490"/>
                  </a:lnTo>
                  <a:lnTo>
                    <a:pt x="671648" y="628872"/>
                  </a:lnTo>
                  <a:lnTo>
                    <a:pt x="631707" y="609753"/>
                  </a:lnTo>
                  <a:lnTo>
                    <a:pt x="592957" y="590142"/>
                  </a:lnTo>
                  <a:lnTo>
                    <a:pt x="555426" y="570047"/>
                  </a:lnTo>
                  <a:lnTo>
                    <a:pt x="519143" y="549477"/>
                  </a:lnTo>
                  <a:lnTo>
                    <a:pt x="484137" y="528441"/>
                  </a:lnTo>
                  <a:lnTo>
                    <a:pt x="450437" y="506946"/>
                  </a:lnTo>
                  <a:lnTo>
                    <a:pt x="418070" y="485003"/>
                  </a:lnTo>
                  <a:lnTo>
                    <a:pt x="387067" y="462618"/>
                  </a:lnTo>
                  <a:lnTo>
                    <a:pt x="329262" y="416561"/>
                  </a:lnTo>
                  <a:lnTo>
                    <a:pt x="277252" y="368842"/>
                  </a:lnTo>
                  <a:lnTo>
                    <a:pt x="231267" y="319531"/>
                  </a:lnTo>
                  <a:lnTo>
                    <a:pt x="0" y="319531"/>
                  </a:lnTo>
                  <a:lnTo>
                    <a:pt x="210693" y="0"/>
                  </a:lnTo>
                  <a:lnTo>
                    <a:pt x="686435" y="319531"/>
                  </a:lnTo>
                  <a:lnTo>
                    <a:pt x="455168" y="319531"/>
                  </a:lnTo>
                  <a:lnTo>
                    <a:pt x="477385" y="344382"/>
                  </a:lnTo>
                  <a:lnTo>
                    <a:pt x="526395" y="392905"/>
                  </a:lnTo>
                  <a:lnTo>
                    <a:pt x="581317" y="439801"/>
                  </a:lnTo>
                  <a:lnTo>
                    <a:pt x="641920" y="485003"/>
                  </a:lnTo>
                  <a:lnTo>
                    <a:pt x="674281" y="506946"/>
                  </a:lnTo>
                  <a:lnTo>
                    <a:pt x="707976" y="528441"/>
                  </a:lnTo>
                  <a:lnTo>
                    <a:pt x="742977" y="549477"/>
                  </a:lnTo>
                  <a:lnTo>
                    <a:pt x="779256" y="570047"/>
                  </a:lnTo>
                  <a:lnTo>
                    <a:pt x="816782" y="590142"/>
                  </a:lnTo>
                  <a:lnTo>
                    <a:pt x="855529" y="609753"/>
                  </a:lnTo>
                  <a:lnTo>
                    <a:pt x="895466" y="628872"/>
                  </a:lnTo>
                  <a:lnTo>
                    <a:pt x="936567" y="647490"/>
                  </a:lnTo>
                  <a:lnTo>
                    <a:pt x="978801" y="665599"/>
                  </a:lnTo>
                  <a:lnTo>
                    <a:pt x="1022140" y="683190"/>
                  </a:lnTo>
                  <a:lnTo>
                    <a:pt x="1066555" y="700255"/>
                  </a:lnTo>
                  <a:lnTo>
                    <a:pt x="1112019" y="716785"/>
                  </a:lnTo>
                  <a:lnTo>
                    <a:pt x="1158502" y="732771"/>
                  </a:lnTo>
                  <a:lnTo>
                    <a:pt x="1205975" y="748205"/>
                  </a:lnTo>
                  <a:lnTo>
                    <a:pt x="1254410" y="763079"/>
                  </a:lnTo>
                  <a:lnTo>
                    <a:pt x="1303779" y="777384"/>
                  </a:lnTo>
                  <a:lnTo>
                    <a:pt x="1354052" y="791110"/>
                  </a:lnTo>
                  <a:lnTo>
                    <a:pt x="1405200" y="804251"/>
                  </a:lnTo>
                  <a:lnTo>
                    <a:pt x="1457196" y="816797"/>
                  </a:lnTo>
                  <a:lnTo>
                    <a:pt x="1510011" y="828739"/>
                  </a:lnTo>
                  <a:lnTo>
                    <a:pt x="1563616" y="840070"/>
                  </a:lnTo>
                  <a:lnTo>
                    <a:pt x="1617981" y="850780"/>
                  </a:lnTo>
                  <a:lnTo>
                    <a:pt x="1673080" y="860861"/>
                  </a:lnTo>
                  <a:lnTo>
                    <a:pt x="1728882" y="870305"/>
                  </a:lnTo>
                  <a:lnTo>
                    <a:pt x="1785360" y="879102"/>
                  </a:lnTo>
                  <a:lnTo>
                    <a:pt x="1842484" y="887245"/>
                  </a:lnTo>
                  <a:lnTo>
                    <a:pt x="1900226" y="894725"/>
                  </a:lnTo>
                  <a:lnTo>
                    <a:pt x="1958557" y="901533"/>
                  </a:lnTo>
                  <a:lnTo>
                    <a:pt x="2017449" y="907660"/>
                  </a:lnTo>
                  <a:lnTo>
                    <a:pt x="2076873" y="913099"/>
                  </a:lnTo>
                  <a:lnTo>
                    <a:pt x="2136801" y="917840"/>
                  </a:lnTo>
                  <a:lnTo>
                    <a:pt x="2197202" y="921876"/>
                  </a:lnTo>
                  <a:lnTo>
                    <a:pt x="2258050" y="925197"/>
                  </a:lnTo>
                  <a:lnTo>
                    <a:pt x="2319316" y="927794"/>
                  </a:lnTo>
                  <a:lnTo>
                    <a:pt x="2380969" y="929660"/>
                  </a:lnTo>
                  <a:lnTo>
                    <a:pt x="2442983" y="930786"/>
                  </a:lnTo>
                  <a:lnTo>
                    <a:pt x="2505329" y="931163"/>
                  </a:lnTo>
                </a:path>
              </a:pathLst>
            </a:custGeom>
            <a:ln w="25908">
              <a:solidFill>
                <a:srgbClr val="0048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6" name="object 56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718815" y="1569719"/>
              <a:ext cx="545579" cy="1408176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799587" y="1662683"/>
              <a:ext cx="409956" cy="1272539"/>
            </a:xfrm>
            <a:prstGeom prst="rect">
              <a:avLst/>
            </a:prstGeom>
          </p:spPr>
        </p:pic>
        <p:sp>
          <p:nvSpPr>
            <p:cNvPr id="58" name="object 58" descr=""/>
            <p:cNvSpPr/>
            <p:nvPr/>
          </p:nvSpPr>
          <p:spPr>
            <a:xfrm>
              <a:off x="2799587" y="1662683"/>
              <a:ext cx="410209" cy="1272540"/>
            </a:xfrm>
            <a:custGeom>
              <a:avLst/>
              <a:gdLst/>
              <a:ahLst/>
              <a:cxnLst/>
              <a:rect l="l" t="t" r="r" b="b"/>
              <a:pathLst>
                <a:path w="410210" h="1272539">
                  <a:moveTo>
                    <a:pt x="0" y="1272539"/>
                  </a:moveTo>
                  <a:lnTo>
                    <a:pt x="0" y="230631"/>
                  </a:lnTo>
                  <a:lnTo>
                    <a:pt x="6404" y="182952"/>
                  </a:lnTo>
                  <a:lnTo>
                    <a:pt x="24478" y="140113"/>
                  </a:lnTo>
                  <a:lnTo>
                    <a:pt x="52514" y="103822"/>
                  </a:lnTo>
                  <a:lnTo>
                    <a:pt x="88805" y="75786"/>
                  </a:lnTo>
                  <a:lnTo>
                    <a:pt x="131644" y="57712"/>
                  </a:lnTo>
                  <a:lnTo>
                    <a:pt x="179324" y="51307"/>
                  </a:lnTo>
                  <a:lnTo>
                    <a:pt x="307467" y="51180"/>
                  </a:lnTo>
                  <a:lnTo>
                    <a:pt x="307467" y="0"/>
                  </a:lnTo>
                  <a:lnTo>
                    <a:pt x="409956" y="102488"/>
                  </a:lnTo>
                  <a:lnTo>
                    <a:pt x="307467" y="204977"/>
                  </a:lnTo>
                  <a:lnTo>
                    <a:pt x="307467" y="153669"/>
                  </a:lnTo>
                  <a:lnTo>
                    <a:pt x="179324" y="153669"/>
                  </a:lnTo>
                  <a:lnTo>
                    <a:pt x="149423" y="159712"/>
                  </a:lnTo>
                  <a:lnTo>
                    <a:pt x="124999" y="176196"/>
                  </a:lnTo>
                  <a:lnTo>
                    <a:pt x="108529" y="200658"/>
                  </a:lnTo>
                  <a:lnTo>
                    <a:pt x="102488" y="230631"/>
                  </a:lnTo>
                  <a:lnTo>
                    <a:pt x="102488" y="1272539"/>
                  </a:lnTo>
                  <a:lnTo>
                    <a:pt x="0" y="1272539"/>
                  </a:lnTo>
                  <a:close/>
                </a:path>
              </a:pathLst>
            </a:custGeom>
            <a:ln w="9144">
              <a:solidFill>
                <a:srgbClr val="29A26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9" name="object 59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423916" y="1484375"/>
              <a:ext cx="914400" cy="711708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081272" y="3320808"/>
              <a:ext cx="432053" cy="342125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335779" y="3374123"/>
              <a:ext cx="217170" cy="243090"/>
            </a:xfrm>
            <a:prstGeom prst="rect">
              <a:avLst/>
            </a:prstGeom>
          </p:spPr>
        </p:pic>
      </p:grpSp>
      <p:sp>
        <p:nvSpPr>
          <p:cNvPr id="62" name="object 62" descr=""/>
          <p:cNvSpPr txBox="1"/>
          <p:nvPr/>
        </p:nvSpPr>
        <p:spPr>
          <a:xfrm>
            <a:off x="4165219" y="3338321"/>
            <a:ext cx="3194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FFFFFF"/>
                </a:solidFill>
                <a:latin typeface="Lucida Sans Unicode"/>
                <a:cs typeface="Lucida Sans Unicode"/>
              </a:rPr>
              <a:t>CO</a:t>
            </a:r>
            <a:r>
              <a:rPr dirty="0" sz="800" spc="-25">
                <a:solidFill>
                  <a:srgbClr val="FFFFFF"/>
                </a:solidFill>
                <a:latin typeface="Lucida Sans Unicode"/>
                <a:cs typeface="Lucida Sans Unicode"/>
              </a:rPr>
              <a:t>2</a:t>
            </a:r>
            <a:endParaRPr sz="800">
              <a:latin typeface="Lucida Sans Unicode"/>
              <a:cs typeface="Lucida Sans Unicode"/>
            </a:endParaRPr>
          </a:p>
        </p:txBody>
      </p:sp>
      <p:grpSp>
        <p:nvGrpSpPr>
          <p:cNvPr id="63" name="object 63" descr=""/>
          <p:cNvGrpSpPr/>
          <p:nvPr/>
        </p:nvGrpSpPr>
        <p:grpSpPr>
          <a:xfrm>
            <a:off x="6373240" y="1840809"/>
            <a:ext cx="2505075" cy="3309620"/>
            <a:chOff x="6373240" y="1840809"/>
            <a:chExt cx="2505075" cy="3309620"/>
          </a:xfrm>
        </p:grpSpPr>
        <p:sp>
          <p:nvSpPr>
            <p:cNvPr id="64" name="object 64" descr=""/>
            <p:cNvSpPr/>
            <p:nvPr/>
          </p:nvSpPr>
          <p:spPr>
            <a:xfrm>
              <a:off x="6724014" y="2486279"/>
              <a:ext cx="358775" cy="969010"/>
            </a:xfrm>
            <a:custGeom>
              <a:avLst/>
              <a:gdLst/>
              <a:ahLst/>
              <a:cxnLst/>
              <a:rect l="l" t="t" r="r" b="b"/>
              <a:pathLst>
                <a:path w="358775" h="969010">
                  <a:moveTo>
                    <a:pt x="305180" y="0"/>
                  </a:moveTo>
                  <a:lnTo>
                    <a:pt x="316068" y="55506"/>
                  </a:lnTo>
                  <a:lnTo>
                    <a:pt x="324084" y="110646"/>
                  </a:lnTo>
                  <a:lnTo>
                    <a:pt x="329277" y="165231"/>
                  </a:lnTo>
                  <a:lnTo>
                    <a:pt x="331696" y="219072"/>
                  </a:lnTo>
                  <a:lnTo>
                    <a:pt x="331390" y="271978"/>
                  </a:lnTo>
                  <a:lnTo>
                    <a:pt x="328407" y="323760"/>
                  </a:lnTo>
                  <a:lnTo>
                    <a:pt x="322798" y="374229"/>
                  </a:lnTo>
                  <a:lnTo>
                    <a:pt x="314611" y="423196"/>
                  </a:lnTo>
                  <a:lnTo>
                    <a:pt x="303895" y="470471"/>
                  </a:lnTo>
                  <a:lnTo>
                    <a:pt x="290698" y="515864"/>
                  </a:lnTo>
                  <a:lnTo>
                    <a:pt x="275071" y="559187"/>
                  </a:lnTo>
                  <a:lnTo>
                    <a:pt x="257062" y="600249"/>
                  </a:lnTo>
                  <a:lnTo>
                    <a:pt x="236719" y="638861"/>
                  </a:lnTo>
                  <a:lnTo>
                    <a:pt x="214093" y="674833"/>
                  </a:lnTo>
                  <a:lnTo>
                    <a:pt x="189231" y="707977"/>
                  </a:lnTo>
                  <a:lnTo>
                    <a:pt x="162184" y="738103"/>
                  </a:lnTo>
                  <a:lnTo>
                    <a:pt x="132999" y="765021"/>
                  </a:lnTo>
                  <a:lnTo>
                    <a:pt x="101726" y="788543"/>
                  </a:lnTo>
                  <a:lnTo>
                    <a:pt x="88391" y="728472"/>
                  </a:lnTo>
                  <a:lnTo>
                    <a:pt x="0" y="898525"/>
                  </a:lnTo>
                  <a:lnTo>
                    <a:pt x="141731" y="968883"/>
                  </a:lnTo>
                  <a:lnTo>
                    <a:pt x="128396" y="908812"/>
                  </a:lnTo>
                  <a:lnTo>
                    <a:pt x="159669" y="885289"/>
                  </a:lnTo>
                  <a:lnTo>
                    <a:pt x="188854" y="858368"/>
                  </a:lnTo>
                  <a:lnTo>
                    <a:pt x="215901" y="828238"/>
                  </a:lnTo>
                  <a:lnTo>
                    <a:pt x="240763" y="795088"/>
                  </a:lnTo>
                  <a:lnTo>
                    <a:pt x="263389" y="759108"/>
                  </a:lnTo>
                  <a:lnTo>
                    <a:pt x="283732" y="720489"/>
                  </a:lnTo>
                  <a:lnTo>
                    <a:pt x="301741" y="679420"/>
                  </a:lnTo>
                  <a:lnTo>
                    <a:pt x="317368" y="636091"/>
                  </a:lnTo>
                  <a:lnTo>
                    <a:pt x="330565" y="590692"/>
                  </a:lnTo>
                  <a:lnTo>
                    <a:pt x="341281" y="543413"/>
                  </a:lnTo>
                  <a:lnTo>
                    <a:pt x="349468" y="494443"/>
                  </a:lnTo>
                  <a:lnTo>
                    <a:pt x="355077" y="443973"/>
                  </a:lnTo>
                  <a:lnTo>
                    <a:pt x="358060" y="392191"/>
                  </a:lnTo>
                  <a:lnTo>
                    <a:pt x="358366" y="339289"/>
                  </a:lnTo>
                  <a:lnTo>
                    <a:pt x="355947" y="285456"/>
                  </a:lnTo>
                  <a:lnTo>
                    <a:pt x="350754" y="230882"/>
                  </a:lnTo>
                  <a:lnTo>
                    <a:pt x="342738" y="175756"/>
                  </a:lnTo>
                  <a:lnTo>
                    <a:pt x="331850" y="120269"/>
                  </a:lnTo>
                  <a:lnTo>
                    <a:pt x="305180" y="0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6385940" y="1853509"/>
              <a:ext cx="655320" cy="693420"/>
            </a:xfrm>
            <a:custGeom>
              <a:avLst/>
              <a:gdLst/>
              <a:ahLst/>
              <a:cxnLst/>
              <a:rect l="l" t="t" r="r" b="b"/>
              <a:pathLst>
                <a:path w="655320" h="693419">
                  <a:moveTo>
                    <a:pt x="76294" y="0"/>
                  </a:moveTo>
                  <a:lnTo>
                    <a:pt x="38065" y="1665"/>
                  </a:lnTo>
                  <a:lnTo>
                    <a:pt x="0" y="7802"/>
                  </a:lnTo>
                  <a:lnTo>
                    <a:pt x="26670" y="128071"/>
                  </a:lnTo>
                  <a:lnTo>
                    <a:pt x="64365" y="121984"/>
                  </a:lnTo>
                  <a:lnTo>
                    <a:pt x="102259" y="120286"/>
                  </a:lnTo>
                  <a:lnTo>
                    <a:pt x="178073" y="129545"/>
                  </a:lnTo>
                  <a:lnTo>
                    <a:pt x="215705" y="140243"/>
                  </a:lnTo>
                  <a:lnTo>
                    <a:pt x="252963" y="154814"/>
                  </a:lnTo>
                  <a:lnTo>
                    <a:pt x="289703" y="173131"/>
                  </a:lnTo>
                  <a:lnTo>
                    <a:pt x="325782" y="195064"/>
                  </a:lnTo>
                  <a:lnTo>
                    <a:pt x="361056" y="220483"/>
                  </a:lnTo>
                  <a:lnTo>
                    <a:pt x="395382" y="249260"/>
                  </a:lnTo>
                  <a:lnTo>
                    <a:pt x="428617" y="281267"/>
                  </a:lnTo>
                  <a:lnTo>
                    <a:pt x="460616" y="316373"/>
                  </a:lnTo>
                  <a:lnTo>
                    <a:pt x="491237" y="354450"/>
                  </a:lnTo>
                  <a:lnTo>
                    <a:pt x="520337" y="395370"/>
                  </a:lnTo>
                  <a:lnTo>
                    <a:pt x="547770" y="439002"/>
                  </a:lnTo>
                  <a:lnTo>
                    <a:pt x="573395" y="485219"/>
                  </a:lnTo>
                  <a:lnTo>
                    <a:pt x="597068" y="533891"/>
                  </a:lnTo>
                  <a:lnTo>
                    <a:pt x="618645" y="584889"/>
                  </a:lnTo>
                  <a:lnTo>
                    <a:pt x="637983" y="638084"/>
                  </a:lnTo>
                  <a:lnTo>
                    <a:pt x="654938" y="693348"/>
                  </a:lnTo>
                  <a:lnTo>
                    <a:pt x="649525" y="662963"/>
                  </a:lnTo>
                  <a:lnTo>
                    <a:pt x="629120" y="575923"/>
                  </a:lnTo>
                  <a:lnTo>
                    <a:pt x="612430" y="520906"/>
                  </a:lnTo>
                  <a:lnTo>
                    <a:pt x="593326" y="467854"/>
                  </a:lnTo>
                  <a:lnTo>
                    <a:pt x="571954" y="416908"/>
                  </a:lnTo>
                  <a:lnTo>
                    <a:pt x="548454" y="368207"/>
                  </a:lnTo>
                  <a:lnTo>
                    <a:pt x="522971" y="321890"/>
                  </a:lnTo>
                  <a:lnTo>
                    <a:pt x="495648" y="278095"/>
                  </a:lnTo>
                  <a:lnTo>
                    <a:pt x="466627" y="236963"/>
                  </a:lnTo>
                  <a:lnTo>
                    <a:pt x="436052" y="198632"/>
                  </a:lnTo>
                  <a:lnTo>
                    <a:pt x="404065" y="163241"/>
                  </a:lnTo>
                  <a:lnTo>
                    <a:pt x="370811" y="130930"/>
                  </a:lnTo>
                  <a:lnTo>
                    <a:pt x="336431" y="101837"/>
                  </a:lnTo>
                  <a:lnTo>
                    <a:pt x="301070" y="76103"/>
                  </a:lnTo>
                  <a:lnTo>
                    <a:pt x="264870" y="53865"/>
                  </a:lnTo>
                  <a:lnTo>
                    <a:pt x="227974" y="35263"/>
                  </a:lnTo>
                  <a:lnTo>
                    <a:pt x="190525" y="20437"/>
                  </a:lnTo>
                  <a:lnTo>
                    <a:pt x="152667" y="9524"/>
                  </a:lnTo>
                  <a:lnTo>
                    <a:pt x="114542" y="2666"/>
                  </a:lnTo>
                  <a:lnTo>
                    <a:pt x="76294" y="0"/>
                  </a:lnTo>
                  <a:close/>
                </a:path>
              </a:pathLst>
            </a:custGeom>
            <a:solidFill>
              <a:srgbClr val="0052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6385940" y="1853509"/>
              <a:ext cx="696595" cy="1602105"/>
            </a:xfrm>
            <a:custGeom>
              <a:avLst/>
              <a:gdLst/>
              <a:ahLst/>
              <a:cxnLst/>
              <a:rect l="l" t="t" r="r" b="b"/>
              <a:pathLst>
                <a:path w="696595" h="1602104">
                  <a:moveTo>
                    <a:pt x="654938" y="693348"/>
                  </a:moveTo>
                  <a:lnTo>
                    <a:pt x="637983" y="638084"/>
                  </a:lnTo>
                  <a:lnTo>
                    <a:pt x="618645" y="584889"/>
                  </a:lnTo>
                  <a:lnTo>
                    <a:pt x="597068" y="533891"/>
                  </a:lnTo>
                  <a:lnTo>
                    <a:pt x="573395" y="485219"/>
                  </a:lnTo>
                  <a:lnTo>
                    <a:pt x="547770" y="439002"/>
                  </a:lnTo>
                  <a:lnTo>
                    <a:pt x="520337" y="395370"/>
                  </a:lnTo>
                  <a:lnTo>
                    <a:pt x="491237" y="354450"/>
                  </a:lnTo>
                  <a:lnTo>
                    <a:pt x="460616" y="316373"/>
                  </a:lnTo>
                  <a:lnTo>
                    <a:pt x="428617" y="281267"/>
                  </a:lnTo>
                  <a:lnTo>
                    <a:pt x="395382" y="249260"/>
                  </a:lnTo>
                  <a:lnTo>
                    <a:pt x="361056" y="220483"/>
                  </a:lnTo>
                  <a:lnTo>
                    <a:pt x="325782" y="195064"/>
                  </a:lnTo>
                  <a:lnTo>
                    <a:pt x="289703" y="173131"/>
                  </a:lnTo>
                  <a:lnTo>
                    <a:pt x="252963" y="154814"/>
                  </a:lnTo>
                  <a:lnTo>
                    <a:pt x="215705" y="140243"/>
                  </a:lnTo>
                  <a:lnTo>
                    <a:pt x="178073" y="129545"/>
                  </a:lnTo>
                  <a:lnTo>
                    <a:pt x="140210" y="122850"/>
                  </a:lnTo>
                  <a:lnTo>
                    <a:pt x="102259" y="120286"/>
                  </a:lnTo>
                  <a:lnTo>
                    <a:pt x="64365" y="121984"/>
                  </a:lnTo>
                  <a:lnTo>
                    <a:pt x="26670" y="128071"/>
                  </a:lnTo>
                  <a:lnTo>
                    <a:pt x="0" y="7802"/>
                  </a:lnTo>
                  <a:lnTo>
                    <a:pt x="38065" y="1665"/>
                  </a:lnTo>
                  <a:lnTo>
                    <a:pt x="76294" y="0"/>
                  </a:lnTo>
                  <a:lnTo>
                    <a:pt x="114542" y="2666"/>
                  </a:lnTo>
                  <a:lnTo>
                    <a:pt x="152667" y="9524"/>
                  </a:lnTo>
                  <a:lnTo>
                    <a:pt x="190525" y="20437"/>
                  </a:lnTo>
                  <a:lnTo>
                    <a:pt x="227974" y="35263"/>
                  </a:lnTo>
                  <a:lnTo>
                    <a:pt x="264870" y="53865"/>
                  </a:lnTo>
                  <a:lnTo>
                    <a:pt x="301070" y="76103"/>
                  </a:lnTo>
                  <a:lnTo>
                    <a:pt x="336431" y="101837"/>
                  </a:lnTo>
                  <a:lnTo>
                    <a:pt x="370811" y="130930"/>
                  </a:lnTo>
                  <a:lnTo>
                    <a:pt x="404065" y="163241"/>
                  </a:lnTo>
                  <a:lnTo>
                    <a:pt x="436052" y="198632"/>
                  </a:lnTo>
                  <a:lnTo>
                    <a:pt x="466627" y="236963"/>
                  </a:lnTo>
                  <a:lnTo>
                    <a:pt x="495648" y="278095"/>
                  </a:lnTo>
                  <a:lnTo>
                    <a:pt x="522971" y="321890"/>
                  </a:lnTo>
                  <a:lnTo>
                    <a:pt x="548454" y="368207"/>
                  </a:lnTo>
                  <a:lnTo>
                    <a:pt x="571954" y="416908"/>
                  </a:lnTo>
                  <a:lnTo>
                    <a:pt x="593326" y="467854"/>
                  </a:lnTo>
                  <a:lnTo>
                    <a:pt x="612430" y="520906"/>
                  </a:lnTo>
                  <a:lnTo>
                    <a:pt x="629120" y="575923"/>
                  </a:lnTo>
                  <a:lnTo>
                    <a:pt x="643255" y="632769"/>
                  </a:lnTo>
                  <a:lnTo>
                    <a:pt x="669925" y="753038"/>
                  </a:lnTo>
                  <a:lnTo>
                    <a:pt x="680812" y="808525"/>
                  </a:lnTo>
                  <a:lnTo>
                    <a:pt x="688828" y="863651"/>
                  </a:lnTo>
                  <a:lnTo>
                    <a:pt x="694021" y="918225"/>
                  </a:lnTo>
                  <a:lnTo>
                    <a:pt x="696440" y="972058"/>
                  </a:lnTo>
                  <a:lnTo>
                    <a:pt x="696134" y="1024961"/>
                  </a:lnTo>
                  <a:lnTo>
                    <a:pt x="693151" y="1076742"/>
                  </a:lnTo>
                  <a:lnTo>
                    <a:pt x="687542" y="1127212"/>
                  </a:lnTo>
                  <a:lnTo>
                    <a:pt x="679355" y="1176182"/>
                  </a:lnTo>
                  <a:lnTo>
                    <a:pt x="668639" y="1223461"/>
                  </a:lnTo>
                  <a:lnTo>
                    <a:pt x="655442" y="1268861"/>
                  </a:lnTo>
                  <a:lnTo>
                    <a:pt x="639815" y="1312189"/>
                  </a:lnTo>
                  <a:lnTo>
                    <a:pt x="621806" y="1353258"/>
                  </a:lnTo>
                  <a:lnTo>
                    <a:pt x="601463" y="1391877"/>
                  </a:lnTo>
                  <a:lnTo>
                    <a:pt x="578837" y="1427857"/>
                  </a:lnTo>
                  <a:lnTo>
                    <a:pt x="553975" y="1461007"/>
                  </a:lnTo>
                  <a:lnTo>
                    <a:pt x="526928" y="1491137"/>
                  </a:lnTo>
                  <a:lnTo>
                    <a:pt x="497743" y="1518058"/>
                  </a:lnTo>
                  <a:lnTo>
                    <a:pt x="466470" y="1541581"/>
                  </a:lnTo>
                  <a:lnTo>
                    <a:pt x="479806" y="1601652"/>
                  </a:lnTo>
                  <a:lnTo>
                    <a:pt x="338074" y="1531294"/>
                  </a:lnTo>
                  <a:lnTo>
                    <a:pt x="426465" y="1361241"/>
                  </a:lnTo>
                  <a:lnTo>
                    <a:pt x="439801" y="1421312"/>
                  </a:lnTo>
                  <a:lnTo>
                    <a:pt x="471073" y="1397791"/>
                  </a:lnTo>
                  <a:lnTo>
                    <a:pt x="500258" y="1370872"/>
                  </a:lnTo>
                  <a:lnTo>
                    <a:pt x="527305" y="1340747"/>
                  </a:lnTo>
                  <a:lnTo>
                    <a:pt x="552167" y="1307602"/>
                  </a:lnTo>
                  <a:lnTo>
                    <a:pt x="574793" y="1271630"/>
                  </a:lnTo>
                  <a:lnTo>
                    <a:pt x="595136" y="1233018"/>
                  </a:lnTo>
                  <a:lnTo>
                    <a:pt x="613145" y="1191956"/>
                  </a:lnTo>
                  <a:lnTo>
                    <a:pt x="628772" y="1148633"/>
                  </a:lnTo>
                  <a:lnTo>
                    <a:pt x="641969" y="1103240"/>
                  </a:lnTo>
                  <a:lnTo>
                    <a:pt x="652685" y="1055965"/>
                  </a:lnTo>
                  <a:lnTo>
                    <a:pt x="660872" y="1006999"/>
                  </a:lnTo>
                  <a:lnTo>
                    <a:pt x="666481" y="956529"/>
                  </a:lnTo>
                  <a:lnTo>
                    <a:pt x="669464" y="904747"/>
                  </a:lnTo>
                  <a:lnTo>
                    <a:pt x="669770" y="851841"/>
                  </a:lnTo>
                  <a:lnTo>
                    <a:pt x="667351" y="798000"/>
                  </a:lnTo>
                  <a:lnTo>
                    <a:pt x="662158" y="743415"/>
                  </a:lnTo>
                  <a:lnTo>
                    <a:pt x="654142" y="688275"/>
                  </a:lnTo>
                  <a:lnTo>
                    <a:pt x="643255" y="632769"/>
                  </a:lnTo>
                </a:path>
              </a:pathLst>
            </a:custGeom>
            <a:ln w="25400">
              <a:solidFill>
                <a:srgbClr val="0048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7" name="object 67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862396" y="3524890"/>
              <a:ext cx="1994488" cy="159658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699503" y="3642372"/>
              <a:ext cx="345185" cy="433565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813803" y="3692664"/>
              <a:ext cx="1507998" cy="342125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803135" y="3857256"/>
              <a:ext cx="1453133" cy="342125"/>
            </a:xfrm>
            <a:prstGeom prst="rect">
              <a:avLst/>
            </a:prstGeom>
          </p:spPr>
        </p:pic>
        <p:pic>
          <p:nvPicPr>
            <p:cNvPr id="71" name="object 71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699503" y="4035564"/>
              <a:ext cx="345185" cy="433565"/>
            </a:xfrm>
            <a:prstGeom prst="rect">
              <a:avLst/>
            </a:prstGeom>
          </p:spPr>
        </p:pic>
        <p:pic>
          <p:nvPicPr>
            <p:cNvPr id="72" name="object 72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813803" y="4085856"/>
              <a:ext cx="2064257" cy="342125"/>
            </a:xfrm>
            <a:prstGeom prst="rect">
              <a:avLst/>
            </a:prstGeom>
          </p:spPr>
        </p:pic>
        <p:pic>
          <p:nvPicPr>
            <p:cNvPr id="73" name="object 73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803135" y="4250448"/>
              <a:ext cx="1974342" cy="342125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803135" y="4415040"/>
              <a:ext cx="360413" cy="342125"/>
            </a:xfrm>
            <a:prstGeom prst="rect">
              <a:avLst/>
            </a:prstGeom>
          </p:spPr>
        </p:pic>
        <p:pic>
          <p:nvPicPr>
            <p:cNvPr id="75" name="object 75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958583" y="4415040"/>
              <a:ext cx="293382" cy="342125"/>
            </a:xfrm>
            <a:prstGeom prst="rect">
              <a:avLst/>
            </a:prstGeom>
          </p:spPr>
        </p:pic>
        <p:pic>
          <p:nvPicPr>
            <p:cNvPr id="76" name="object 76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046975" y="4415040"/>
              <a:ext cx="564642" cy="342125"/>
            </a:xfrm>
            <a:prstGeom prst="rect">
              <a:avLst/>
            </a:prstGeom>
          </p:spPr>
        </p:pic>
        <p:pic>
          <p:nvPicPr>
            <p:cNvPr id="77" name="object 77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699503" y="4593348"/>
              <a:ext cx="345185" cy="433565"/>
            </a:xfrm>
            <a:prstGeom prst="rect">
              <a:avLst/>
            </a:prstGeom>
          </p:spPr>
        </p:pic>
        <p:pic>
          <p:nvPicPr>
            <p:cNvPr id="78" name="object 78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813803" y="4643640"/>
              <a:ext cx="1786890" cy="342125"/>
            </a:xfrm>
            <a:prstGeom prst="rect">
              <a:avLst/>
            </a:prstGeom>
          </p:spPr>
        </p:pic>
        <p:pic>
          <p:nvPicPr>
            <p:cNvPr id="79" name="object 79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803135" y="4808232"/>
              <a:ext cx="1785366" cy="342125"/>
            </a:xfrm>
            <a:prstGeom prst="rect">
              <a:avLst/>
            </a:prstGeom>
          </p:spPr>
        </p:pic>
      </p:grpSp>
      <p:sp>
        <p:nvSpPr>
          <p:cNvPr id="80" name="object 80" descr=""/>
          <p:cNvSpPr txBox="1"/>
          <p:nvPr/>
        </p:nvSpPr>
        <p:spPr>
          <a:xfrm>
            <a:off x="6810882" y="3438271"/>
            <a:ext cx="2040889" cy="1595755"/>
          </a:xfrm>
          <a:prstGeom prst="rect">
            <a:avLst/>
          </a:prstGeom>
        </p:spPr>
        <p:txBody>
          <a:bodyPr wrap="square" lIns="0" tIns="56515" rIns="0" bIns="0" rtlCol="0" vert="horz">
            <a:spAutoFit/>
          </a:bodyPr>
          <a:lstStyle/>
          <a:p>
            <a:pPr marL="48895">
              <a:lnSpc>
                <a:spcPct val="100000"/>
              </a:lnSpc>
              <a:spcBef>
                <a:spcPts val="445"/>
              </a:spcBef>
            </a:pPr>
            <a:r>
              <a:rPr dirty="0" sz="1200">
                <a:solidFill>
                  <a:srgbClr val="001747"/>
                </a:solidFill>
                <a:latin typeface="Lucida Sans Unicode"/>
                <a:cs typeface="Lucida Sans Unicode"/>
              </a:rPr>
              <a:t>Zemědělství</a:t>
            </a:r>
            <a:r>
              <a:rPr dirty="0" sz="1200" spc="-35">
                <a:solidFill>
                  <a:srgbClr val="001747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001747"/>
                </a:solidFill>
                <a:latin typeface="Lucida Sans Unicode"/>
                <a:cs typeface="Lucida Sans Unicode"/>
              </a:rPr>
              <a:t>/</a:t>
            </a:r>
            <a:r>
              <a:rPr dirty="0" sz="1200" spc="-25">
                <a:solidFill>
                  <a:srgbClr val="001747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001747"/>
                </a:solidFill>
                <a:latin typeface="Lucida Sans Unicode"/>
                <a:cs typeface="Lucida Sans Unicode"/>
              </a:rPr>
              <a:t>Zahradnictví</a:t>
            </a:r>
            <a:endParaRPr sz="1200">
              <a:latin typeface="Lucida Sans Unicode"/>
              <a:cs typeface="Lucida Sans Unicode"/>
            </a:endParaRPr>
          </a:p>
          <a:p>
            <a:pPr marL="90170" marR="676910" indent="-78105">
              <a:lnSpc>
                <a:spcPts val="1300"/>
              </a:lnSpc>
              <a:spcBef>
                <a:spcPts val="509"/>
              </a:spcBef>
            </a:pPr>
            <a:r>
              <a:rPr dirty="0" sz="1200" spc="-10">
                <a:solidFill>
                  <a:srgbClr val="001747"/>
                </a:solidFill>
                <a:latin typeface="Lucida Sans Unicode"/>
                <a:cs typeface="Lucida Sans Unicode"/>
              </a:rPr>
              <a:t>-</a:t>
            </a:r>
            <a:r>
              <a:rPr dirty="0" sz="1200">
                <a:solidFill>
                  <a:srgbClr val="001747"/>
                </a:solidFill>
                <a:latin typeface="Lucida Sans Unicode"/>
                <a:cs typeface="Lucida Sans Unicode"/>
              </a:rPr>
              <a:t>Zvýšená</a:t>
            </a:r>
            <a:r>
              <a:rPr dirty="0" sz="1200" spc="-50">
                <a:solidFill>
                  <a:srgbClr val="001747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001747"/>
                </a:solidFill>
                <a:latin typeface="Lucida Sans Unicode"/>
                <a:cs typeface="Lucida Sans Unicode"/>
              </a:rPr>
              <a:t>kapacita </a:t>
            </a:r>
            <a:r>
              <a:rPr dirty="0" sz="1200">
                <a:solidFill>
                  <a:srgbClr val="001747"/>
                </a:solidFill>
                <a:latin typeface="Lucida Sans Unicode"/>
                <a:cs typeface="Lucida Sans Unicode"/>
              </a:rPr>
              <a:t>zadržované</a:t>
            </a:r>
            <a:r>
              <a:rPr dirty="0" sz="1200" spc="-65">
                <a:solidFill>
                  <a:srgbClr val="001747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20">
                <a:solidFill>
                  <a:srgbClr val="001747"/>
                </a:solidFill>
                <a:latin typeface="Lucida Sans Unicode"/>
                <a:cs typeface="Lucida Sans Unicode"/>
              </a:rPr>
              <a:t>vody</a:t>
            </a:r>
            <a:endParaRPr sz="1200">
              <a:latin typeface="Lucida Sans Unicode"/>
              <a:cs typeface="Lucida Sans Unicode"/>
            </a:endParaRPr>
          </a:p>
          <a:p>
            <a:pPr marL="90170" marR="123189" indent="-78105">
              <a:lnSpc>
                <a:spcPts val="1300"/>
              </a:lnSpc>
              <a:spcBef>
                <a:spcPts val="495"/>
              </a:spcBef>
            </a:pPr>
            <a:r>
              <a:rPr dirty="0" sz="1200" spc="-10">
                <a:solidFill>
                  <a:srgbClr val="001747"/>
                </a:solidFill>
                <a:latin typeface="Lucida Sans Unicode"/>
                <a:cs typeface="Lucida Sans Unicode"/>
              </a:rPr>
              <a:t>-</a:t>
            </a:r>
            <a:r>
              <a:rPr dirty="0" sz="1200">
                <a:solidFill>
                  <a:srgbClr val="001747"/>
                </a:solidFill>
                <a:latin typeface="Lucida Sans Unicode"/>
                <a:cs typeface="Lucida Sans Unicode"/>
              </a:rPr>
              <a:t>Akumulaci</a:t>
            </a:r>
            <a:r>
              <a:rPr dirty="0" sz="1200" spc="-40">
                <a:solidFill>
                  <a:srgbClr val="001747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001747"/>
                </a:solidFill>
                <a:latin typeface="Lucida Sans Unicode"/>
                <a:cs typeface="Lucida Sans Unicode"/>
              </a:rPr>
              <a:t>velmi</a:t>
            </a:r>
            <a:r>
              <a:rPr dirty="0" sz="1200" spc="-65">
                <a:solidFill>
                  <a:srgbClr val="001747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001747"/>
                </a:solidFill>
                <a:latin typeface="Lucida Sans Unicode"/>
                <a:cs typeface="Lucida Sans Unicode"/>
              </a:rPr>
              <a:t>stabilní </a:t>
            </a:r>
            <a:r>
              <a:rPr dirty="0" sz="1200">
                <a:solidFill>
                  <a:srgbClr val="001747"/>
                </a:solidFill>
                <a:latin typeface="Lucida Sans Unicode"/>
                <a:cs typeface="Lucida Sans Unicode"/>
              </a:rPr>
              <a:t>formy</a:t>
            </a:r>
            <a:r>
              <a:rPr dirty="0" sz="1200" spc="-45">
                <a:solidFill>
                  <a:srgbClr val="001747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001747"/>
                </a:solidFill>
                <a:latin typeface="Lucida Sans Unicode"/>
                <a:cs typeface="Lucida Sans Unicode"/>
              </a:rPr>
              <a:t>organické</a:t>
            </a:r>
            <a:r>
              <a:rPr dirty="0" sz="1200" spc="-30">
                <a:solidFill>
                  <a:srgbClr val="001747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001747"/>
                </a:solidFill>
                <a:latin typeface="Lucida Sans Unicode"/>
                <a:cs typeface="Lucida Sans Unicode"/>
              </a:rPr>
              <a:t>hmoty (C-Sink)</a:t>
            </a:r>
            <a:endParaRPr sz="1200">
              <a:latin typeface="Lucida Sans Unicode"/>
              <a:cs typeface="Lucida Sans Unicode"/>
            </a:endParaRPr>
          </a:p>
          <a:p>
            <a:pPr marL="90170" marR="361950" indent="-78105">
              <a:lnSpc>
                <a:spcPts val="1300"/>
              </a:lnSpc>
              <a:spcBef>
                <a:spcPts val="495"/>
              </a:spcBef>
            </a:pPr>
            <a:r>
              <a:rPr dirty="0" sz="1200" spc="-10">
                <a:solidFill>
                  <a:srgbClr val="001747"/>
                </a:solidFill>
                <a:latin typeface="Lucida Sans Unicode"/>
                <a:cs typeface="Lucida Sans Unicode"/>
              </a:rPr>
              <a:t>-</a:t>
            </a:r>
            <a:r>
              <a:rPr dirty="0" sz="1200">
                <a:solidFill>
                  <a:srgbClr val="001747"/>
                </a:solidFill>
                <a:latin typeface="Lucida Sans Unicode"/>
                <a:cs typeface="Lucida Sans Unicode"/>
              </a:rPr>
              <a:t>Snížení</a:t>
            </a:r>
            <a:r>
              <a:rPr dirty="0" sz="1200" spc="-35">
                <a:solidFill>
                  <a:srgbClr val="001747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001747"/>
                </a:solidFill>
                <a:latin typeface="Lucida Sans Unicode"/>
                <a:cs typeface="Lucida Sans Unicode"/>
              </a:rPr>
              <a:t>ztráty</a:t>
            </a:r>
            <a:r>
              <a:rPr dirty="0" sz="1200" spc="-25">
                <a:solidFill>
                  <a:srgbClr val="001747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001747"/>
                </a:solidFill>
                <a:latin typeface="Lucida Sans Unicode"/>
                <a:cs typeface="Lucida Sans Unicode"/>
              </a:rPr>
              <a:t>živin</a:t>
            </a:r>
            <a:r>
              <a:rPr dirty="0" sz="1200" spc="-35">
                <a:solidFill>
                  <a:srgbClr val="001747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50">
                <a:solidFill>
                  <a:srgbClr val="001747"/>
                </a:solidFill>
                <a:latin typeface="Lucida Sans Unicode"/>
                <a:cs typeface="Lucida Sans Unicode"/>
              </a:rPr>
              <a:t>v </a:t>
            </a:r>
            <a:r>
              <a:rPr dirty="0" sz="1200">
                <a:solidFill>
                  <a:srgbClr val="001747"/>
                </a:solidFill>
                <a:latin typeface="Lucida Sans Unicode"/>
                <a:cs typeface="Lucida Sans Unicode"/>
              </a:rPr>
              <a:t>důsledku</a:t>
            </a:r>
            <a:r>
              <a:rPr dirty="0" sz="1200" spc="-50">
                <a:solidFill>
                  <a:srgbClr val="001747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001747"/>
                </a:solidFill>
                <a:latin typeface="Lucida Sans Unicode"/>
                <a:cs typeface="Lucida Sans Unicode"/>
              </a:rPr>
              <a:t>vyplavování</a:t>
            </a:r>
            <a:endParaRPr sz="1200">
              <a:latin typeface="Lucida Sans Unicode"/>
              <a:cs typeface="Lucida Sans Unicode"/>
            </a:endParaRPr>
          </a:p>
        </p:txBody>
      </p:sp>
      <p:pic>
        <p:nvPicPr>
          <p:cNvPr id="81" name="object 81" descr="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2610611" y="5042903"/>
            <a:ext cx="3083814" cy="508266"/>
          </a:xfrm>
          <a:prstGeom prst="rect">
            <a:avLst/>
          </a:prstGeom>
        </p:spPr>
      </p:pic>
      <p:sp>
        <p:nvSpPr>
          <p:cNvPr id="82" name="object 82" descr=""/>
          <p:cNvSpPr txBox="1"/>
          <p:nvPr/>
        </p:nvSpPr>
        <p:spPr>
          <a:xfrm>
            <a:off x="2741802" y="5073777"/>
            <a:ext cx="28092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6600"/>
                </a:solidFill>
                <a:latin typeface="Lucida Sans Unicode"/>
                <a:cs typeface="Lucida Sans Unicode"/>
              </a:rPr>
              <a:t>CIRKULARNÍ</a:t>
            </a:r>
            <a:r>
              <a:rPr dirty="0" sz="1800" spc="-30">
                <a:solidFill>
                  <a:srgbClr val="006600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0">
                <a:solidFill>
                  <a:srgbClr val="006600"/>
                </a:solidFill>
                <a:latin typeface="Lucida Sans Unicode"/>
                <a:cs typeface="Lucida Sans Unicode"/>
              </a:rPr>
              <a:t>EKONOMIKA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83" name="object 83" descr=""/>
          <p:cNvSpPr txBox="1"/>
          <p:nvPr/>
        </p:nvSpPr>
        <p:spPr>
          <a:xfrm>
            <a:off x="1756664" y="5643168"/>
            <a:ext cx="5306695" cy="465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0200"/>
              </a:lnSpc>
              <a:spcBef>
                <a:spcPts val="100"/>
              </a:spcBef>
            </a:pPr>
            <a:r>
              <a:rPr dirty="0" sz="1200">
                <a:solidFill>
                  <a:srgbClr val="004D00"/>
                </a:solidFill>
                <a:latin typeface="Lucida Sans Unicode"/>
                <a:cs typeface="Lucida Sans Unicode"/>
              </a:rPr>
              <a:t>Používání</a:t>
            </a:r>
            <a:r>
              <a:rPr dirty="0" sz="1200" spc="-30">
                <a:solidFill>
                  <a:srgbClr val="004D00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004D00"/>
                </a:solidFill>
                <a:latin typeface="Lucida Sans Unicode"/>
                <a:cs typeface="Lucida Sans Unicode"/>
              </a:rPr>
              <a:t>biocharu</a:t>
            </a:r>
            <a:r>
              <a:rPr dirty="0" sz="1200" spc="-40">
                <a:solidFill>
                  <a:srgbClr val="004D00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004D00"/>
                </a:solidFill>
                <a:latin typeface="Lucida Sans Unicode"/>
                <a:cs typeface="Lucida Sans Unicode"/>
              </a:rPr>
              <a:t>je</a:t>
            </a:r>
            <a:r>
              <a:rPr dirty="0" sz="1200" spc="-15">
                <a:solidFill>
                  <a:srgbClr val="004D00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004D00"/>
                </a:solidFill>
                <a:latin typeface="Lucida Sans Unicode"/>
                <a:cs typeface="Lucida Sans Unicode"/>
              </a:rPr>
              <a:t>zdokonalená</a:t>
            </a:r>
            <a:r>
              <a:rPr dirty="0" sz="1200" spc="-45">
                <a:solidFill>
                  <a:srgbClr val="004D00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004D00"/>
                </a:solidFill>
                <a:latin typeface="Lucida Sans Unicode"/>
                <a:cs typeface="Lucida Sans Unicode"/>
              </a:rPr>
              <a:t>zemědělsko-</a:t>
            </a:r>
            <a:r>
              <a:rPr dirty="0" sz="1200" spc="-10">
                <a:solidFill>
                  <a:srgbClr val="004D00"/>
                </a:solidFill>
                <a:latin typeface="Lucida Sans Unicode"/>
                <a:cs typeface="Lucida Sans Unicode"/>
              </a:rPr>
              <a:t>manažerská</a:t>
            </a:r>
            <a:r>
              <a:rPr dirty="0" sz="1200" spc="-55">
                <a:solidFill>
                  <a:srgbClr val="004D00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10">
                <a:solidFill>
                  <a:srgbClr val="004D00"/>
                </a:solidFill>
                <a:latin typeface="Lucida Sans Unicode"/>
                <a:cs typeface="Lucida Sans Unicode"/>
              </a:rPr>
              <a:t>praxe, </a:t>
            </a:r>
            <a:r>
              <a:rPr dirty="0" sz="1200">
                <a:solidFill>
                  <a:srgbClr val="004D00"/>
                </a:solidFill>
                <a:latin typeface="Lucida Sans Unicode"/>
                <a:cs typeface="Lucida Sans Unicode"/>
              </a:rPr>
              <a:t>která</a:t>
            </a:r>
            <a:r>
              <a:rPr dirty="0" sz="1200" spc="-50">
                <a:solidFill>
                  <a:srgbClr val="004D00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004D00"/>
                </a:solidFill>
                <a:latin typeface="Lucida Sans Unicode"/>
                <a:cs typeface="Lucida Sans Unicode"/>
              </a:rPr>
              <a:t>umožňuje</a:t>
            </a:r>
            <a:r>
              <a:rPr dirty="0" sz="1200" spc="-30">
                <a:solidFill>
                  <a:srgbClr val="004D00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004D00"/>
                </a:solidFill>
                <a:latin typeface="Lucida Sans Unicode"/>
                <a:cs typeface="Lucida Sans Unicode"/>
              </a:rPr>
              <a:t>úspory</a:t>
            </a:r>
            <a:r>
              <a:rPr dirty="0" sz="1200" spc="-45">
                <a:solidFill>
                  <a:srgbClr val="004D00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004D00"/>
                </a:solidFill>
                <a:latin typeface="Lucida Sans Unicode"/>
                <a:cs typeface="Lucida Sans Unicode"/>
              </a:rPr>
              <a:t>emisí</a:t>
            </a:r>
            <a:r>
              <a:rPr dirty="0" sz="1200" spc="-35">
                <a:solidFill>
                  <a:srgbClr val="004D00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004D00"/>
                </a:solidFill>
                <a:latin typeface="Lucida Sans Unicode"/>
                <a:cs typeface="Lucida Sans Unicode"/>
              </a:rPr>
              <a:t>CO2</a:t>
            </a:r>
            <a:r>
              <a:rPr dirty="0" sz="1200" spc="-25">
                <a:solidFill>
                  <a:srgbClr val="004D00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004D00"/>
                </a:solidFill>
                <a:latin typeface="Lucida Sans Unicode"/>
                <a:cs typeface="Lucida Sans Unicode"/>
              </a:rPr>
              <a:t>v</a:t>
            </a:r>
            <a:r>
              <a:rPr dirty="0" sz="1200" spc="-5">
                <a:solidFill>
                  <a:srgbClr val="004D00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004D00"/>
                </a:solidFill>
                <a:latin typeface="Lucida Sans Unicode"/>
                <a:cs typeface="Lucida Sans Unicode"/>
              </a:rPr>
              <a:t>důsledku</a:t>
            </a:r>
            <a:r>
              <a:rPr dirty="0" sz="1200" spc="-35">
                <a:solidFill>
                  <a:srgbClr val="004D00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004D00"/>
                </a:solidFill>
                <a:latin typeface="Lucida Sans Unicode"/>
                <a:cs typeface="Lucida Sans Unicode"/>
              </a:rPr>
              <a:t>akumulace</a:t>
            </a:r>
            <a:r>
              <a:rPr dirty="0" sz="1200" spc="-45">
                <a:solidFill>
                  <a:srgbClr val="004D00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004D00"/>
                </a:solidFill>
                <a:latin typeface="Lucida Sans Unicode"/>
                <a:cs typeface="Lucida Sans Unicode"/>
              </a:rPr>
              <a:t>uhlíku</a:t>
            </a:r>
            <a:r>
              <a:rPr dirty="0" sz="1200" spc="-30">
                <a:solidFill>
                  <a:srgbClr val="004D00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004D00"/>
                </a:solidFill>
                <a:latin typeface="Lucida Sans Unicode"/>
                <a:cs typeface="Lucida Sans Unicode"/>
              </a:rPr>
              <a:t>v</a:t>
            </a:r>
            <a:r>
              <a:rPr dirty="0" sz="1200" spc="-10">
                <a:solidFill>
                  <a:srgbClr val="004D00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20">
                <a:solidFill>
                  <a:srgbClr val="004D00"/>
                </a:solidFill>
                <a:latin typeface="Lucida Sans Unicode"/>
                <a:cs typeface="Lucida Sans Unicode"/>
              </a:rPr>
              <a:t>půdě</a:t>
            </a:r>
            <a:endParaRPr sz="1200">
              <a:latin typeface="Lucida Sans Unicode"/>
              <a:cs typeface="Lucida Sans Unicode"/>
            </a:endParaRPr>
          </a:p>
        </p:txBody>
      </p:sp>
      <p:pic>
        <p:nvPicPr>
          <p:cNvPr id="84" name="object 84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7546847" y="123444"/>
            <a:ext cx="1392936" cy="408431"/>
          </a:xfrm>
          <a:prstGeom prst="rect">
            <a:avLst/>
          </a:prstGeom>
        </p:spPr>
      </p:pic>
      <p:pic>
        <p:nvPicPr>
          <p:cNvPr id="85" name="object 85" descr="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7274554" y="6316943"/>
            <a:ext cx="1592279" cy="35543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92353" y="1401851"/>
            <a:ext cx="6465570" cy="1122680"/>
          </a:xfrm>
          <a:prstGeom prst="rect">
            <a:avLst/>
          </a:prstGeom>
        </p:spPr>
        <p:txBody>
          <a:bodyPr wrap="square" lIns="0" tIns="134620" rIns="0" bIns="0" rtlCol="0" vert="horz">
            <a:spAutoFit/>
          </a:bodyPr>
          <a:lstStyle/>
          <a:p>
            <a:pPr marL="227329" indent="-214629">
              <a:lnSpc>
                <a:spcPct val="100000"/>
              </a:lnSpc>
              <a:spcBef>
                <a:spcPts val="1060"/>
              </a:spcBef>
              <a:buFont typeface="Arial MT"/>
              <a:buChar char="•"/>
              <a:tabLst>
                <a:tab pos="227329" algn="l"/>
              </a:tabLst>
            </a:pPr>
            <a:r>
              <a:rPr dirty="0" sz="1600" spc="-20" b="1">
                <a:solidFill>
                  <a:srgbClr val="006600"/>
                </a:solidFill>
                <a:latin typeface="Arial"/>
                <a:cs typeface="Arial"/>
              </a:rPr>
              <a:t>Tuna</a:t>
            </a:r>
            <a:r>
              <a:rPr dirty="0" sz="1600" spc="-50" b="1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6600"/>
                </a:solidFill>
                <a:latin typeface="Arial"/>
                <a:cs typeface="Arial"/>
              </a:rPr>
              <a:t>biochar</a:t>
            </a:r>
            <a:r>
              <a:rPr dirty="0" sz="1600" spc="-40" b="1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6600"/>
                </a:solidFill>
                <a:latin typeface="Arial"/>
                <a:cs typeface="Arial"/>
              </a:rPr>
              <a:t>sekvestruje</a:t>
            </a:r>
            <a:r>
              <a:rPr dirty="0" sz="1600" spc="-5" b="1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6600"/>
                </a:solidFill>
                <a:latin typeface="Arial"/>
                <a:cs typeface="Arial"/>
              </a:rPr>
              <a:t>v</a:t>
            </a:r>
            <a:r>
              <a:rPr dirty="0" sz="1600" spc="-65" b="1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6600"/>
                </a:solidFill>
                <a:latin typeface="Arial"/>
                <a:cs typeface="Arial"/>
              </a:rPr>
              <a:t>půdě</a:t>
            </a:r>
            <a:r>
              <a:rPr dirty="0" sz="1600" spc="-40" b="1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6600"/>
                </a:solidFill>
                <a:latin typeface="Arial"/>
                <a:cs typeface="Arial"/>
              </a:rPr>
              <a:t>přibližně</a:t>
            </a:r>
            <a:r>
              <a:rPr dirty="0" sz="1600" spc="-40" b="1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6600"/>
                </a:solidFill>
                <a:latin typeface="Arial"/>
                <a:cs typeface="Arial"/>
              </a:rPr>
              <a:t>2,4</a:t>
            </a:r>
            <a:r>
              <a:rPr dirty="0" sz="1600" spc="-50" b="1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6600"/>
                </a:solidFill>
                <a:latin typeface="Arial"/>
                <a:cs typeface="Arial"/>
              </a:rPr>
              <a:t>tuny</a:t>
            </a:r>
            <a:r>
              <a:rPr dirty="0" sz="1600" spc="-40" b="1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006600"/>
                </a:solidFill>
                <a:latin typeface="Arial"/>
                <a:cs typeface="Arial"/>
              </a:rPr>
              <a:t>CO</a:t>
            </a:r>
            <a:r>
              <a:rPr dirty="0" sz="1050" spc="-25" b="1">
                <a:solidFill>
                  <a:srgbClr val="006600"/>
                </a:solidFill>
                <a:latin typeface="Arial"/>
                <a:cs typeface="Arial"/>
              </a:rPr>
              <a:t>2</a:t>
            </a:r>
            <a:endParaRPr sz="1050">
              <a:latin typeface="Arial"/>
              <a:cs typeface="Arial"/>
            </a:endParaRPr>
          </a:p>
          <a:p>
            <a:pPr marL="227329" indent="-214629">
              <a:lnSpc>
                <a:spcPct val="100000"/>
              </a:lnSpc>
              <a:spcBef>
                <a:spcPts val="960"/>
              </a:spcBef>
              <a:buFont typeface="Arial MT"/>
              <a:buChar char="•"/>
              <a:tabLst>
                <a:tab pos="227329" algn="l"/>
                <a:tab pos="3670300" algn="l"/>
              </a:tabLst>
            </a:pPr>
            <a:r>
              <a:rPr dirty="0" sz="1600" b="1">
                <a:solidFill>
                  <a:srgbClr val="006600"/>
                </a:solidFill>
                <a:latin typeface="Arial"/>
                <a:cs typeface="Arial"/>
              </a:rPr>
              <a:t>Max.</a:t>
            </a:r>
            <a:r>
              <a:rPr dirty="0" sz="1600" spc="-20" b="1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6600"/>
                </a:solidFill>
                <a:latin typeface="Arial"/>
                <a:cs typeface="Arial"/>
              </a:rPr>
              <a:t>úspora</a:t>
            </a:r>
            <a:r>
              <a:rPr dirty="0" sz="1600" spc="-10" b="1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6600"/>
                </a:solidFill>
                <a:latin typeface="Arial MT"/>
                <a:cs typeface="Arial MT"/>
              </a:rPr>
              <a:t>-</a:t>
            </a:r>
            <a:r>
              <a:rPr dirty="0" sz="1600" spc="-20">
                <a:solidFill>
                  <a:srgbClr val="0066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006600"/>
                </a:solidFill>
                <a:latin typeface="Arial MT"/>
                <a:cs typeface="Arial MT"/>
              </a:rPr>
              <a:t>dle</a:t>
            </a:r>
            <a:r>
              <a:rPr dirty="0" sz="1600" spc="-35">
                <a:solidFill>
                  <a:srgbClr val="0066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006600"/>
                </a:solidFill>
                <a:latin typeface="Arial MT"/>
                <a:cs typeface="Arial MT"/>
              </a:rPr>
              <a:t>(EU)</a:t>
            </a:r>
            <a:r>
              <a:rPr dirty="0" sz="1600" spc="-25">
                <a:solidFill>
                  <a:srgbClr val="0066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006600"/>
                </a:solidFill>
                <a:latin typeface="Arial MT"/>
                <a:cs typeface="Arial MT"/>
              </a:rPr>
              <a:t>2022/996</a:t>
            </a:r>
            <a:r>
              <a:rPr dirty="0" sz="1600" spc="-10">
                <a:solidFill>
                  <a:srgbClr val="0066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006600"/>
                </a:solidFill>
                <a:latin typeface="Arial MT"/>
                <a:cs typeface="Arial MT"/>
              </a:rPr>
              <a:t>-</a:t>
            </a:r>
            <a:r>
              <a:rPr dirty="0" sz="1600" spc="-25">
                <a:solidFill>
                  <a:srgbClr val="006600"/>
                </a:solidFill>
                <a:latin typeface="Arial MT"/>
                <a:cs typeface="Arial MT"/>
              </a:rPr>
              <a:t> </a:t>
            </a:r>
            <a:r>
              <a:rPr dirty="0" sz="1600" spc="-60">
                <a:solidFill>
                  <a:srgbClr val="006600"/>
                </a:solidFill>
                <a:latin typeface="Arial MT"/>
                <a:cs typeface="Arial MT"/>
              </a:rPr>
              <a:t>:</a:t>
            </a:r>
            <a:r>
              <a:rPr dirty="0" sz="1600">
                <a:solidFill>
                  <a:srgbClr val="006600"/>
                </a:solidFill>
                <a:latin typeface="Arial MT"/>
                <a:cs typeface="Arial MT"/>
              </a:rPr>
              <a:t>	</a:t>
            </a:r>
            <a:r>
              <a:rPr dirty="0" sz="1600" spc="-25" b="1">
                <a:solidFill>
                  <a:srgbClr val="00AF50"/>
                </a:solidFill>
                <a:latin typeface="Arial"/>
                <a:cs typeface="Arial"/>
              </a:rPr>
              <a:t>-</a:t>
            </a:r>
            <a:r>
              <a:rPr dirty="0" sz="1600" b="1">
                <a:solidFill>
                  <a:srgbClr val="00AF50"/>
                </a:solidFill>
                <a:latin typeface="Arial"/>
                <a:cs typeface="Arial"/>
              </a:rPr>
              <a:t>45</a:t>
            </a:r>
            <a:r>
              <a:rPr dirty="0" sz="1600" spc="-30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AF50"/>
                </a:solidFill>
                <a:latin typeface="Arial"/>
                <a:cs typeface="Arial"/>
              </a:rPr>
              <a:t>g</a:t>
            </a:r>
            <a:r>
              <a:rPr dirty="0" sz="1600" spc="-35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AF50"/>
                </a:solidFill>
                <a:latin typeface="Arial"/>
                <a:cs typeface="Arial"/>
              </a:rPr>
              <a:t>CO</a:t>
            </a:r>
            <a:r>
              <a:rPr dirty="0" sz="1050" b="1">
                <a:solidFill>
                  <a:srgbClr val="00AF50"/>
                </a:solidFill>
                <a:latin typeface="Arial"/>
                <a:cs typeface="Arial"/>
              </a:rPr>
              <a:t>2ekv</a:t>
            </a:r>
            <a:r>
              <a:rPr dirty="0" sz="1050" spc="125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AF50"/>
                </a:solidFill>
                <a:latin typeface="Arial"/>
                <a:cs typeface="Arial"/>
              </a:rPr>
              <a:t>/</a:t>
            </a:r>
            <a:r>
              <a:rPr dirty="0" sz="1600" spc="-30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AF50"/>
                </a:solidFill>
                <a:latin typeface="Arial"/>
                <a:cs typeface="Arial"/>
              </a:rPr>
              <a:t>MJ</a:t>
            </a:r>
            <a:r>
              <a:rPr dirty="0" sz="1600" spc="-25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AF50"/>
                </a:solidFill>
                <a:latin typeface="Arial"/>
                <a:cs typeface="Arial"/>
              </a:rPr>
              <a:t>biopaliva</a:t>
            </a:r>
            <a:r>
              <a:rPr dirty="0" sz="1600" spc="25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00AF50"/>
                </a:solidFill>
                <a:latin typeface="Arial"/>
                <a:cs typeface="Arial"/>
              </a:rPr>
              <a:t>!!!</a:t>
            </a:r>
            <a:endParaRPr sz="1600">
              <a:latin typeface="Arial"/>
              <a:cs typeface="Arial"/>
            </a:endParaRPr>
          </a:p>
          <a:p>
            <a:pPr marL="227329" indent="-214629">
              <a:lnSpc>
                <a:spcPct val="100000"/>
              </a:lnSpc>
              <a:spcBef>
                <a:spcPts val="960"/>
              </a:spcBef>
              <a:buChar char="•"/>
              <a:tabLst>
                <a:tab pos="227329" algn="l"/>
              </a:tabLst>
            </a:pPr>
            <a:r>
              <a:rPr dirty="0" sz="1600" spc="-110">
                <a:solidFill>
                  <a:srgbClr val="006600"/>
                </a:solidFill>
                <a:latin typeface="Arial MT"/>
                <a:cs typeface="Arial MT"/>
              </a:rPr>
              <a:t>Sklizeň</a:t>
            </a:r>
            <a:r>
              <a:rPr dirty="0" sz="1600" spc="-20">
                <a:solidFill>
                  <a:srgbClr val="0066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006600"/>
                </a:solidFill>
                <a:latin typeface="Arial MT"/>
                <a:cs typeface="Arial MT"/>
              </a:rPr>
              <a:t>2023</a:t>
            </a:r>
            <a:r>
              <a:rPr dirty="0" sz="1600" spc="5">
                <a:solidFill>
                  <a:srgbClr val="0066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006600"/>
                </a:solidFill>
                <a:latin typeface="Arial MT"/>
                <a:cs typeface="Arial MT"/>
              </a:rPr>
              <a:t>/</a:t>
            </a:r>
            <a:r>
              <a:rPr dirty="0" sz="1600" spc="15">
                <a:solidFill>
                  <a:srgbClr val="0066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006600"/>
                </a:solidFill>
                <a:latin typeface="Arial MT"/>
                <a:cs typeface="Arial MT"/>
              </a:rPr>
              <a:t>studie</a:t>
            </a:r>
            <a:r>
              <a:rPr dirty="0" sz="1600" spc="5">
                <a:solidFill>
                  <a:srgbClr val="0066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006600"/>
                </a:solidFill>
                <a:latin typeface="Arial MT"/>
                <a:cs typeface="Arial MT"/>
              </a:rPr>
              <a:t>dat</a:t>
            </a:r>
            <a:r>
              <a:rPr dirty="0" sz="1600" spc="15">
                <a:solidFill>
                  <a:srgbClr val="0066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006600"/>
                </a:solidFill>
                <a:latin typeface="Arial MT"/>
                <a:cs typeface="Arial MT"/>
              </a:rPr>
              <a:t>z</a:t>
            </a:r>
            <a:r>
              <a:rPr dirty="0" sz="1600" spc="10">
                <a:solidFill>
                  <a:srgbClr val="006600"/>
                </a:solidFill>
                <a:latin typeface="Arial MT"/>
                <a:cs typeface="Arial MT"/>
              </a:rPr>
              <a:t> </a:t>
            </a:r>
            <a:r>
              <a:rPr dirty="0" sz="1600">
                <a:solidFill>
                  <a:srgbClr val="006600"/>
                </a:solidFill>
                <a:latin typeface="Arial MT"/>
                <a:cs typeface="Arial MT"/>
              </a:rPr>
              <a:t>23 </a:t>
            </a:r>
            <a:r>
              <a:rPr dirty="0" sz="1600" spc="-135">
                <a:solidFill>
                  <a:srgbClr val="006600"/>
                </a:solidFill>
                <a:latin typeface="Arial MT"/>
                <a:cs typeface="Arial MT"/>
              </a:rPr>
              <a:t>zemědělských</a:t>
            </a:r>
            <a:r>
              <a:rPr dirty="0" sz="1600" spc="-15">
                <a:solidFill>
                  <a:srgbClr val="006600"/>
                </a:solidFill>
                <a:latin typeface="Arial MT"/>
                <a:cs typeface="Arial MT"/>
              </a:rPr>
              <a:t> </a:t>
            </a:r>
            <a:r>
              <a:rPr dirty="0" sz="1600" spc="-10">
                <a:solidFill>
                  <a:srgbClr val="006600"/>
                </a:solidFill>
                <a:latin typeface="Arial MT"/>
                <a:cs typeface="Arial MT"/>
              </a:rPr>
              <a:t>farem:</a:t>
            </a:r>
            <a:endParaRPr sz="1600">
              <a:latin typeface="Arial MT"/>
              <a:cs typeface="Arial MT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932" y="3122734"/>
            <a:ext cx="8392444" cy="2589184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924560" y="5030470"/>
            <a:ext cx="633603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0" b="1">
                <a:solidFill>
                  <a:srgbClr val="00AF50"/>
                </a:solidFill>
                <a:latin typeface="Arial"/>
                <a:cs typeface="Arial"/>
              </a:rPr>
              <a:t>NEGATIVNÍ </a:t>
            </a:r>
            <a:r>
              <a:rPr dirty="0" sz="1500" b="1">
                <a:solidFill>
                  <a:srgbClr val="00AF50"/>
                </a:solidFill>
                <a:latin typeface="Arial"/>
                <a:cs typeface="Arial"/>
              </a:rPr>
              <a:t>EMISE</a:t>
            </a:r>
            <a:r>
              <a:rPr dirty="0" sz="1500" spc="-45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00AF50"/>
                </a:solidFill>
                <a:latin typeface="Arial"/>
                <a:cs typeface="Arial"/>
              </a:rPr>
              <a:t>z</a:t>
            </a:r>
            <a:r>
              <a:rPr dirty="0" sz="1500" spc="-45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00AF50"/>
                </a:solidFill>
                <a:latin typeface="Arial"/>
                <a:cs typeface="Arial"/>
              </a:rPr>
              <a:t>pěstování</a:t>
            </a:r>
            <a:r>
              <a:rPr dirty="0" sz="1500" spc="-25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00AF50"/>
                </a:solidFill>
                <a:latin typeface="Arial"/>
                <a:cs typeface="Arial"/>
              </a:rPr>
              <a:t>řepky</a:t>
            </a:r>
            <a:r>
              <a:rPr dirty="0" sz="1500" spc="-45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00AF50"/>
                </a:solidFill>
                <a:latin typeface="Arial"/>
                <a:cs typeface="Arial"/>
              </a:rPr>
              <a:t>přes</a:t>
            </a:r>
            <a:r>
              <a:rPr dirty="0" sz="1500" spc="-45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00AF50"/>
                </a:solidFill>
                <a:latin typeface="Arial"/>
                <a:cs typeface="Arial"/>
              </a:rPr>
              <a:t>dávkování</a:t>
            </a:r>
            <a:r>
              <a:rPr dirty="0" sz="1500" spc="25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00AF50"/>
                </a:solidFill>
                <a:latin typeface="Arial"/>
                <a:cs typeface="Arial"/>
              </a:rPr>
              <a:t>1,5</a:t>
            </a:r>
            <a:r>
              <a:rPr dirty="0" sz="1500" spc="-35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00AF50"/>
                </a:solidFill>
                <a:latin typeface="Arial"/>
                <a:cs typeface="Arial"/>
              </a:rPr>
              <a:t>t</a:t>
            </a:r>
            <a:r>
              <a:rPr dirty="0" sz="1500" spc="-45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00AF50"/>
                </a:solidFill>
                <a:latin typeface="Arial"/>
                <a:cs typeface="Arial"/>
              </a:rPr>
              <a:t>biochar</a:t>
            </a:r>
            <a:r>
              <a:rPr dirty="0" sz="1500" spc="-55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00AF50"/>
                </a:solidFill>
                <a:latin typeface="Arial"/>
                <a:cs typeface="Arial"/>
              </a:rPr>
              <a:t>/</a:t>
            </a:r>
            <a:r>
              <a:rPr dirty="0" sz="1500" spc="-50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1500" spc="-25" b="1">
                <a:solidFill>
                  <a:srgbClr val="00AF50"/>
                </a:solidFill>
                <a:latin typeface="Arial"/>
                <a:cs typeface="Arial"/>
              </a:rPr>
              <a:t>ha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6225540" y="2252472"/>
            <a:ext cx="1668780" cy="828040"/>
            <a:chOff x="6225540" y="2252472"/>
            <a:chExt cx="1668780" cy="82804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25540" y="2252472"/>
              <a:ext cx="787908" cy="827531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27392" y="2322576"/>
              <a:ext cx="566927" cy="662940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46847" y="123444"/>
            <a:ext cx="1392936" cy="408431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74554" y="6316943"/>
            <a:ext cx="1592279" cy="355431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1477" y="770964"/>
            <a:ext cx="5750859" cy="287683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50570" y="684352"/>
            <a:ext cx="5771515" cy="3606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/>
              <a:t>Studie</a:t>
            </a:r>
            <a:r>
              <a:rPr dirty="0" sz="2200" spc="-40"/>
              <a:t> </a:t>
            </a:r>
            <a:r>
              <a:rPr dirty="0" sz="2200"/>
              <a:t>emise</a:t>
            </a:r>
            <a:r>
              <a:rPr dirty="0" sz="2200" spc="-30"/>
              <a:t> </a:t>
            </a:r>
            <a:r>
              <a:rPr dirty="0" sz="2200"/>
              <a:t>z</a:t>
            </a:r>
            <a:r>
              <a:rPr dirty="0" sz="2200" spc="-45"/>
              <a:t> </a:t>
            </a:r>
            <a:r>
              <a:rPr dirty="0" sz="2200"/>
              <a:t>pěstování</a:t>
            </a:r>
            <a:r>
              <a:rPr dirty="0" sz="2200" spc="-35"/>
              <a:t> </a:t>
            </a:r>
            <a:r>
              <a:rPr dirty="0" sz="2200"/>
              <a:t>řepky</a:t>
            </a:r>
            <a:r>
              <a:rPr dirty="0" sz="2200" spc="-35"/>
              <a:t> </a:t>
            </a:r>
            <a:r>
              <a:rPr dirty="0" sz="2200"/>
              <a:t>v</a:t>
            </a:r>
            <a:r>
              <a:rPr dirty="0" sz="2200" spc="-35"/>
              <a:t> </a:t>
            </a:r>
            <a:r>
              <a:rPr dirty="0" sz="2200" spc="-25"/>
              <a:t>AGF</a:t>
            </a:r>
            <a:endParaRPr sz="2200"/>
          </a:p>
        </p:txBody>
      </p:sp>
      <p:sp>
        <p:nvSpPr>
          <p:cNvPr id="12" name="object 12" descr=""/>
          <p:cNvSpPr/>
          <p:nvPr/>
        </p:nvSpPr>
        <p:spPr>
          <a:xfrm>
            <a:off x="553973" y="1219961"/>
            <a:ext cx="8263255" cy="0"/>
          </a:xfrm>
          <a:custGeom>
            <a:avLst/>
            <a:gdLst/>
            <a:ahLst/>
            <a:cxnLst/>
            <a:rect l="l" t="t" r="r" b="b"/>
            <a:pathLst>
              <a:path w="8263255" h="0">
                <a:moveTo>
                  <a:pt x="0" y="0"/>
                </a:moveTo>
                <a:lnTo>
                  <a:pt x="8262874" y="0"/>
                </a:lnTo>
              </a:path>
            </a:pathLst>
          </a:custGeom>
          <a:ln w="25908">
            <a:solidFill>
              <a:srgbClr val="006F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834388" y="4260850"/>
            <a:ext cx="858519" cy="4578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PĚSTOVÁNÍ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dirty="0" sz="1400" spc="-25" b="1">
                <a:solidFill>
                  <a:srgbClr val="FFFFFF"/>
                </a:solidFill>
                <a:latin typeface="Calibri"/>
                <a:cs typeface="Calibri"/>
              </a:rPr>
              <a:t>75%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808479" y="2587547"/>
            <a:ext cx="909319" cy="761365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40"/>
              </a:spcBef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DOPRAVA</a:t>
            </a:r>
            <a:r>
              <a:rPr dirty="0" sz="1200" spc="1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25" b="1">
                <a:solidFill>
                  <a:srgbClr val="FFFFFF"/>
                </a:solidFill>
                <a:latin typeface="Calibri"/>
                <a:cs typeface="Calibri"/>
              </a:rPr>
              <a:t>8%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15"/>
              </a:spcBef>
            </a:pP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VÝROBA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dirty="0" sz="1400" spc="-25" b="1">
                <a:solidFill>
                  <a:srgbClr val="FFFFFF"/>
                </a:solidFill>
                <a:latin typeface="Calibri"/>
                <a:cs typeface="Calibri"/>
              </a:rPr>
              <a:t>17%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43788" y="1758188"/>
            <a:ext cx="31686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GHG</a:t>
            </a:r>
            <a:r>
              <a:rPr dirty="0" sz="1800" spc="-4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EMISE</a:t>
            </a:r>
            <a:r>
              <a:rPr dirty="0" sz="1800" spc="-3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dirty="0" sz="1800" spc="-2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MEŘO</a:t>
            </a:r>
            <a:r>
              <a:rPr dirty="0" sz="1800" spc="-3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PREOL</a:t>
            </a:r>
            <a:r>
              <a:rPr dirty="0" sz="1800" spc="-1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1F5F"/>
                </a:solidFill>
                <a:latin typeface="Calibri"/>
                <a:cs typeface="Calibri"/>
              </a:rPr>
              <a:t>2024</a:t>
            </a:r>
            <a:r>
              <a:rPr dirty="0" sz="1800" spc="-3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spc="-50" b="1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847321" y="456305"/>
            <a:ext cx="6519545" cy="884555"/>
            <a:chOff x="847321" y="456305"/>
            <a:chExt cx="6519545" cy="884555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7321" y="456305"/>
              <a:ext cx="6518966" cy="313703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26308" y="662940"/>
              <a:ext cx="1756410" cy="677417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15136" y="363728"/>
            <a:ext cx="655891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Emise</a:t>
            </a:r>
            <a:r>
              <a:rPr dirty="0" spc="-30"/>
              <a:t> </a:t>
            </a:r>
            <a:r>
              <a:rPr dirty="0"/>
              <a:t>CO2</a:t>
            </a:r>
            <a:r>
              <a:rPr dirty="0" spc="-25"/>
              <a:t> </a:t>
            </a:r>
            <a:r>
              <a:rPr dirty="0"/>
              <a:t>od</a:t>
            </a:r>
            <a:r>
              <a:rPr dirty="0" spc="-15"/>
              <a:t> </a:t>
            </a:r>
            <a:r>
              <a:rPr dirty="0"/>
              <a:t>zasetí</a:t>
            </a:r>
            <a:r>
              <a:rPr dirty="0" spc="-30"/>
              <a:t> </a:t>
            </a:r>
            <a:r>
              <a:rPr dirty="0"/>
              <a:t>řepky</a:t>
            </a:r>
            <a:r>
              <a:rPr dirty="0" spc="-10"/>
              <a:t> </a:t>
            </a:r>
            <a:r>
              <a:rPr dirty="0"/>
              <a:t>po</a:t>
            </a:r>
            <a:r>
              <a:rPr dirty="0" spc="-30"/>
              <a:t> </a:t>
            </a:r>
            <a:r>
              <a:rPr dirty="0" spc="-10"/>
              <a:t>spotřebu</a:t>
            </a:r>
          </a:p>
          <a:p>
            <a:pPr algn="ctr">
              <a:lnSpc>
                <a:spcPct val="100000"/>
              </a:lnSpc>
            </a:pPr>
            <a:r>
              <a:rPr dirty="0" spc="-10"/>
              <a:t>bionafty</a:t>
            </a: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95031" y="199644"/>
            <a:ext cx="1473707" cy="409955"/>
          </a:xfrm>
          <a:prstGeom prst="rect">
            <a:avLst/>
          </a:prstGeom>
        </p:spPr>
      </p:pic>
      <p:grpSp>
        <p:nvGrpSpPr>
          <p:cNvPr id="10" name="object 10" descr=""/>
          <p:cNvGrpSpPr/>
          <p:nvPr/>
        </p:nvGrpSpPr>
        <p:grpSpPr>
          <a:xfrm>
            <a:off x="338327" y="1175016"/>
            <a:ext cx="8505825" cy="165100"/>
            <a:chOff x="338327" y="1175016"/>
            <a:chExt cx="8505825" cy="165100"/>
          </a:xfrm>
        </p:grpSpPr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8327" y="1175016"/>
              <a:ext cx="8505444" cy="164706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400812" y="1199387"/>
              <a:ext cx="8385175" cy="44450"/>
            </a:xfrm>
            <a:custGeom>
              <a:avLst/>
              <a:gdLst/>
              <a:ahLst/>
              <a:cxnLst/>
              <a:rect l="l" t="t" r="r" b="b"/>
              <a:pathLst>
                <a:path w="8385175" h="44450">
                  <a:moveTo>
                    <a:pt x="8384794" y="35306"/>
                  </a:moveTo>
                  <a:lnTo>
                    <a:pt x="0" y="35306"/>
                  </a:lnTo>
                  <a:lnTo>
                    <a:pt x="0" y="44196"/>
                  </a:lnTo>
                  <a:lnTo>
                    <a:pt x="8384794" y="44196"/>
                  </a:lnTo>
                  <a:lnTo>
                    <a:pt x="8384794" y="35306"/>
                  </a:lnTo>
                  <a:close/>
                </a:path>
                <a:path w="8385175" h="44450">
                  <a:moveTo>
                    <a:pt x="8384794" y="0"/>
                  </a:moveTo>
                  <a:lnTo>
                    <a:pt x="0" y="0"/>
                  </a:lnTo>
                  <a:lnTo>
                    <a:pt x="0" y="26543"/>
                  </a:lnTo>
                  <a:lnTo>
                    <a:pt x="8384794" y="26543"/>
                  </a:lnTo>
                  <a:lnTo>
                    <a:pt x="8384794" y="0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 descr=""/>
          <p:cNvGrpSpPr/>
          <p:nvPr/>
        </p:nvGrpSpPr>
        <p:grpSpPr>
          <a:xfrm>
            <a:off x="2817114" y="2367533"/>
            <a:ext cx="1988820" cy="3186430"/>
            <a:chOff x="2817114" y="2367533"/>
            <a:chExt cx="1988820" cy="3186430"/>
          </a:xfrm>
        </p:grpSpPr>
        <p:sp>
          <p:nvSpPr>
            <p:cNvPr id="14" name="object 14" descr=""/>
            <p:cNvSpPr/>
            <p:nvPr/>
          </p:nvSpPr>
          <p:spPr>
            <a:xfrm>
              <a:off x="2830068" y="3477005"/>
              <a:ext cx="1963420" cy="1070610"/>
            </a:xfrm>
            <a:custGeom>
              <a:avLst/>
              <a:gdLst/>
              <a:ahLst/>
              <a:cxnLst/>
              <a:rect l="l" t="t" r="r" b="b"/>
              <a:pathLst>
                <a:path w="1963420" h="1070610">
                  <a:moveTo>
                    <a:pt x="1962911" y="0"/>
                  </a:moveTo>
                  <a:lnTo>
                    <a:pt x="1962911" y="711708"/>
                  </a:lnTo>
                </a:path>
                <a:path w="1963420" h="1070610">
                  <a:moveTo>
                    <a:pt x="1962911" y="133477"/>
                  </a:moveTo>
                  <a:lnTo>
                    <a:pt x="1783842" y="133477"/>
                  </a:lnTo>
                  <a:lnTo>
                    <a:pt x="0" y="1070610"/>
                  </a:lnTo>
                </a:path>
              </a:pathLst>
            </a:custGeom>
            <a:ln w="25908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3106801" y="2380233"/>
              <a:ext cx="1379220" cy="712470"/>
            </a:xfrm>
            <a:custGeom>
              <a:avLst/>
              <a:gdLst/>
              <a:ahLst/>
              <a:cxnLst/>
              <a:rect l="l" t="t" r="r" b="b"/>
              <a:pathLst>
                <a:path w="1379220" h="712469">
                  <a:moveTo>
                    <a:pt x="1126363" y="0"/>
                  </a:moveTo>
                  <a:lnTo>
                    <a:pt x="1160907" y="91820"/>
                  </a:lnTo>
                  <a:lnTo>
                    <a:pt x="0" y="528319"/>
                  </a:lnTo>
                  <a:lnTo>
                    <a:pt x="69087" y="711962"/>
                  </a:lnTo>
                  <a:lnTo>
                    <a:pt x="1229995" y="275589"/>
                  </a:lnTo>
                  <a:lnTo>
                    <a:pt x="1264539" y="367411"/>
                  </a:lnTo>
                  <a:lnTo>
                    <a:pt x="1379220" y="114553"/>
                  </a:lnTo>
                  <a:lnTo>
                    <a:pt x="1126363" y="0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3106801" y="2380233"/>
              <a:ext cx="1379220" cy="712470"/>
            </a:xfrm>
            <a:custGeom>
              <a:avLst/>
              <a:gdLst/>
              <a:ahLst/>
              <a:cxnLst/>
              <a:rect l="l" t="t" r="r" b="b"/>
              <a:pathLst>
                <a:path w="1379220" h="712469">
                  <a:moveTo>
                    <a:pt x="0" y="528319"/>
                  </a:moveTo>
                  <a:lnTo>
                    <a:pt x="1160907" y="91820"/>
                  </a:lnTo>
                  <a:lnTo>
                    <a:pt x="1126363" y="0"/>
                  </a:lnTo>
                  <a:lnTo>
                    <a:pt x="1379220" y="114553"/>
                  </a:lnTo>
                  <a:lnTo>
                    <a:pt x="1264539" y="367411"/>
                  </a:lnTo>
                  <a:lnTo>
                    <a:pt x="1229995" y="275589"/>
                  </a:lnTo>
                  <a:lnTo>
                    <a:pt x="69087" y="711962"/>
                  </a:lnTo>
                  <a:lnTo>
                    <a:pt x="0" y="528319"/>
                  </a:lnTo>
                  <a:close/>
                </a:path>
              </a:pathLst>
            </a:custGeom>
            <a:ln w="25400">
              <a:solidFill>
                <a:srgbClr val="0048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3199638" y="5068061"/>
              <a:ext cx="1483360" cy="472440"/>
            </a:xfrm>
            <a:custGeom>
              <a:avLst/>
              <a:gdLst/>
              <a:ahLst/>
              <a:cxnLst/>
              <a:rect l="l" t="t" r="r" b="b"/>
              <a:pathLst>
                <a:path w="1483360" h="472439">
                  <a:moveTo>
                    <a:pt x="1246632" y="0"/>
                  </a:moveTo>
                  <a:lnTo>
                    <a:pt x="1246632" y="118110"/>
                  </a:lnTo>
                  <a:lnTo>
                    <a:pt x="0" y="118110"/>
                  </a:lnTo>
                  <a:lnTo>
                    <a:pt x="0" y="354329"/>
                  </a:lnTo>
                  <a:lnTo>
                    <a:pt x="1246632" y="354329"/>
                  </a:lnTo>
                  <a:lnTo>
                    <a:pt x="1246632" y="472440"/>
                  </a:lnTo>
                  <a:lnTo>
                    <a:pt x="1482852" y="236219"/>
                  </a:lnTo>
                  <a:lnTo>
                    <a:pt x="1246632" y="0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3199638" y="5068061"/>
              <a:ext cx="1483360" cy="472440"/>
            </a:xfrm>
            <a:custGeom>
              <a:avLst/>
              <a:gdLst/>
              <a:ahLst/>
              <a:cxnLst/>
              <a:rect l="l" t="t" r="r" b="b"/>
              <a:pathLst>
                <a:path w="1483360" h="472439">
                  <a:moveTo>
                    <a:pt x="0" y="118110"/>
                  </a:moveTo>
                  <a:lnTo>
                    <a:pt x="1246632" y="118110"/>
                  </a:lnTo>
                  <a:lnTo>
                    <a:pt x="1246632" y="0"/>
                  </a:lnTo>
                  <a:lnTo>
                    <a:pt x="1482852" y="236219"/>
                  </a:lnTo>
                  <a:lnTo>
                    <a:pt x="1246632" y="472440"/>
                  </a:lnTo>
                  <a:lnTo>
                    <a:pt x="1246632" y="354329"/>
                  </a:lnTo>
                  <a:lnTo>
                    <a:pt x="0" y="354329"/>
                  </a:lnTo>
                  <a:lnTo>
                    <a:pt x="0" y="118110"/>
                  </a:lnTo>
                  <a:close/>
                </a:path>
              </a:pathLst>
            </a:custGeom>
            <a:ln w="25908">
              <a:solidFill>
                <a:srgbClr val="0048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4972050" y="3477005"/>
            <a:ext cx="2148840" cy="711835"/>
          </a:xfrm>
          <a:prstGeom prst="rect">
            <a:avLst/>
          </a:prstGeom>
          <a:ln w="25907">
            <a:solidFill>
              <a:srgbClr val="C00000"/>
            </a:solidFill>
          </a:ln>
        </p:spPr>
        <p:txBody>
          <a:bodyPr wrap="square" lIns="0" tIns="196215" rIns="0" bIns="0" rtlCol="0" vert="horz">
            <a:spAutoFit/>
          </a:bodyPr>
          <a:lstStyle/>
          <a:p>
            <a:pPr marL="451484">
              <a:lnSpc>
                <a:spcPct val="100000"/>
              </a:lnSpc>
              <a:spcBef>
                <a:spcPts val="1545"/>
              </a:spcBef>
            </a:pPr>
            <a:r>
              <a:rPr dirty="0" sz="2000" b="1">
                <a:solidFill>
                  <a:srgbClr val="C00000"/>
                </a:solidFill>
                <a:latin typeface="Arial"/>
                <a:cs typeface="Arial"/>
              </a:rPr>
              <a:t>CZ</a:t>
            </a:r>
            <a:r>
              <a:rPr dirty="0" sz="2000" spc="-3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C00000"/>
                </a:solidFill>
                <a:latin typeface="Arial"/>
                <a:cs typeface="Arial"/>
              </a:rPr>
              <a:t>NUTS2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4972558" y="4571492"/>
            <a:ext cx="3378200" cy="1854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001F5F"/>
                </a:solidFill>
                <a:latin typeface="Arial"/>
                <a:cs typeface="Arial"/>
              </a:rPr>
              <a:t>K</a:t>
            </a:r>
            <a:r>
              <a:rPr dirty="0" sz="2400" spc="-2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001F5F"/>
                </a:solidFill>
                <a:latin typeface="Arial"/>
                <a:cs typeface="Arial"/>
              </a:rPr>
              <a:t>zachování konkurenceschopnosti </a:t>
            </a:r>
            <a:r>
              <a:rPr dirty="0" sz="2400" b="1">
                <a:solidFill>
                  <a:srgbClr val="001F5F"/>
                </a:solidFill>
                <a:latin typeface="Arial"/>
                <a:cs typeface="Arial"/>
              </a:rPr>
              <a:t>celého</a:t>
            </a:r>
            <a:r>
              <a:rPr dirty="0" sz="2400" spc="-4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1F5F"/>
                </a:solidFill>
                <a:latin typeface="Arial"/>
                <a:cs typeface="Arial"/>
              </a:rPr>
              <a:t>řetězce</a:t>
            </a:r>
            <a:r>
              <a:rPr dirty="0" sz="2400" spc="-3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1F5F"/>
                </a:solidFill>
                <a:latin typeface="Arial"/>
                <a:cs typeface="Arial"/>
              </a:rPr>
              <a:t>je</a:t>
            </a:r>
            <a:r>
              <a:rPr dirty="0" sz="2400" spc="-3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001F5F"/>
                </a:solidFill>
                <a:latin typeface="Arial"/>
                <a:cs typeface="Arial"/>
              </a:rPr>
              <a:t>nutné </a:t>
            </a:r>
            <a:r>
              <a:rPr dirty="0" u="sng" sz="240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redukovat</a:t>
            </a:r>
            <a:r>
              <a:rPr dirty="0" u="sng" sz="2400" spc="-125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40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emise</a:t>
            </a:r>
            <a:r>
              <a:rPr dirty="0" u="sng" sz="2400" spc="-125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400" spc="-5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z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u="sng" sz="2400" spc="-10" b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pěstování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4946141" y="1842642"/>
            <a:ext cx="330835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001F5F"/>
                </a:solidFill>
                <a:latin typeface="Arial"/>
                <a:cs typeface="Arial"/>
              </a:rPr>
              <a:t>Emise</a:t>
            </a:r>
            <a:r>
              <a:rPr dirty="0" sz="2400" spc="-5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dirty="0" sz="2400" spc="-4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1F5F"/>
                </a:solidFill>
                <a:latin typeface="Arial"/>
                <a:cs typeface="Arial"/>
              </a:rPr>
              <a:t>výroby</a:t>
            </a:r>
            <a:r>
              <a:rPr dirty="0" sz="2400" spc="-5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1F5F"/>
                </a:solidFill>
                <a:latin typeface="Arial"/>
                <a:cs typeface="Arial"/>
              </a:rPr>
              <a:t>byly</a:t>
            </a:r>
            <a:r>
              <a:rPr dirty="0" sz="2400" spc="-2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50" b="1">
                <a:solidFill>
                  <a:srgbClr val="001F5F"/>
                </a:solidFill>
                <a:latin typeface="Arial"/>
                <a:cs typeface="Arial"/>
              </a:rPr>
              <a:t>v </a:t>
            </a:r>
            <a:r>
              <a:rPr dirty="0" sz="2400" b="1">
                <a:solidFill>
                  <a:srgbClr val="001F5F"/>
                </a:solidFill>
                <a:latin typeface="Arial"/>
                <a:cs typeface="Arial"/>
              </a:rPr>
              <a:t>průběhu</a:t>
            </a:r>
            <a:r>
              <a:rPr dirty="0" sz="2400" spc="-4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1F5F"/>
                </a:solidFill>
                <a:latin typeface="Arial"/>
                <a:cs typeface="Arial"/>
              </a:rPr>
              <a:t>10</a:t>
            </a:r>
            <a:r>
              <a:rPr dirty="0" sz="2400" spc="-2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1F5F"/>
                </a:solidFill>
                <a:latin typeface="Arial"/>
                <a:cs typeface="Arial"/>
              </a:rPr>
              <a:t>let</a:t>
            </a:r>
            <a:r>
              <a:rPr dirty="0" sz="2400" spc="-1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001F5F"/>
                </a:solidFill>
                <a:latin typeface="Arial"/>
                <a:cs typeface="Arial"/>
              </a:rPr>
              <a:t>sníženy </a:t>
            </a:r>
            <a:r>
              <a:rPr dirty="0" sz="2400" b="1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dirty="0" sz="2400" spc="-1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25" b="1">
                <a:solidFill>
                  <a:srgbClr val="001F5F"/>
                </a:solidFill>
                <a:latin typeface="Arial"/>
                <a:cs typeface="Arial"/>
              </a:rPr>
              <a:t>75%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20345" y="639185"/>
            <a:ext cx="1174428" cy="3137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78460" rIns="0" bIns="0" rtlCol="0" vert="horz">
            <a:spAutoFit/>
          </a:bodyPr>
          <a:lstStyle/>
          <a:p>
            <a:pPr marL="249999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Závěry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95031" y="199644"/>
            <a:ext cx="1473707" cy="409955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365735" y="1199388"/>
            <a:ext cx="8460105" cy="123189"/>
            <a:chOff x="365735" y="1199388"/>
            <a:chExt cx="8460105" cy="123189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5735" y="1201022"/>
              <a:ext cx="8459764" cy="121362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400812" y="1199387"/>
              <a:ext cx="8385175" cy="44450"/>
            </a:xfrm>
            <a:custGeom>
              <a:avLst/>
              <a:gdLst/>
              <a:ahLst/>
              <a:cxnLst/>
              <a:rect l="l" t="t" r="r" b="b"/>
              <a:pathLst>
                <a:path w="8385175" h="44450">
                  <a:moveTo>
                    <a:pt x="8384794" y="35306"/>
                  </a:moveTo>
                  <a:lnTo>
                    <a:pt x="0" y="35306"/>
                  </a:lnTo>
                  <a:lnTo>
                    <a:pt x="0" y="44196"/>
                  </a:lnTo>
                  <a:lnTo>
                    <a:pt x="8384794" y="44196"/>
                  </a:lnTo>
                  <a:lnTo>
                    <a:pt x="8384794" y="35306"/>
                  </a:lnTo>
                  <a:close/>
                </a:path>
                <a:path w="8385175" h="44450">
                  <a:moveTo>
                    <a:pt x="8384794" y="0"/>
                  </a:moveTo>
                  <a:lnTo>
                    <a:pt x="0" y="0"/>
                  </a:lnTo>
                  <a:lnTo>
                    <a:pt x="0" y="26543"/>
                  </a:lnTo>
                  <a:lnTo>
                    <a:pt x="8384794" y="26543"/>
                  </a:lnTo>
                  <a:lnTo>
                    <a:pt x="8384794" y="0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9890" marR="716915" indent="-34353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89890" algn="l"/>
              </a:tabLst>
            </a:pPr>
            <a:r>
              <a:rPr dirty="0"/>
              <a:t>Poptávka</a:t>
            </a:r>
            <a:r>
              <a:rPr dirty="0" spc="-40"/>
              <a:t> </a:t>
            </a:r>
            <a:r>
              <a:rPr dirty="0"/>
              <a:t>po</a:t>
            </a:r>
            <a:r>
              <a:rPr dirty="0" spc="-30"/>
              <a:t> </a:t>
            </a:r>
            <a:r>
              <a:rPr dirty="0"/>
              <a:t>nízkoemisních</a:t>
            </a:r>
            <a:r>
              <a:rPr dirty="0" spc="-85"/>
              <a:t> </a:t>
            </a:r>
            <a:r>
              <a:rPr dirty="0"/>
              <a:t>palivech</a:t>
            </a:r>
            <a:r>
              <a:rPr dirty="0" spc="-30"/>
              <a:t> </a:t>
            </a:r>
            <a:r>
              <a:rPr dirty="0"/>
              <a:t>poroste</a:t>
            </a:r>
            <a:r>
              <a:rPr dirty="0" u="none" spc="-70"/>
              <a:t> </a:t>
            </a:r>
            <a:r>
              <a:rPr dirty="0" u="none"/>
              <a:t>vzhledem</a:t>
            </a:r>
            <a:r>
              <a:rPr dirty="0" u="none" spc="-45"/>
              <a:t> </a:t>
            </a:r>
            <a:r>
              <a:rPr dirty="0" u="none" spc="-50"/>
              <a:t>k </a:t>
            </a:r>
            <a:r>
              <a:rPr dirty="0" u="none"/>
              <a:t>závazkům</a:t>
            </a:r>
            <a:r>
              <a:rPr dirty="0" u="none" spc="-55"/>
              <a:t> </a:t>
            </a:r>
            <a:r>
              <a:rPr dirty="0" u="none" spc="-10"/>
              <a:t>dekarbonizace</a:t>
            </a:r>
          </a:p>
          <a:p>
            <a:pPr marL="34290">
              <a:lnSpc>
                <a:spcPct val="100000"/>
              </a:lnSpc>
              <a:spcBef>
                <a:spcPts val="95"/>
              </a:spcBef>
              <a:buClr>
                <a:srgbClr val="001F5F"/>
              </a:buClr>
              <a:buFont typeface="Arial MT"/>
              <a:buChar char="•"/>
            </a:pPr>
          </a:p>
          <a:p>
            <a:pPr marL="389890" indent="-3429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89890" algn="l"/>
              </a:tabLst>
            </a:pPr>
            <a:r>
              <a:rPr dirty="0" u="none"/>
              <a:t>V</a:t>
            </a:r>
            <a:r>
              <a:rPr dirty="0" u="none" spc="-40"/>
              <a:t> </a:t>
            </a:r>
            <a:r>
              <a:rPr dirty="0" u="none"/>
              <a:t>nákladní</a:t>
            </a:r>
            <a:r>
              <a:rPr dirty="0" u="none" spc="-60"/>
              <a:t> </a:t>
            </a:r>
            <a:r>
              <a:rPr dirty="0" u="none"/>
              <a:t>dopravě</a:t>
            </a:r>
            <a:r>
              <a:rPr dirty="0" u="none" spc="-30"/>
              <a:t> </a:t>
            </a:r>
            <a:r>
              <a:rPr dirty="0" u="none"/>
              <a:t>neexistuje</a:t>
            </a:r>
            <a:r>
              <a:rPr dirty="0" u="none" spc="-75"/>
              <a:t> </a:t>
            </a:r>
            <a:r>
              <a:rPr dirty="0" u="none"/>
              <a:t>ekonomická</a:t>
            </a:r>
            <a:r>
              <a:rPr dirty="0" u="none" spc="-60"/>
              <a:t> </a:t>
            </a:r>
            <a:r>
              <a:rPr dirty="0" u="none"/>
              <a:t>varianta</a:t>
            </a:r>
            <a:r>
              <a:rPr dirty="0" u="none" spc="-45"/>
              <a:t> </a:t>
            </a:r>
            <a:r>
              <a:rPr dirty="0" u="none" spc="-50"/>
              <a:t>k</a:t>
            </a:r>
          </a:p>
          <a:p>
            <a:pPr marL="389890">
              <a:lnSpc>
                <a:spcPct val="100000"/>
              </a:lnSpc>
            </a:pPr>
            <a:r>
              <a:rPr dirty="0" u="none"/>
              <a:t>motorové</a:t>
            </a:r>
            <a:r>
              <a:rPr dirty="0" u="none" spc="-30"/>
              <a:t> </a:t>
            </a:r>
            <a:r>
              <a:rPr dirty="0" u="none"/>
              <a:t>naftě</a:t>
            </a:r>
            <a:r>
              <a:rPr dirty="0" u="none" spc="-45"/>
              <a:t> </a:t>
            </a:r>
            <a:r>
              <a:rPr dirty="0" u="none"/>
              <a:t>s</a:t>
            </a:r>
            <a:r>
              <a:rPr dirty="0" u="none" spc="-15"/>
              <a:t> </a:t>
            </a:r>
            <a:r>
              <a:rPr dirty="0" u="none" spc="-10"/>
              <a:t>biosložkou</a:t>
            </a:r>
          </a:p>
          <a:p>
            <a:pPr marL="34290">
              <a:lnSpc>
                <a:spcPct val="100000"/>
              </a:lnSpc>
              <a:spcBef>
                <a:spcPts val="100"/>
              </a:spcBef>
            </a:pPr>
          </a:p>
          <a:p>
            <a:pPr marL="389890" marR="612140" indent="-343535">
              <a:lnSpc>
                <a:spcPct val="100000"/>
              </a:lnSpc>
              <a:buFont typeface="Arial MT"/>
              <a:buChar char="•"/>
              <a:tabLst>
                <a:tab pos="389890" algn="l"/>
              </a:tabLst>
            </a:pPr>
            <a:r>
              <a:rPr dirty="0" u="none"/>
              <a:t>Snižování</a:t>
            </a:r>
            <a:r>
              <a:rPr dirty="0" u="none" spc="-40"/>
              <a:t> </a:t>
            </a:r>
            <a:r>
              <a:rPr dirty="0" u="none"/>
              <a:t>emisí</a:t>
            </a:r>
            <a:r>
              <a:rPr dirty="0" u="none" spc="-55"/>
              <a:t> </a:t>
            </a:r>
            <a:r>
              <a:rPr dirty="0" u="none"/>
              <a:t>z</a:t>
            </a:r>
            <a:r>
              <a:rPr dirty="0" u="none" spc="-45"/>
              <a:t> </a:t>
            </a:r>
            <a:r>
              <a:rPr dirty="0" u="none"/>
              <a:t>vlastní</a:t>
            </a:r>
            <a:r>
              <a:rPr dirty="0" u="none" spc="-35"/>
              <a:t> </a:t>
            </a:r>
            <a:r>
              <a:rPr dirty="0" u="none"/>
              <a:t>výroby</a:t>
            </a:r>
            <a:r>
              <a:rPr dirty="0" u="none" spc="-20"/>
              <a:t> </a:t>
            </a:r>
            <a:r>
              <a:rPr dirty="0" u="none"/>
              <a:t>biopaliv</a:t>
            </a:r>
            <a:r>
              <a:rPr dirty="0" u="none" spc="-50"/>
              <a:t> </a:t>
            </a:r>
            <a:r>
              <a:rPr dirty="0" u="none"/>
              <a:t>vyčerpalo </a:t>
            </a:r>
            <a:r>
              <a:rPr dirty="0" u="none" spc="-20"/>
              <a:t>svůj </a:t>
            </a:r>
            <a:r>
              <a:rPr dirty="0" u="none"/>
              <a:t>potenciál,</a:t>
            </a:r>
            <a:r>
              <a:rPr dirty="0" u="none" spc="-50"/>
              <a:t> </a:t>
            </a:r>
            <a:r>
              <a:rPr dirty="0" u="none"/>
              <a:t>v</a:t>
            </a:r>
            <a:r>
              <a:rPr dirty="0" u="none" spc="-30"/>
              <a:t> </a:t>
            </a:r>
            <a:r>
              <a:rPr dirty="0" u="none"/>
              <a:t>dalším</a:t>
            </a:r>
            <a:r>
              <a:rPr dirty="0" u="none" spc="-40"/>
              <a:t> </a:t>
            </a:r>
            <a:r>
              <a:rPr dirty="0" u="none"/>
              <a:t>kroku</a:t>
            </a:r>
            <a:r>
              <a:rPr dirty="0" u="none" spc="-30"/>
              <a:t> </a:t>
            </a:r>
            <a:r>
              <a:rPr dirty="0" u="none"/>
              <a:t>je</a:t>
            </a:r>
            <a:r>
              <a:rPr dirty="0" u="none" spc="-25"/>
              <a:t> </a:t>
            </a:r>
            <a:r>
              <a:rPr dirty="0" u="none"/>
              <a:t>třeba</a:t>
            </a:r>
            <a:r>
              <a:rPr dirty="0" u="none" spc="-40"/>
              <a:t> </a:t>
            </a:r>
            <a:r>
              <a:rPr dirty="0" u="none"/>
              <a:t>snížit</a:t>
            </a:r>
            <a:r>
              <a:rPr dirty="0" u="none" spc="-35"/>
              <a:t> </a:t>
            </a:r>
            <a:r>
              <a:rPr dirty="0" u="none"/>
              <a:t>emise</a:t>
            </a:r>
            <a:r>
              <a:rPr dirty="0" u="none" spc="-45"/>
              <a:t> </a:t>
            </a:r>
            <a:r>
              <a:rPr dirty="0" u="none"/>
              <a:t>z</a:t>
            </a:r>
            <a:r>
              <a:rPr dirty="0" u="none" spc="-10"/>
              <a:t> pěstování </a:t>
            </a:r>
            <a:r>
              <a:rPr dirty="0" u="none"/>
              <a:t>mimo</a:t>
            </a:r>
            <a:r>
              <a:rPr dirty="0" u="none" spc="-45"/>
              <a:t> </a:t>
            </a:r>
            <a:r>
              <a:rPr dirty="0" u="none"/>
              <a:t>jiné</a:t>
            </a:r>
            <a:r>
              <a:rPr dirty="0" u="none" spc="-40"/>
              <a:t> </a:t>
            </a:r>
            <a:r>
              <a:rPr dirty="0" u="none"/>
              <a:t>zvyšováním</a:t>
            </a:r>
            <a:r>
              <a:rPr dirty="0" u="none" spc="10"/>
              <a:t> </a:t>
            </a:r>
            <a:r>
              <a:rPr dirty="0" u="none"/>
              <a:t>ha</a:t>
            </a:r>
            <a:r>
              <a:rPr dirty="0" u="none" spc="-40"/>
              <a:t> </a:t>
            </a:r>
            <a:r>
              <a:rPr dirty="0" u="none"/>
              <a:t>výnosů</a:t>
            </a:r>
            <a:r>
              <a:rPr dirty="0" u="none" spc="-25"/>
              <a:t> </a:t>
            </a:r>
            <a:r>
              <a:rPr dirty="0" u="none"/>
              <a:t>aplikací</a:t>
            </a:r>
            <a:r>
              <a:rPr dirty="0" u="none" spc="-35"/>
              <a:t> </a:t>
            </a:r>
            <a:r>
              <a:rPr dirty="0" u="none" spc="-10" i="1">
                <a:latin typeface="Arial"/>
                <a:cs typeface="Arial"/>
              </a:rPr>
              <a:t>nových</a:t>
            </a:r>
          </a:p>
          <a:p>
            <a:pPr marL="389890" marR="146685">
              <a:lnSpc>
                <a:spcPct val="100000"/>
              </a:lnSpc>
              <a:spcBef>
                <a:spcPts val="5"/>
              </a:spcBef>
            </a:pPr>
            <a:r>
              <a:rPr dirty="0" u="none" i="1">
                <a:latin typeface="Arial"/>
                <a:cs typeface="Arial"/>
              </a:rPr>
              <a:t>genomických</a:t>
            </a:r>
            <a:r>
              <a:rPr dirty="0" u="none" spc="-80" i="1">
                <a:latin typeface="Arial"/>
                <a:cs typeface="Arial"/>
              </a:rPr>
              <a:t> </a:t>
            </a:r>
            <a:r>
              <a:rPr dirty="0" u="none" i="1">
                <a:latin typeface="Arial"/>
                <a:cs typeface="Arial"/>
              </a:rPr>
              <a:t>technik</a:t>
            </a:r>
            <a:r>
              <a:rPr dirty="0" u="none"/>
              <a:t>,</a:t>
            </a:r>
            <a:r>
              <a:rPr dirty="0" u="none" spc="-80"/>
              <a:t> </a:t>
            </a:r>
            <a:r>
              <a:rPr dirty="0" u="none"/>
              <a:t>pokud</a:t>
            </a:r>
            <a:r>
              <a:rPr dirty="0" u="none" spc="-50"/>
              <a:t> </a:t>
            </a:r>
            <a:r>
              <a:rPr dirty="0" u="none"/>
              <a:t>budou</a:t>
            </a:r>
            <a:r>
              <a:rPr dirty="0" u="none" spc="-50"/>
              <a:t> </a:t>
            </a:r>
            <a:r>
              <a:rPr dirty="0" u="none"/>
              <a:t>Evropským</a:t>
            </a:r>
            <a:r>
              <a:rPr dirty="0" u="none" spc="-50"/>
              <a:t> </a:t>
            </a:r>
            <a:r>
              <a:rPr dirty="0" u="none" spc="-10"/>
              <a:t>parlamentem </a:t>
            </a:r>
            <a:r>
              <a:rPr dirty="0" u="none"/>
              <a:t>schváleny</a:t>
            </a:r>
            <a:r>
              <a:rPr dirty="0" u="none" spc="-40"/>
              <a:t> </a:t>
            </a:r>
            <a:r>
              <a:rPr dirty="0" u="none"/>
              <a:t>a</a:t>
            </a:r>
            <a:r>
              <a:rPr dirty="0" u="none" spc="-25"/>
              <a:t> </a:t>
            </a:r>
            <a:r>
              <a:rPr dirty="0" u="none"/>
              <a:t>jímáním</a:t>
            </a:r>
            <a:r>
              <a:rPr dirty="0" u="none" spc="-55"/>
              <a:t> </a:t>
            </a:r>
            <a:r>
              <a:rPr dirty="0" u="none"/>
              <a:t>uhlíku</a:t>
            </a:r>
            <a:r>
              <a:rPr dirty="0" u="none" spc="-40"/>
              <a:t> </a:t>
            </a:r>
            <a:r>
              <a:rPr dirty="0" u="none"/>
              <a:t>v</a:t>
            </a:r>
            <a:r>
              <a:rPr dirty="0" u="none" spc="-35"/>
              <a:t> </a:t>
            </a:r>
            <a:r>
              <a:rPr dirty="0" u="none"/>
              <a:t>půdě</a:t>
            </a:r>
            <a:r>
              <a:rPr dirty="0" u="none" spc="-40"/>
              <a:t> </a:t>
            </a:r>
            <a:r>
              <a:rPr dirty="0" u="none"/>
              <a:t>(„Carbon</a:t>
            </a:r>
            <a:r>
              <a:rPr dirty="0" u="none" spc="-50"/>
              <a:t> </a:t>
            </a:r>
            <a:r>
              <a:rPr dirty="0" u="none" spc="-10"/>
              <a:t>capture“)</a:t>
            </a:r>
          </a:p>
          <a:p>
            <a:pPr marL="34290">
              <a:lnSpc>
                <a:spcPct val="100000"/>
              </a:lnSpc>
              <a:spcBef>
                <a:spcPts val="100"/>
              </a:spcBef>
            </a:pPr>
          </a:p>
          <a:p>
            <a:pPr marL="389890" marR="5080" indent="-343535">
              <a:lnSpc>
                <a:spcPct val="100000"/>
              </a:lnSpc>
              <a:buFont typeface="Arial MT"/>
              <a:buChar char="•"/>
              <a:tabLst>
                <a:tab pos="389890" algn="l"/>
              </a:tabLst>
            </a:pPr>
            <a:r>
              <a:rPr dirty="0" u="none"/>
              <a:t>Biopaliva</a:t>
            </a:r>
            <a:r>
              <a:rPr dirty="0" u="none" spc="-15"/>
              <a:t> </a:t>
            </a:r>
            <a:r>
              <a:rPr dirty="0" u="none"/>
              <a:t>pak</a:t>
            </a:r>
            <a:r>
              <a:rPr dirty="0" u="none" spc="-15"/>
              <a:t> </a:t>
            </a:r>
            <a:r>
              <a:rPr dirty="0" u="none"/>
              <a:t>mají</a:t>
            </a:r>
            <a:r>
              <a:rPr dirty="0" u="none" spc="-35"/>
              <a:t> </a:t>
            </a:r>
            <a:r>
              <a:rPr dirty="0" u="none"/>
              <a:t>šanci</a:t>
            </a:r>
            <a:r>
              <a:rPr dirty="0" u="none" spc="-35"/>
              <a:t> </a:t>
            </a:r>
            <a:r>
              <a:rPr dirty="0" u="none"/>
              <a:t>snížit</a:t>
            </a:r>
            <a:r>
              <a:rPr dirty="0" u="none" spc="-40"/>
              <a:t> </a:t>
            </a:r>
            <a:r>
              <a:rPr dirty="0" u="none"/>
              <a:t>svoji</a:t>
            </a:r>
            <a:r>
              <a:rPr dirty="0" u="none" spc="-20"/>
              <a:t> </a:t>
            </a:r>
            <a:r>
              <a:rPr dirty="0" u="none"/>
              <a:t>emisní</a:t>
            </a:r>
            <a:r>
              <a:rPr dirty="0" u="none" spc="-35"/>
              <a:t> </a:t>
            </a:r>
            <a:r>
              <a:rPr dirty="0" u="none"/>
              <a:t>stopu</a:t>
            </a:r>
            <a:r>
              <a:rPr dirty="0" u="none" spc="-30"/>
              <a:t> </a:t>
            </a:r>
            <a:r>
              <a:rPr dirty="0" u="none"/>
              <a:t>na</a:t>
            </a:r>
            <a:r>
              <a:rPr dirty="0" u="none" spc="-30"/>
              <a:t> </a:t>
            </a:r>
            <a:r>
              <a:rPr dirty="0" u="none"/>
              <a:t>nulu</a:t>
            </a:r>
            <a:r>
              <a:rPr dirty="0" u="none" spc="-15"/>
              <a:t> </a:t>
            </a:r>
            <a:r>
              <a:rPr dirty="0" u="none"/>
              <a:t>a</a:t>
            </a:r>
            <a:r>
              <a:rPr dirty="0" u="none" spc="-25"/>
              <a:t> být </a:t>
            </a:r>
            <a:r>
              <a:rPr dirty="0" u="none"/>
              <a:t>tak</a:t>
            </a:r>
            <a:r>
              <a:rPr dirty="0" u="none" spc="-60"/>
              <a:t> </a:t>
            </a:r>
            <a:r>
              <a:rPr dirty="0" u="none"/>
              <a:t>konkurenceschopné</a:t>
            </a:r>
            <a:r>
              <a:rPr dirty="0" u="none" spc="-50"/>
              <a:t> </a:t>
            </a:r>
            <a:r>
              <a:rPr dirty="0" u="none"/>
              <a:t>k</a:t>
            </a:r>
            <a:r>
              <a:rPr dirty="0" u="none" spc="-30"/>
              <a:t> </a:t>
            </a:r>
            <a:r>
              <a:rPr dirty="0" u="none"/>
              <a:t>elektřině</a:t>
            </a:r>
            <a:r>
              <a:rPr dirty="0" u="none" spc="-70"/>
              <a:t> </a:t>
            </a:r>
            <a:r>
              <a:rPr dirty="0" u="none"/>
              <a:t>jako</a:t>
            </a:r>
            <a:r>
              <a:rPr dirty="0" u="none" spc="-50"/>
              <a:t> </a:t>
            </a:r>
            <a:r>
              <a:rPr dirty="0" u="none"/>
              <a:t>pohonu</a:t>
            </a:r>
            <a:r>
              <a:rPr dirty="0" u="none" spc="-40"/>
              <a:t> </a:t>
            </a:r>
            <a:r>
              <a:rPr dirty="0" u="none"/>
              <a:t>vozidel,</a:t>
            </a:r>
            <a:r>
              <a:rPr dirty="0" u="none" spc="-30"/>
              <a:t> </a:t>
            </a:r>
            <a:r>
              <a:rPr dirty="0" u="none" spc="-10"/>
              <a:t>která </a:t>
            </a:r>
            <a:r>
              <a:rPr dirty="0" u="none"/>
              <a:t>ani</a:t>
            </a:r>
            <a:r>
              <a:rPr dirty="0" u="none" spc="-45"/>
              <a:t> </a:t>
            </a:r>
            <a:r>
              <a:rPr dirty="0" u="none"/>
              <a:t>v</a:t>
            </a:r>
            <a:r>
              <a:rPr dirty="0" u="none" spc="-15"/>
              <a:t> </a:t>
            </a:r>
            <a:r>
              <a:rPr dirty="0" u="none"/>
              <a:t>roce</a:t>
            </a:r>
            <a:r>
              <a:rPr dirty="0" u="none" spc="-25"/>
              <a:t> </a:t>
            </a:r>
            <a:r>
              <a:rPr dirty="0" u="none"/>
              <a:t>2035</a:t>
            </a:r>
            <a:r>
              <a:rPr dirty="0" u="none" spc="-30"/>
              <a:t> </a:t>
            </a:r>
            <a:r>
              <a:rPr dirty="0" u="none"/>
              <a:t>nebude</a:t>
            </a:r>
            <a:r>
              <a:rPr dirty="0" u="none" spc="-25"/>
              <a:t> </a:t>
            </a:r>
            <a:r>
              <a:rPr dirty="0" u="none"/>
              <a:t>plně</a:t>
            </a:r>
            <a:r>
              <a:rPr dirty="0" u="none" spc="-20"/>
              <a:t> </a:t>
            </a:r>
            <a:r>
              <a:rPr dirty="0" u="none" spc="-10"/>
              <a:t>bezemisní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6123" y="1346936"/>
            <a:ext cx="1218454" cy="289319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1010354" y="1959864"/>
            <a:ext cx="1414780" cy="123189"/>
            <a:chOff x="1010354" y="1959864"/>
            <a:chExt cx="1414780" cy="123189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0354" y="1961499"/>
              <a:ext cx="1414367" cy="12136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045464" y="1959863"/>
              <a:ext cx="1339850" cy="44450"/>
            </a:xfrm>
            <a:custGeom>
              <a:avLst/>
              <a:gdLst/>
              <a:ahLst/>
              <a:cxnLst/>
              <a:rect l="l" t="t" r="r" b="b"/>
              <a:pathLst>
                <a:path w="1339850" h="44450">
                  <a:moveTo>
                    <a:pt x="1339596" y="35306"/>
                  </a:moveTo>
                  <a:lnTo>
                    <a:pt x="0" y="35306"/>
                  </a:lnTo>
                  <a:lnTo>
                    <a:pt x="0" y="44196"/>
                  </a:lnTo>
                  <a:lnTo>
                    <a:pt x="1339596" y="44196"/>
                  </a:lnTo>
                  <a:lnTo>
                    <a:pt x="1339596" y="35306"/>
                  </a:lnTo>
                  <a:close/>
                </a:path>
                <a:path w="1339850" h="44450">
                  <a:moveTo>
                    <a:pt x="1339596" y="0"/>
                  </a:moveTo>
                  <a:lnTo>
                    <a:pt x="0" y="0"/>
                  </a:lnTo>
                  <a:lnTo>
                    <a:pt x="0" y="26543"/>
                  </a:lnTo>
                  <a:lnTo>
                    <a:pt x="1339596" y="26543"/>
                  </a:lnTo>
                  <a:lnTo>
                    <a:pt x="1339596" y="0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669747" y="2624709"/>
            <a:ext cx="7863205" cy="3317875"/>
          </a:xfrm>
          <a:prstGeom prst="rect">
            <a:avLst/>
          </a:prstGeom>
        </p:spPr>
        <p:txBody>
          <a:bodyPr wrap="square" lIns="0" tIns="195580" rIns="0" bIns="0" rtlCol="0" vert="horz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540"/>
              </a:spcBef>
              <a:buAutoNum type="arabicPeriod"/>
              <a:tabLst>
                <a:tab pos="469265" algn="l"/>
              </a:tabLst>
            </a:pPr>
            <a:r>
              <a:rPr dirty="0" sz="2400" b="1">
                <a:solidFill>
                  <a:srgbClr val="001F5F"/>
                </a:solidFill>
                <a:latin typeface="Arial"/>
                <a:cs typeface="Arial"/>
              </a:rPr>
              <a:t>Představení</a:t>
            </a:r>
            <a:r>
              <a:rPr dirty="0" sz="2400" spc="-15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001F5F"/>
                </a:solidFill>
                <a:latin typeface="Arial"/>
                <a:cs typeface="Arial"/>
              </a:rPr>
              <a:t>PREOL</a:t>
            </a:r>
            <a:endParaRPr sz="24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469265" algn="l"/>
              </a:tabLst>
            </a:pPr>
            <a:r>
              <a:rPr dirty="0" sz="2400" b="1">
                <a:solidFill>
                  <a:srgbClr val="001F5F"/>
                </a:solidFill>
                <a:latin typeface="Arial"/>
                <a:cs typeface="Arial"/>
              </a:rPr>
              <a:t>Cíle</a:t>
            </a:r>
            <a:r>
              <a:rPr dirty="0" sz="2400" spc="-3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1F5F"/>
                </a:solidFill>
                <a:latin typeface="Arial"/>
                <a:cs typeface="Arial"/>
              </a:rPr>
              <a:t>pro</a:t>
            </a:r>
            <a:r>
              <a:rPr dirty="0" sz="2400" spc="-5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1F5F"/>
                </a:solidFill>
                <a:latin typeface="Arial"/>
                <a:cs typeface="Arial"/>
              </a:rPr>
              <a:t>snižování</a:t>
            </a:r>
            <a:r>
              <a:rPr dirty="0" sz="2400" spc="-3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1F5F"/>
                </a:solidFill>
                <a:latin typeface="Arial"/>
                <a:cs typeface="Arial"/>
              </a:rPr>
              <a:t>emisí</a:t>
            </a:r>
            <a:r>
              <a:rPr dirty="0" sz="2400" spc="-5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1F5F"/>
                </a:solidFill>
                <a:latin typeface="Arial"/>
                <a:cs typeface="Arial"/>
              </a:rPr>
              <a:t>CO2</a:t>
            </a:r>
            <a:r>
              <a:rPr dirty="0" sz="2400" spc="-3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dirty="0" sz="2400" spc="-3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1F5F"/>
                </a:solidFill>
                <a:latin typeface="Arial"/>
                <a:cs typeface="Arial"/>
              </a:rPr>
              <a:t>dopravě</a:t>
            </a:r>
            <a:r>
              <a:rPr dirty="0" sz="2400" spc="-3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dirty="0" sz="2400" spc="-3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1F5F"/>
                </a:solidFill>
                <a:latin typeface="Arial"/>
                <a:cs typeface="Arial"/>
              </a:rPr>
              <a:t>EU</a:t>
            </a:r>
            <a:r>
              <a:rPr dirty="0" sz="2400" spc="-4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2400" spc="-3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25" b="1">
                <a:solidFill>
                  <a:srgbClr val="001F5F"/>
                </a:solidFill>
                <a:latin typeface="Arial"/>
                <a:cs typeface="Arial"/>
              </a:rPr>
              <a:t>ČR</a:t>
            </a:r>
            <a:endParaRPr sz="24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469265" algn="l"/>
              </a:tabLst>
            </a:pPr>
            <a:r>
              <a:rPr dirty="0" sz="2400" b="1">
                <a:solidFill>
                  <a:srgbClr val="001F5F"/>
                </a:solidFill>
                <a:latin typeface="Arial"/>
                <a:cs typeface="Arial"/>
              </a:rPr>
              <a:t>Pozice</a:t>
            </a:r>
            <a:r>
              <a:rPr dirty="0" sz="2400" spc="-4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1F5F"/>
                </a:solidFill>
                <a:latin typeface="Arial"/>
                <a:cs typeface="Arial"/>
              </a:rPr>
              <a:t>bionafty</a:t>
            </a:r>
            <a:r>
              <a:rPr dirty="0" sz="2400" spc="-6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1F5F"/>
                </a:solidFill>
                <a:latin typeface="Arial"/>
                <a:cs typeface="Arial"/>
              </a:rPr>
              <a:t>v</a:t>
            </a:r>
            <a:r>
              <a:rPr dirty="0" sz="2400" spc="-3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25" b="1">
                <a:solidFill>
                  <a:srgbClr val="001F5F"/>
                </a:solidFill>
                <a:latin typeface="Arial"/>
                <a:cs typeface="Arial"/>
              </a:rPr>
              <a:t>EU</a:t>
            </a:r>
            <a:endParaRPr sz="24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469265" algn="l"/>
              </a:tabLst>
            </a:pPr>
            <a:r>
              <a:rPr dirty="0" sz="2400" b="1">
                <a:solidFill>
                  <a:srgbClr val="001F5F"/>
                </a:solidFill>
                <a:latin typeface="Arial"/>
                <a:cs typeface="Arial"/>
              </a:rPr>
              <a:t>Emise</a:t>
            </a:r>
            <a:r>
              <a:rPr dirty="0" sz="2400" spc="-4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1F5F"/>
                </a:solidFill>
                <a:latin typeface="Arial"/>
                <a:cs typeface="Arial"/>
              </a:rPr>
              <a:t>CO2</a:t>
            </a:r>
            <a:r>
              <a:rPr dirty="0" sz="2400" spc="-4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dirty="0" sz="2400" spc="-4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1F5F"/>
                </a:solidFill>
                <a:latin typeface="Arial"/>
                <a:cs typeface="Arial"/>
              </a:rPr>
              <a:t>výroby</a:t>
            </a:r>
            <a:r>
              <a:rPr dirty="0" sz="2400" spc="-4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1F5F"/>
                </a:solidFill>
                <a:latin typeface="Arial"/>
                <a:cs typeface="Arial"/>
              </a:rPr>
              <a:t>bionafty</a:t>
            </a:r>
            <a:r>
              <a:rPr dirty="0" sz="2400" spc="-6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dirty="0" sz="2400" spc="-4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dirty="0" sz="2400" spc="-5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1F5F"/>
                </a:solidFill>
                <a:latin typeface="Arial"/>
                <a:cs typeface="Arial"/>
              </a:rPr>
              <a:t>pěstování</a:t>
            </a:r>
            <a:r>
              <a:rPr dirty="0" sz="2400" spc="-4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001F5F"/>
                </a:solidFill>
                <a:latin typeface="Arial"/>
                <a:cs typeface="Arial"/>
              </a:rPr>
              <a:t>surovin</a:t>
            </a:r>
            <a:endParaRPr sz="24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469265" algn="l"/>
              </a:tabLst>
            </a:pPr>
            <a:r>
              <a:rPr dirty="0" sz="2400" b="1">
                <a:solidFill>
                  <a:srgbClr val="001F5F"/>
                </a:solidFill>
                <a:latin typeface="Arial"/>
                <a:cs typeface="Arial"/>
              </a:rPr>
              <a:t>Snižování</a:t>
            </a:r>
            <a:r>
              <a:rPr dirty="0" sz="2400" spc="-4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1F5F"/>
                </a:solidFill>
                <a:latin typeface="Arial"/>
                <a:cs typeface="Arial"/>
              </a:rPr>
              <a:t>emisí</a:t>
            </a:r>
            <a:r>
              <a:rPr dirty="0" sz="2400" spc="-2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1F5F"/>
                </a:solidFill>
                <a:latin typeface="Arial"/>
                <a:cs typeface="Arial"/>
              </a:rPr>
              <a:t>CO2</a:t>
            </a:r>
            <a:r>
              <a:rPr dirty="0" sz="2400" spc="-2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dirty="0" sz="2400" spc="-2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1F5F"/>
                </a:solidFill>
                <a:latin typeface="Arial"/>
                <a:cs typeface="Arial"/>
              </a:rPr>
              <a:t>výroby</a:t>
            </a:r>
            <a:r>
              <a:rPr dirty="0" sz="2400" spc="-1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001F5F"/>
                </a:solidFill>
                <a:latin typeface="Arial"/>
                <a:cs typeface="Arial"/>
              </a:rPr>
              <a:t>PREOL</a:t>
            </a:r>
            <a:endParaRPr sz="24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445"/>
              </a:spcBef>
              <a:buAutoNum type="arabicPeriod"/>
              <a:tabLst>
                <a:tab pos="469265" algn="l"/>
              </a:tabLst>
            </a:pPr>
            <a:r>
              <a:rPr dirty="0" sz="2400" spc="-10" b="1">
                <a:solidFill>
                  <a:srgbClr val="001F5F"/>
                </a:solidFill>
                <a:latin typeface="Arial"/>
                <a:cs typeface="Arial"/>
              </a:rPr>
              <a:t>Závěry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4087367" y="80772"/>
            <a:ext cx="4881880" cy="2673350"/>
            <a:chOff x="4087367" y="80772"/>
            <a:chExt cx="4881880" cy="267335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95032" y="199643"/>
              <a:ext cx="1473707" cy="40995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87367" y="80772"/>
              <a:ext cx="4881372" cy="267309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1400" y="175260"/>
              <a:ext cx="1473707" cy="4114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077" y="359526"/>
            <a:ext cx="6282695" cy="362286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522731" y="2770619"/>
            <a:ext cx="1694180" cy="845185"/>
            <a:chOff x="522731" y="2770619"/>
            <a:chExt cx="1694180" cy="845185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455" y="2770619"/>
              <a:ext cx="1642232" cy="84507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2731" y="2897111"/>
              <a:ext cx="1693926" cy="384822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618540" y="2887954"/>
            <a:ext cx="1489075" cy="5384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07975" marR="5080" indent="-295910">
              <a:lnSpc>
                <a:spcPct val="120200"/>
              </a:lnSpc>
              <a:spcBef>
                <a:spcPts val="95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Řepkové</a:t>
            </a:r>
            <a:r>
              <a:rPr dirty="0" sz="1400" spc="-3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 i="1">
                <a:solidFill>
                  <a:srgbClr val="FFFFFF"/>
                </a:solidFill>
                <a:latin typeface="Arial"/>
                <a:cs typeface="Arial"/>
              </a:rPr>
              <a:t>semeno </a:t>
            </a: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480</a:t>
            </a:r>
            <a:r>
              <a:rPr dirty="0" sz="1400" spc="-1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000</a:t>
            </a:r>
            <a:r>
              <a:rPr dirty="0" sz="1400" spc="-1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 b="1" i="1">
                <a:solidFill>
                  <a:srgbClr val="FFFFFF"/>
                </a:solidFill>
                <a:latin typeface="Arial"/>
                <a:cs typeface="Arial"/>
              </a:rPr>
              <a:t>t/r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2147316" y="1498079"/>
            <a:ext cx="1898650" cy="1700530"/>
            <a:chOff x="2147316" y="1498079"/>
            <a:chExt cx="1898650" cy="1700530"/>
          </a:xfrm>
        </p:grpSpPr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47316" y="1901952"/>
              <a:ext cx="290360" cy="1296162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98776" y="1498079"/>
              <a:ext cx="1646681" cy="84507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64892" y="1623047"/>
              <a:ext cx="1329690" cy="384822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2661285" y="1615287"/>
            <a:ext cx="1123315" cy="537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0" marR="5080" indent="-114300">
              <a:lnSpc>
                <a:spcPct val="120000"/>
              </a:lnSpc>
              <a:spcBef>
                <a:spcPts val="100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Řepkový</a:t>
            </a:r>
            <a:r>
              <a:rPr dirty="0" sz="1400" spc="-3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0" b="1" i="1">
                <a:solidFill>
                  <a:srgbClr val="FFFFFF"/>
                </a:solidFill>
                <a:latin typeface="Arial"/>
                <a:cs typeface="Arial"/>
              </a:rPr>
              <a:t>olej </a:t>
            </a: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200</a:t>
            </a:r>
            <a:r>
              <a:rPr dirty="0" sz="1400" spc="-1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000</a:t>
            </a:r>
            <a:r>
              <a:rPr dirty="0" sz="1400" spc="-1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 b="1" i="1">
                <a:solidFill>
                  <a:srgbClr val="FFFFFF"/>
                </a:solidFill>
                <a:latin typeface="Arial"/>
                <a:cs typeface="Arial"/>
              </a:rPr>
              <a:t>t/r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4021835" y="1493507"/>
            <a:ext cx="2346325" cy="845185"/>
            <a:chOff x="4021835" y="1493507"/>
            <a:chExt cx="2346325" cy="845185"/>
          </a:xfrm>
        </p:grpSpPr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21835" y="1900427"/>
              <a:ext cx="738377" cy="37337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21351" y="1493507"/>
              <a:ext cx="1646681" cy="845070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4828159" y="1652777"/>
            <a:ext cx="143891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MEŘO</a:t>
            </a:r>
            <a:r>
              <a:rPr dirty="0" sz="1400" spc="-3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 i="1">
                <a:solidFill>
                  <a:srgbClr val="FFFFFF"/>
                </a:solidFill>
                <a:latin typeface="Arial"/>
                <a:cs typeface="Arial"/>
              </a:rPr>
              <a:t>(Bionafta)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097907" y="1908810"/>
            <a:ext cx="89725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160</a:t>
            </a:r>
            <a:r>
              <a:rPr dirty="0" sz="1400" spc="-1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000</a:t>
            </a:r>
            <a:r>
              <a:rPr dirty="0" sz="1400" spc="-1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 b="1" i="1">
                <a:solidFill>
                  <a:srgbClr val="FFFFFF"/>
                </a:solidFill>
                <a:latin typeface="Arial"/>
                <a:cs typeface="Arial"/>
              </a:rPr>
              <a:t>t/r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2150364" y="3182111"/>
            <a:ext cx="2687955" cy="1808480"/>
            <a:chOff x="2150364" y="3182111"/>
            <a:chExt cx="2687955" cy="1808480"/>
          </a:xfrm>
        </p:grpSpPr>
        <p:pic>
          <p:nvPicPr>
            <p:cNvPr id="18" name="object 1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50364" y="3182111"/>
              <a:ext cx="1082814" cy="1405889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91256" y="4145267"/>
              <a:ext cx="1646682" cy="845070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43656" y="4270247"/>
              <a:ext cx="1358646" cy="386333"/>
            </a:xfrm>
            <a:prstGeom prst="rect">
              <a:avLst/>
            </a:prstGeom>
          </p:spPr>
        </p:pic>
      </p:grpSp>
      <p:sp>
        <p:nvSpPr>
          <p:cNvPr id="21" name="object 21" descr=""/>
          <p:cNvSpPr txBox="1"/>
          <p:nvPr/>
        </p:nvSpPr>
        <p:spPr>
          <a:xfrm>
            <a:off x="3440048" y="4263364"/>
            <a:ext cx="1153160" cy="537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0335" marR="5080" indent="-128270">
              <a:lnSpc>
                <a:spcPct val="120000"/>
              </a:lnSpc>
              <a:spcBef>
                <a:spcPts val="100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Řepkový</a:t>
            </a:r>
            <a:r>
              <a:rPr dirty="0" sz="1400" spc="-3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0" b="1" i="1">
                <a:solidFill>
                  <a:srgbClr val="FFFFFF"/>
                </a:solidFill>
                <a:latin typeface="Arial"/>
                <a:cs typeface="Arial"/>
              </a:rPr>
              <a:t>šrot </a:t>
            </a: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280</a:t>
            </a:r>
            <a:r>
              <a:rPr dirty="0" sz="1400" spc="-1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000</a:t>
            </a:r>
            <a:r>
              <a:rPr dirty="0" sz="1400" spc="-1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 b="1" i="1">
                <a:solidFill>
                  <a:srgbClr val="FFFFFF"/>
                </a:solidFill>
                <a:latin typeface="Arial"/>
                <a:cs typeface="Arial"/>
              </a:rPr>
              <a:t>t/r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5996940" y="2104644"/>
            <a:ext cx="1751330" cy="1595755"/>
            <a:chOff x="5996940" y="2104644"/>
            <a:chExt cx="1751330" cy="1595755"/>
          </a:xfrm>
        </p:grpSpPr>
        <p:pic>
          <p:nvPicPr>
            <p:cNvPr id="23" name="object 23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996940" y="2104644"/>
              <a:ext cx="164706" cy="1595627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6059424" y="2129027"/>
              <a:ext cx="1675764" cy="1475105"/>
            </a:xfrm>
            <a:custGeom>
              <a:avLst/>
              <a:gdLst/>
              <a:ahLst/>
              <a:cxnLst/>
              <a:rect l="l" t="t" r="r" b="b"/>
              <a:pathLst>
                <a:path w="1675765" h="1475104">
                  <a:moveTo>
                    <a:pt x="8890" y="0"/>
                  </a:moveTo>
                  <a:lnTo>
                    <a:pt x="0" y="0"/>
                  </a:lnTo>
                  <a:lnTo>
                    <a:pt x="0" y="1474597"/>
                  </a:lnTo>
                  <a:lnTo>
                    <a:pt x="8890" y="1474597"/>
                  </a:lnTo>
                  <a:lnTo>
                    <a:pt x="8890" y="0"/>
                  </a:lnTo>
                  <a:close/>
                </a:path>
                <a:path w="1675765" h="1475104">
                  <a:moveTo>
                    <a:pt x="44196" y="0"/>
                  </a:moveTo>
                  <a:lnTo>
                    <a:pt x="17653" y="0"/>
                  </a:lnTo>
                  <a:lnTo>
                    <a:pt x="17653" y="1474597"/>
                  </a:lnTo>
                  <a:lnTo>
                    <a:pt x="44196" y="1474597"/>
                  </a:lnTo>
                  <a:lnTo>
                    <a:pt x="44196" y="0"/>
                  </a:lnTo>
                  <a:close/>
                </a:path>
                <a:path w="1675765" h="1475104">
                  <a:moveTo>
                    <a:pt x="1675638" y="213868"/>
                  </a:moveTo>
                  <a:lnTo>
                    <a:pt x="1668106" y="167220"/>
                  </a:lnTo>
                  <a:lnTo>
                    <a:pt x="1647164" y="126707"/>
                  </a:lnTo>
                  <a:lnTo>
                    <a:pt x="1615224" y="94767"/>
                  </a:lnTo>
                  <a:lnTo>
                    <a:pt x="1574711" y="73825"/>
                  </a:lnTo>
                  <a:lnTo>
                    <a:pt x="1528064" y="66294"/>
                  </a:lnTo>
                  <a:lnTo>
                    <a:pt x="536956" y="66294"/>
                  </a:lnTo>
                  <a:lnTo>
                    <a:pt x="490296" y="73825"/>
                  </a:lnTo>
                  <a:lnTo>
                    <a:pt x="449783" y="94767"/>
                  </a:lnTo>
                  <a:lnTo>
                    <a:pt x="417842" y="126707"/>
                  </a:lnTo>
                  <a:lnTo>
                    <a:pt x="396900" y="167220"/>
                  </a:lnTo>
                  <a:lnTo>
                    <a:pt x="389382" y="213868"/>
                  </a:lnTo>
                  <a:lnTo>
                    <a:pt x="389382" y="804164"/>
                  </a:lnTo>
                  <a:lnTo>
                    <a:pt x="396900" y="850823"/>
                  </a:lnTo>
                  <a:lnTo>
                    <a:pt x="417842" y="891336"/>
                  </a:lnTo>
                  <a:lnTo>
                    <a:pt x="449783" y="923277"/>
                  </a:lnTo>
                  <a:lnTo>
                    <a:pt x="490296" y="944219"/>
                  </a:lnTo>
                  <a:lnTo>
                    <a:pt x="536956" y="951738"/>
                  </a:lnTo>
                  <a:lnTo>
                    <a:pt x="1528064" y="951738"/>
                  </a:lnTo>
                  <a:lnTo>
                    <a:pt x="1574711" y="944219"/>
                  </a:lnTo>
                  <a:lnTo>
                    <a:pt x="1615224" y="923277"/>
                  </a:lnTo>
                  <a:lnTo>
                    <a:pt x="1647164" y="891336"/>
                  </a:lnTo>
                  <a:lnTo>
                    <a:pt x="1668106" y="850823"/>
                  </a:lnTo>
                  <a:lnTo>
                    <a:pt x="1675638" y="804164"/>
                  </a:lnTo>
                  <a:lnTo>
                    <a:pt x="1675638" y="213868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6448806" y="2195322"/>
              <a:ext cx="1286510" cy="885825"/>
            </a:xfrm>
            <a:custGeom>
              <a:avLst/>
              <a:gdLst/>
              <a:ahLst/>
              <a:cxnLst/>
              <a:rect l="l" t="t" r="r" b="b"/>
              <a:pathLst>
                <a:path w="1286509" h="885825">
                  <a:moveTo>
                    <a:pt x="0" y="147574"/>
                  </a:moveTo>
                  <a:lnTo>
                    <a:pt x="7520" y="100917"/>
                  </a:lnTo>
                  <a:lnTo>
                    <a:pt x="28464" y="60405"/>
                  </a:lnTo>
                  <a:lnTo>
                    <a:pt x="60405" y="28464"/>
                  </a:lnTo>
                  <a:lnTo>
                    <a:pt x="100917" y="7520"/>
                  </a:lnTo>
                  <a:lnTo>
                    <a:pt x="147574" y="0"/>
                  </a:lnTo>
                  <a:lnTo>
                    <a:pt x="1138682" y="0"/>
                  </a:lnTo>
                  <a:lnTo>
                    <a:pt x="1185338" y="7520"/>
                  </a:lnTo>
                  <a:lnTo>
                    <a:pt x="1225850" y="28464"/>
                  </a:lnTo>
                  <a:lnTo>
                    <a:pt x="1257791" y="60405"/>
                  </a:lnTo>
                  <a:lnTo>
                    <a:pt x="1278735" y="100917"/>
                  </a:lnTo>
                  <a:lnTo>
                    <a:pt x="1286255" y="147574"/>
                  </a:lnTo>
                  <a:lnTo>
                    <a:pt x="1286255" y="737869"/>
                  </a:lnTo>
                  <a:lnTo>
                    <a:pt x="1278735" y="784526"/>
                  </a:lnTo>
                  <a:lnTo>
                    <a:pt x="1257791" y="825038"/>
                  </a:lnTo>
                  <a:lnTo>
                    <a:pt x="1225850" y="856979"/>
                  </a:lnTo>
                  <a:lnTo>
                    <a:pt x="1185338" y="877923"/>
                  </a:lnTo>
                  <a:lnTo>
                    <a:pt x="1138682" y="885443"/>
                  </a:lnTo>
                  <a:lnTo>
                    <a:pt x="147574" y="885443"/>
                  </a:lnTo>
                  <a:lnTo>
                    <a:pt x="100917" y="877923"/>
                  </a:lnTo>
                  <a:lnTo>
                    <a:pt x="60405" y="856979"/>
                  </a:lnTo>
                  <a:lnTo>
                    <a:pt x="28464" y="825038"/>
                  </a:lnTo>
                  <a:lnTo>
                    <a:pt x="7520" y="784526"/>
                  </a:lnTo>
                  <a:lnTo>
                    <a:pt x="0" y="737869"/>
                  </a:lnTo>
                  <a:lnTo>
                    <a:pt x="0" y="147574"/>
                  </a:lnTo>
                  <a:close/>
                </a:path>
              </a:pathLst>
            </a:custGeom>
            <a:ln w="25908">
              <a:solidFill>
                <a:srgbClr val="0048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737604" y="2150376"/>
              <a:ext cx="767333" cy="401561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665976" y="2363736"/>
              <a:ext cx="912114" cy="401561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626352" y="2577096"/>
              <a:ext cx="944118" cy="401561"/>
            </a:xfrm>
            <a:prstGeom prst="rect">
              <a:avLst/>
            </a:prstGeom>
          </p:spPr>
        </p:pic>
      </p:grpSp>
      <p:sp>
        <p:nvSpPr>
          <p:cNvPr id="29" name="object 29" descr=""/>
          <p:cNvSpPr txBox="1"/>
          <p:nvPr/>
        </p:nvSpPr>
        <p:spPr>
          <a:xfrm>
            <a:off x="6728586" y="2192527"/>
            <a:ext cx="729615" cy="880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111125">
              <a:lnSpc>
                <a:spcPct val="100000"/>
              </a:lnSpc>
              <a:spcBef>
                <a:spcPts val="105"/>
              </a:spcBef>
            </a:pPr>
            <a:r>
              <a:rPr dirty="0" sz="1400" spc="-10" b="1" i="1">
                <a:solidFill>
                  <a:srgbClr val="FFFFFF"/>
                </a:solidFill>
                <a:latin typeface="Arial"/>
                <a:cs typeface="Arial"/>
              </a:rPr>
              <a:t>Volné mastné kyseliny </a:t>
            </a: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600</a:t>
            </a:r>
            <a:r>
              <a:rPr dirty="0" sz="1400" spc="-25" b="1" i="1">
                <a:solidFill>
                  <a:srgbClr val="FFFFFF"/>
                </a:solidFill>
                <a:latin typeface="Arial"/>
                <a:cs typeface="Arial"/>
              </a:rPr>
              <a:t> t/r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400780" y="969263"/>
            <a:ext cx="7891780" cy="123189"/>
            <a:chOff x="400780" y="969263"/>
            <a:chExt cx="7891780" cy="123189"/>
          </a:xfrm>
        </p:grpSpPr>
        <p:pic>
          <p:nvPicPr>
            <p:cNvPr id="31" name="object 3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00780" y="970898"/>
              <a:ext cx="7891324" cy="121362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435864" y="969263"/>
              <a:ext cx="7816850" cy="44450"/>
            </a:xfrm>
            <a:custGeom>
              <a:avLst/>
              <a:gdLst/>
              <a:ahLst/>
              <a:cxnLst/>
              <a:rect l="l" t="t" r="r" b="b"/>
              <a:pathLst>
                <a:path w="7816850" h="44450">
                  <a:moveTo>
                    <a:pt x="7816596" y="35306"/>
                  </a:moveTo>
                  <a:lnTo>
                    <a:pt x="0" y="35306"/>
                  </a:lnTo>
                  <a:lnTo>
                    <a:pt x="0" y="44196"/>
                  </a:lnTo>
                  <a:lnTo>
                    <a:pt x="7816596" y="44196"/>
                  </a:lnTo>
                  <a:lnTo>
                    <a:pt x="7816596" y="35306"/>
                  </a:lnTo>
                  <a:close/>
                </a:path>
                <a:path w="7816850" h="44450">
                  <a:moveTo>
                    <a:pt x="7816596" y="0"/>
                  </a:moveTo>
                  <a:lnTo>
                    <a:pt x="0" y="0"/>
                  </a:lnTo>
                  <a:lnTo>
                    <a:pt x="0" y="26543"/>
                  </a:lnTo>
                  <a:lnTo>
                    <a:pt x="7816596" y="26543"/>
                  </a:lnTo>
                  <a:lnTo>
                    <a:pt x="7816596" y="0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3" name="object 33" descr=""/>
          <p:cNvGrpSpPr/>
          <p:nvPr/>
        </p:nvGrpSpPr>
        <p:grpSpPr>
          <a:xfrm>
            <a:off x="3837432" y="2221992"/>
            <a:ext cx="3272790" cy="3079115"/>
            <a:chOff x="3837432" y="2221992"/>
            <a:chExt cx="3272790" cy="3079115"/>
          </a:xfrm>
        </p:grpSpPr>
        <p:pic>
          <p:nvPicPr>
            <p:cNvPr id="34" name="object 34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837432" y="2221992"/>
              <a:ext cx="1958339" cy="2673095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3891153" y="2237612"/>
              <a:ext cx="3190240" cy="3049905"/>
            </a:xfrm>
            <a:custGeom>
              <a:avLst/>
              <a:gdLst/>
              <a:ahLst/>
              <a:cxnLst/>
              <a:rect l="l" t="t" r="r" b="b"/>
              <a:pathLst>
                <a:path w="3190240" h="3049904">
                  <a:moveTo>
                    <a:pt x="3190113" y="2635885"/>
                  </a:moveTo>
                  <a:lnTo>
                    <a:pt x="3183598" y="2603665"/>
                  </a:lnTo>
                  <a:lnTo>
                    <a:pt x="3165856" y="2577338"/>
                  </a:lnTo>
                  <a:lnTo>
                    <a:pt x="3139529" y="2559596"/>
                  </a:lnTo>
                  <a:lnTo>
                    <a:pt x="3107309" y="2553081"/>
                  </a:lnTo>
                  <a:lnTo>
                    <a:pt x="1843176" y="2553081"/>
                  </a:lnTo>
                  <a:lnTo>
                    <a:pt x="1856105" y="2543810"/>
                  </a:lnTo>
                  <a:lnTo>
                    <a:pt x="35941" y="0"/>
                  </a:lnTo>
                  <a:lnTo>
                    <a:pt x="14351" y="15494"/>
                  </a:lnTo>
                  <a:lnTo>
                    <a:pt x="1830057" y="2553081"/>
                  </a:lnTo>
                  <a:lnTo>
                    <a:pt x="1819313" y="2553081"/>
                  </a:lnTo>
                  <a:lnTo>
                    <a:pt x="7239" y="20574"/>
                  </a:lnTo>
                  <a:lnTo>
                    <a:pt x="0" y="25781"/>
                  </a:lnTo>
                  <a:lnTo>
                    <a:pt x="1808340" y="2553081"/>
                  </a:lnTo>
                  <a:lnTo>
                    <a:pt x="1444117" y="2553081"/>
                  </a:lnTo>
                  <a:lnTo>
                    <a:pt x="1411884" y="2559596"/>
                  </a:lnTo>
                  <a:lnTo>
                    <a:pt x="1385570" y="2577338"/>
                  </a:lnTo>
                  <a:lnTo>
                    <a:pt x="1367815" y="2603665"/>
                  </a:lnTo>
                  <a:lnTo>
                    <a:pt x="1361313" y="2635885"/>
                  </a:lnTo>
                  <a:lnTo>
                    <a:pt x="1361313" y="2967101"/>
                  </a:lnTo>
                  <a:lnTo>
                    <a:pt x="1367815" y="2999333"/>
                  </a:lnTo>
                  <a:lnTo>
                    <a:pt x="1385570" y="3025648"/>
                  </a:lnTo>
                  <a:lnTo>
                    <a:pt x="1411884" y="3043402"/>
                  </a:lnTo>
                  <a:lnTo>
                    <a:pt x="1444117" y="3049905"/>
                  </a:lnTo>
                  <a:lnTo>
                    <a:pt x="3107309" y="3049905"/>
                  </a:lnTo>
                  <a:lnTo>
                    <a:pt x="3139529" y="3043402"/>
                  </a:lnTo>
                  <a:lnTo>
                    <a:pt x="3165856" y="3025648"/>
                  </a:lnTo>
                  <a:lnTo>
                    <a:pt x="3183598" y="2999333"/>
                  </a:lnTo>
                  <a:lnTo>
                    <a:pt x="3190113" y="2967101"/>
                  </a:lnTo>
                  <a:lnTo>
                    <a:pt x="3190113" y="2635885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5252466" y="4790694"/>
              <a:ext cx="1828800" cy="497205"/>
            </a:xfrm>
            <a:custGeom>
              <a:avLst/>
              <a:gdLst/>
              <a:ahLst/>
              <a:cxnLst/>
              <a:rect l="l" t="t" r="r" b="b"/>
              <a:pathLst>
                <a:path w="1828800" h="497204">
                  <a:moveTo>
                    <a:pt x="0" y="82803"/>
                  </a:moveTo>
                  <a:lnTo>
                    <a:pt x="6508" y="50577"/>
                  </a:lnTo>
                  <a:lnTo>
                    <a:pt x="24257" y="24256"/>
                  </a:lnTo>
                  <a:lnTo>
                    <a:pt x="50577" y="6508"/>
                  </a:lnTo>
                  <a:lnTo>
                    <a:pt x="82804" y="0"/>
                  </a:lnTo>
                  <a:lnTo>
                    <a:pt x="1745995" y="0"/>
                  </a:lnTo>
                  <a:lnTo>
                    <a:pt x="1778222" y="6508"/>
                  </a:lnTo>
                  <a:lnTo>
                    <a:pt x="1804542" y="24256"/>
                  </a:lnTo>
                  <a:lnTo>
                    <a:pt x="1822291" y="50577"/>
                  </a:lnTo>
                  <a:lnTo>
                    <a:pt x="1828800" y="82803"/>
                  </a:lnTo>
                  <a:lnTo>
                    <a:pt x="1828800" y="414019"/>
                  </a:lnTo>
                  <a:lnTo>
                    <a:pt x="1822291" y="446246"/>
                  </a:lnTo>
                  <a:lnTo>
                    <a:pt x="1804542" y="472566"/>
                  </a:lnTo>
                  <a:lnTo>
                    <a:pt x="1778222" y="490315"/>
                  </a:lnTo>
                  <a:lnTo>
                    <a:pt x="1745995" y="496823"/>
                  </a:lnTo>
                  <a:lnTo>
                    <a:pt x="82804" y="496823"/>
                  </a:lnTo>
                  <a:lnTo>
                    <a:pt x="50577" y="490315"/>
                  </a:lnTo>
                  <a:lnTo>
                    <a:pt x="24257" y="472566"/>
                  </a:lnTo>
                  <a:lnTo>
                    <a:pt x="6508" y="446246"/>
                  </a:lnTo>
                  <a:lnTo>
                    <a:pt x="0" y="414019"/>
                  </a:lnTo>
                  <a:lnTo>
                    <a:pt x="0" y="82803"/>
                  </a:lnTo>
                  <a:close/>
                </a:path>
              </a:pathLst>
            </a:custGeom>
            <a:ln w="25908">
              <a:solidFill>
                <a:srgbClr val="0048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283708" y="4765560"/>
              <a:ext cx="1826514" cy="401561"/>
            </a:xfrm>
            <a:prstGeom prst="rect">
              <a:avLst/>
            </a:prstGeom>
          </p:spPr>
        </p:pic>
      </p:grpSp>
      <p:sp>
        <p:nvSpPr>
          <p:cNvPr id="38" name="object 38" descr=""/>
          <p:cNvSpPr txBox="1"/>
          <p:nvPr/>
        </p:nvSpPr>
        <p:spPr>
          <a:xfrm>
            <a:off x="5268674" y="4807153"/>
            <a:ext cx="1796414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Jedlý</a:t>
            </a:r>
            <a:r>
              <a:rPr dirty="0" sz="1400" spc="-4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řepkový</a:t>
            </a:r>
            <a:r>
              <a:rPr dirty="0" sz="1400" spc="-4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0" b="1" i="1">
                <a:solidFill>
                  <a:srgbClr val="FFFFFF"/>
                </a:solidFill>
                <a:latin typeface="Arial"/>
                <a:cs typeface="Arial"/>
              </a:rPr>
              <a:t>olej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40</a:t>
            </a:r>
            <a:r>
              <a:rPr dirty="0" sz="1400" spc="-2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000</a:t>
            </a:r>
            <a:r>
              <a:rPr dirty="0" sz="1400" spc="-2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 b="1" i="1">
                <a:solidFill>
                  <a:srgbClr val="FFFFFF"/>
                </a:solidFill>
                <a:latin typeface="Arial"/>
                <a:cs typeface="Arial"/>
              </a:rPr>
              <a:t>t/r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9" name="object 39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7495031" y="199644"/>
            <a:ext cx="1473707" cy="409955"/>
          </a:xfrm>
          <a:prstGeom prst="rect">
            <a:avLst/>
          </a:prstGeom>
        </p:spPr>
      </p:pic>
      <p:grpSp>
        <p:nvGrpSpPr>
          <p:cNvPr id="40" name="object 40" descr=""/>
          <p:cNvGrpSpPr/>
          <p:nvPr/>
        </p:nvGrpSpPr>
        <p:grpSpPr>
          <a:xfrm>
            <a:off x="6024371" y="2641104"/>
            <a:ext cx="2451100" cy="1097915"/>
            <a:chOff x="6024371" y="2641104"/>
            <a:chExt cx="2451100" cy="1097915"/>
          </a:xfrm>
        </p:grpSpPr>
        <p:pic>
          <p:nvPicPr>
            <p:cNvPr id="41" name="object 41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024371" y="2641104"/>
              <a:ext cx="457250" cy="164706"/>
            </a:xfrm>
            <a:prstGeom prst="rect">
              <a:avLst/>
            </a:prstGeom>
          </p:spPr>
        </p:pic>
        <p:sp>
          <p:nvSpPr>
            <p:cNvPr id="42" name="object 42" descr=""/>
            <p:cNvSpPr/>
            <p:nvPr/>
          </p:nvSpPr>
          <p:spPr>
            <a:xfrm>
              <a:off x="6086856" y="2665475"/>
              <a:ext cx="2375535" cy="1060450"/>
            </a:xfrm>
            <a:custGeom>
              <a:avLst/>
              <a:gdLst/>
              <a:ahLst/>
              <a:cxnLst/>
              <a:rect l="l" t="t" r="r" b="b"/>
              <a:pathLst>
                <a:path w="2375534" h="1060450">
                  <a:moveTo>
                    <a:pt x="337312" y="35306"/>
                  </a:moveTo>
                  <a:lnTo>
                    <a:pt x="0" y="35306"/>
                  </a:lnTo>
                  <a:lnTo>
                    <a:pt x="0" y="44196"/>
                  </a:lnTo>
                  <a:lnTo>
                    <a:pt x="337312" y="44196"/>
                  </a:lnTo>
                  <a:lnTo>
                    <a:pt x="337312" y="35306"/>
                  </a:lnTo>
                  <a:close/>
                </a:path>
                <a:path w="2375534" h="1060450">
                  <a:moveTo>
                    <a:pt x="337312" y="0"/>
                  </a:moveTo>
                  <a:lnTo>
                    <a:pt x="0" y="0"/>
                  </a:lnTo>
                  <a:lnTo>
                    <a:pt x="0" y="26543"/>
                  </a:lnTo>
                  <a:lnTo>
                    <a:pt x="337312" y="26543"/>
                  </a:lnTo>
                  <a:lnTo>
                    <a:pt x="337312" y="0"/>
                  </a:lnTo>
                  <a:close/>
                </a:path>
                <a:path w="2375534" h="1060450">
                  <a:moveTo>
                    <a:pt x="2375154" y="734822"/>
                  </a:moveTo>
                  <a:lnTo>
                    <a:pt x="2370036" y="709510"/>
                  </a:lnTo>
                  <a:lnTo>
                    <a:pt x="2356116" y="688835"/>
                  </a:lnTo>
                  <a:lnTo>
                    <a:pt x="2335441" y="674916"/>
                  </a:lnTo>
                  <a:lnTo>
                    <a:pt x="2310130" y="669798"/>
                  </a:lnTo>
                  <a:lnTo>
                    <a:pt x="998474" y="669798"/>
                  </a:lnTo>
                  <a:lnTo>
                    <a:pt x="973150" y="674916"/>
                  </a:lnTo>
                  <a:lnTo>
                    <a:pt x="952474" y="688835"/>
                  </a:lnTo>
                  <a:lnTo>
                    <a:pt x="938555" y="709510"/>
                  </a:lnTo>
                  <a:lnTo>
                    <a:pt x="933450" y="734822"/>
                  </a:lnTo>
                  <a:lnTo>
                    <a:pt x="933450" y="994918"/>
                  </a:lnTo>
                  <a:lnTo>
                    <a:pt x="938555" y="1020241"/>
                  </a:lnTo>
                  <a:lnTo>
                    <a:pt x="952474" y="1040917"/>
                  </a:lnTo>
                  <a:lnTo>
                    <a:pt x="973150" y="1054836"/>
                  </a:lnTo>
                  <a:lnTo>
                    <a:pt x="998474" y="1059942"/>
                  </a:lnTo>
                  <a:lnTo>
                    <a:pt x="2310130" y="1059942"/>
                  </a:lnTo>
                  <a:lnTo>
                    <a:pt x="2335441" y="1054836"/>
                  </a:lnTo>
                  <a:lnTo>
                    <a:pt x="2356116" y="1040917"/>
                  </a:lnTo>
                  <a:lnTo>
                    <a:pt x="2370036" y="1020241"/>
                  </a:lnTo>
                  <a:lnTo>
                    <a:pt x="2375154" y="994918"/>
                  </a:lnTo>
                  <a:lnTo>
                    <a:pt x="2375154" y="734822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7020305" y="3335273"/>
              <a:ext cx="1442085" cy="390525"/>
            </a:xfrm>
            <a:custGeom>
              <a:avLst/>
              <a:gdLst/>
              <a:ahLst/>
              <a:cxnLst/>
              <a:rect l="l" t="t" r="r" b="b"/>
              <a:pathLst>
                <a:path w="1442084" h="390525">
                  <a:moveTo>
                    <a:pt x="0" y="65024"/>
                  </a:moveTo>
                  <a:lnTo>
                    <a:pt x="5105" y="39701"/>
                  </a:lnTo>
                  <a:lnTo>
                    <a:pt x="19034" y="19034"/>
                  </a:lnTo>
                  <a:lnTo>
                    <a:pt x="39701" y="5105"/>
                  </a:lnTo>
                  <a:lnTo>
                    <a:pt x="65024" y="0"/>
                  </a:lnTo>
                  <a:lnTo>
                    <a:pt x="1376679" y="0"/>
                  </a:lnTo>
                  <a:lnTo>
                    <a:pt x="1402002" y="5105"/>
                  </a:lnTo>
                  <a:lnTo>
                    <a:pt x="1422669" y="19034"/>
                  </a:lnTo>
                  <a:lnTo>
                    <a:pt x="1436598" y="39701"/>
                  </a:lnTo>
                  <a:lnTo>
                    <a:pt x="1441703" y="65024"/>
                  </a:lnTo>
                  <a:lnTo>
                    <a:pt x="1441703" y="325119"/>
                  </a:lnTo>
                  <a:lnTo>
                    <a:pt x="1436598" y="350442"/>
                  </a:lnTo>
                  <a:lnTo>
                    <a:pt x="1422669" y="371109"/>
                  </a:lnTo>
                  <a:lnTo>
                    <a:pt x="1402002" y="385038"/>
                  </a:lnTo>
                  <a:lnTo>
                    <a:pt x="1376679" y="390144"/>
                  </a:lnTo>
                  <a:lnTo>
                    <a:pt x="65024" y="390144"/>
                  </a:lnTo>
                  <a:lnTo>
                    <a:pt x="39701" y="385038"/>
                  </a:lnTo>
                  <a:lnTo>
                    <a:pt x="19034" y="371109"/>
                  </a:lnTo>
                  <a:lnTo>
                    <a:pt x="5105" y="350442"/>
                  </a:lnTo>
                  <a:lnTo>
                    <a:pt x="0" y="325119"/>
                  </a:lnTo>
                  <a:lnTo>
                    <a:pt x="0" y="65024"/>
                  </a:lnTo>
                  <a:close/>
                </a:path>
              </a:pathLst>
            </a:custGeom>
            <a:ln w="25908">
              <a:solidFill>
                <a:srgbClr val="0048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173467" y="3256800"/>
              <a:ext cx="1146809" cy="401561"/>
            </a:xfrm>
            <a:prstGeom prst="rect">
              <a:avLst/>
            </a:prstGeom>
          </p:spPr>
        </p:pic>
      </p:grpSp>
      <p:sp>
        <p:nvSpPr>
          <p:cNvPr id="45" name="object 45" descr=""/>
          <p:cNvSpPr txBox="1"/>
          <p:nvPr/>
        </p:nvSpPr>
        <p:spPr>
          <a:xfrm>
            <a:off x="7275703" y="3298951"/>
            <a:ext cx="931544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 i="1">
                <a:solidFill>
                  <a:srgbClr val="FFFFFF"/>
                </a:solidFill>
                <a:latin typeface="Arial"/>
                <a:cs typeface="Arial"/>
              </a:rPr>
              <a:t>GLYCERIN</a:t>
            </a:r>
            <a:endParaRPr sz="1400">
              <a:latin typeface="Arial"/>
              <a:cs typeface="Arial"/>
            </a:endParaRPr>
          </a:p>
          <a:p>
            <a:pPr marL="79375">
              <a:lnSpc>
                <a:spcPct val="100000"/>
              </a:lnSpc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10</a:t>
            </a:r>
            <a:r>
              <a:rPr dirty="0" sz="1400" spc="-2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000</a:t>
            </a:r>
            <a:r>
              <a:rPr dirty="0" sz="1400" spc="-2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 b="1" i="1">
                <a:solidFill>
                  <a:srgbClr val="FFFFFF"/>
                </a:solidFill>
                <a:latin typeface="Arial"/>
                <a:cs typeface="Arial"/>
              </a:rPr>
              <a:t>t/r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6" name="object 46" descr=""/>
          <p:cNvGrpSpPr/>
          <p:nvPr/>
        </p:nvGrpSpPr>
        <p:grpSpPr>
          <a:xfrm>
            <a:off x="492198" y="1667208"/>
            <a:ext cx="8199755" cy="4901565"/>
            <a:chOff x="492198" y="1667208"/>
            <a:chExt cx="8199755" cy="4901565"/>
          </a:xfrm>
        </p:grpSpPr>
        <p:pic>
          <p:nvPicPr>
            <p:cNvPr id="47" name="object 47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024372" y="3535692"/>
              <a:ext cx="1075931" cy="164706"/>
            </a:xfrm>
            <a:prstGeom prst="rect">
              <a:avLst/>
            </a:prstGeom>
          </p:spPr>
        </p:pic>
        <p:sp>
          <p:nvSpPr>
            <p:cNvPr id="48" name="object 48" descr=""/>
            <p:cNvSpPr/>
            <p:nvPr/>
          </p:nvSpPr>
          <p:spPr>
            <a:xfrm>
              <a:off x="6086856" y="3560063"/>
              <a:ext cx="955675" cy="44450"/>
            </a:xfrm>
            <a:custGeom>
              <a:avLst/>
              <a:gdLst/>
              <a:ahLst/>
              <a:cxnLst/>
              <a:rect l="l" t="t" r="r" b="b"/>
              <a:pathLst>
                <a:path w="955675" h="44450">
                  <a:moveTo>
                    <a:pt x="955421" y="35318"/>
                  </a:moveTo>
                  <a:lnTo>
                    <a:pt x="0" y="35318"/>
                  </a:lnTo>
                  <a:lnTo>
                    <a:pt x="0" y="44196"/>
                  </a:lnTo>
                  <a:lnTo>
                    <a:pt x="955421" y="44196"/>
                  </a:lnTo>
                  <a:lnTo>
                    <a:pt x="955421" y="35318"/>
                  </a:lnTo>
                  <a:close/>
                </a:path>
                <a:path w="955675" h="44450">
                  <a:moveTo>
                    <a:pt x="955421" y="0"/>
                  </a:moveTo>
                  <a:lnTo>
                    <a:pt x="0" y="0"/>
                  </a:lnTo>
                  <a:lnTo>
                    <a:pt x="0" y="26555"/>
                  </a:lnTo>
                  <a:lnTo>
                    <a:pt x="955421" y="26555"/>
                  </a:lnTo>
                  <a:lnTo>
                    <a:pt x="955421" y="0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92198" y="1982536"/>
              <a:ext cx="1522582" cy="751694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54736" y="1990343"/>
              <a:ext cx="1456944" cy="685800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185159" y="5099303"/>
              <a:ext cx="1664208" cy="925080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265931" y="5125211"/>
              <a:ext cx="1562100" cy="822960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284583" y="3864795"/>
              <a:ext cx="1179861" cy="1184284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347204" y="3872483"/>
              <a:ext cx="1114044" cy="1118615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739640" y="2378976"/>
              <a:ext cx="1222248" cy="1178039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820411" y="2404871"/>
              <a:ext cx="1120139" cy="1075943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049524" y="2403347"/>
              <a:ext cx="845820" cy="1292352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130296" y="2429255"/>
              <a:ext cx="743711" cy="1190244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899376" y="5428440"/>
              <a:ext cx="976926" cy="1140046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961887" y="5436108"/>
              <a:ext cx="911352" cy="1074420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840794" y="1667208"/>
              <a:ext cx="850789" cy="1140046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903463" y="1674875"/>
              <a:ext cx="784859" cy="1074420"/>
            </a:xfrm>
            <a:prstGeom prst="rect">
              <a:avLst/>
            </a:prstGeom>
          </p:spPr>
        </p:pic>
        <p:sp>
          <p:nvSpPr>
            <p:cNvPr id="63" name="object 63" descr=""/>
            <p:cNvSpPr/>
            <p:nvPr/>
          </p:nvSpPr>
          <p:spPr>
            <a:xfrm>
              <a:off x="1291590" y="4266438"/>
              <a:ext cx="1287780" cy="685800"/>
            </a:xfrm>
            <a:custGeom>
              <a:avLst/>
              <a:gdLst/>
              <a:ahLst/>
              <a:cxnLst/>
              <a:rect l="l" t="t" r="r" b="b"/>
              <a:pathLst>
                <a:path w="1287780" h="685800">
                  <a:moveTo>
                    <a:pt x="1173480" y="0"/>
                  </a:moveTo>
                  <a:lnTo>
                    <a:pt x="114300" y="0"/>
                  </a:lnTo>
                  <a:lnTo>
                    <a:pt x="69812" y="8983"/>
                  </a:lnTo>
                  <a:lnTo>
                    <a:pt x="33480" y="33480"/>
                  </a:lnTo>
                  <a:lnTo>
                    <a:pt x="8983" y="69812"/>
                  </a:lnTo>
                  <a:lnTo>
                    <a:pt x="0" y="114300"/>
                  </a:lnTo>
                  <a:lnTo>
                    <a:pt x="0" y="571500"/>
                  </a:lnTo>
                  <a:lnTo>
                    <a:pt x="8983" y="615987"/>
                  </a:lnTo>
                  <a:lnTo>
                    <a:pt x="33480" y="652319"/>
                  </a:lnTo>
                  <a:lnTo>
                    <a:pt x="69812" y="676816"/>
                  </a:lnTo>
                  <a:lnTo>
                    <a:pt x="114300" y="685800"/>
                  </a:lnTo>
                  <a:lnTo>
                    <a:pt x="1173480" y="685800"/>
                  </a:lnTo>
                  <a:lnTo>
                    <a:pt x="1217967" y="676816"/>
                  </a:lnTo>
                  <a:lnTo>
                    <a:pt x="1254299" y="652319"/>
                  </a:lnTo>
                  <a:lnTo>
                    <a:pt x="1278796" y="615987"/>
                  </a:lnTo>
                  <a:lnTo>
                    <a:pt x="1287780" y="571500"/>
                  </a:lnTo>
                  <a:lnTo>
                    <a:pt x="1287780" y="114300"/>
                  </a:lnTo>
                  <a:lnTo>
                    <a:pt x="1278796" y="69812"/>
                  </a:lnTo>
                  <a:lnTo>
                    <a:pt x="1254299" y="33480"/>
                  </a:lnTo>
                  <a:lnTo>
                    <a:pt x="1217967" y="8983"/>
                  </a:lnTo>
                  <a:lnTo>
                    <a:pt x="1173480" y="0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1291590" y="4266438"/>
              <a:ext cx="1287780" cy="685800"/>
            </a:xfrm>
            <a:custGeom>
              <a:avLst/>
              <a:gdLst/>
              <a:ahLst/>
              <a:cxnLst/>
              <a:rect l="l" t="t" r="r" b="b"/>
              <a:pathLst>
                <a:path w="1287780" h="685800">
                  <a:moveTo>
                    <a:pt x="0" y="114300"/>
                  </a:moveTo>
                  <a:lnTo>
                    <a:pt x="8983" y="69812"/>
                  </a:lnTo>
                  <a:lnTo>
                    <a:pt x="33480" y="33480"/>
                  </a:lnTo>
                  <a:lnTo>
                    <a:pt x="69812" y="8983"/>
                  </a:lnTo>
                  <a:lnTo>
                    <a:pt x="114300" y="0"/>
                  </a:lnTo>
                  <a:lnTo>
                    <a:pt x="1173480" y="0"/>
                  </a:lnTo>
                  <a:lnTo>
                    <a:pt x="1217967" y="8983"/>
                  </a:lnTo>
                  <a:lnTo>
                    <a:pt x="1254299" y="33480"/>
                  </a:lnTo>
                  <a:lnTo>
                    <a:pt x="1278796" y="69812"/>
                  </a:lnTo>
                  <a:lnTo>
                    <a:pt x="1287780" y="114300"/>
                  </a:lnTo>
                  <a:lnTo>
                    <a:pt x="1287780" y="571500"/>
                  </a:lnTo>
                  <a:lnTo>
                    <a:pt x="1278796" y="615987"/>
                  </a:lnTo>
                  <a:lnTo>
                    <a:pt x="1254299" y="652319"/>
                  </a:lnTo>
                  <a:lnTo>
                    <a:pt x="1217967" y="676816"/>
                  </a:lnTo>
                  <a:lnTo>
                    <a:pt x="1173480" y="685800"/>
                  </a:lnTo>
                  <a:lnTo>
                    <a:pt x="114300" y="685800"/>
                  </a:lnTo>
                  <a:lnTo>
                    <a:pt x="69812" y="676816"/>
                  </a:lnTo>
                  <a:lnTo>
                    <a:pt x="33480" y="652319"/>
                  </a:lnTo>
                  <a:lnTo>
                    <a:pt x="8983" y="615987"/>
                  </a:lnTo>
                  <a:lnTo>
                    <a:pt x="0" y="571500"/>
                  </a:lnTo>
                  <a:lnTo>
                    <a:pt x="0" y="114300"/>
                  </a:lnTo>
                  <a:close/>
                </a:path>
              </a:pathLst>
            </a:custGeom>
            <a:ln w="25908">
              <a:solidFill>
                <a:srgbClr val="0048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5" name="object 65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488947" y="4335792"/>
              <a:ext cx="904493" cy="401561"/>
            </a:xfrm>
            <a:prstGeom prst="rect">
              <a:avLst/>
            </a:prstGeom>
          </p:spPr>
        </p:pic>
      </p:grpSp>
      <p:sp>
        <p:nvSpPr>
          <p:cNvPr id="66" name="object 66" descr=""/>
          <p:cNvSpPr txBox="1"/>
          <p:nvPr/>
        </p:nvSpPr>
        <p:spPr>
          <a:xfrm>
            <a:off x="1589913" y="4377944"/>
            <a:ext cx="687705" cy="453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 i="1">
                <a:solidFill>
                  <a:srgbClr val="FFFFFF"/>
                </a:solidFill>
                <a:latin typeface="Arial"/>
                <a:cs typeface="Arial"/>
              </a:rPr>
              <a:t>Biochar</a:t>
            </a:r>
            <a:endParaRPr sz="1400">
              <a:latin typeface="Arial"/>
              <a:cs typeface="Arial"/>
            </a:endParaRPr>
          </a:p>
          <a:p>
            <a:pPr marL="82550">
              <a:lnSpc>
                <a:spcPct val="100000"/>
              </a:lnSpc>
              <a:spcBef>
                <a:spcPts val="5"/>
              </a:spcBef>
            </a:pP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700</a:t>
            </a:r>
            <a:r>
              <a:rPr dirty="0" sz="1400" spc="-25" b="1" i="1">
                <a:solidFill>
                  <a:srgbClr val="FFFFFF"/>
                </a:solidFill>
                <a:latin typeface="Arial"/>
                <a:cs typeface="Arial"/>
              </a:rPr>
              <a:t> t/r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7" name="object 67" descr=""/>
          <p:cNvGrpSpPr/>
          <p:nvPr/>
        </p:nvGrpSpPr>
        <p:grpSpPr>
          <a:xfrm>
            <a:off x="1240536" y="3535692"/>
            <a:ext cx="1318260" cy="2651760"/>
            <a:chOff x="1240536" y="3535692"/>
            <a:chExt cx="1318260" cy="2651760"/>
          </a:xfrm>
        </p:grpSpPr>
        <p:pic>
          <p:nvPicPr>
            <p:cNvPr id="68" name="object 68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310640" y="3535692"/>
              <a:ext cx="470916" cy="848855"/>
            </a:xfrm>
            <a:prstGeom prst="rect">
              <a:avLst/>
            </a:prstGeom>
          </p:spPr>
        </p:pic>
        <p:sp>
          <p:nvSpPr>
            <p:cNvPr id="69" name="object 69" descr=""/>
            <p:cNvSpPr/>
            <p:nvPr/>
          </p:nvSpPr>
          <p:spPr>
            <a:xfrm>
              <a:off x="1366012" y="3552952"/>
              <a:ext cx="364490" cy="743585"/>
            </a:xfrm>
            <a:custGeom>
              <a:avLst/>
              <a:gdLst/>
              <a:ahLst/>
              <a:cxnLst/>
              <a:rect l="l" t="t" r="r" b="b"/>
              <a:pathLst>
                <a:path w="364489" h="743585">
                  <a:moveTo>
                    <a:pt x="8128" y="14477"/>
                  </a:moveTo>
                  <a:lnTo>
                    <a:pt x="0" y="18034"/>
                  </a:lnTo>
                  <a:lnTo>
                    <a:pt x="323723" y="743204"/>
                  </a:lnTo>
                  <a:lnTo>
                    <a:pt x="331850" y="739521"/>
                  </a:lnTo>
                  <a:lnTo>
                    <a:pt x="8128" y="14477"/>
                  </a:lnTo>
                  <a:close/>
                </a:path>
                <a:path w="364489" h="743585">
                  <a:moveTo>
                    <a:pt x="40385" y="0"/>
                  </a:moveTo>
                  <a:lnTo>
                    <a:pt x="16128" y="10795"/>
                  </a:lnTo>
                  <a:lnTo>
                    <a:pt x="339851" y="735965"/>
                  </a:lnTo>
                  <a:lnTo>
                    <a:pt x="364108" y="725170"/>
                  </a:lnTo>
                  <a:lnTo>
                    <a:pt x="40385" y="0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0" name="object 70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240536" y="4965191"/>
              <a:ext cx="1318260" cy="1222248"/>
            </a:xfrm>
            <a:prstGeom prst="rect">
              <a:avLst/>
            </a:prstGeom>
          </p:spPr>
        </p:pic>
        <p:pic>
          <p:nvPicPr>
            <p:cNvPr id="71" name="object 71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321308" y="4991100"/>
              <a:ext cx="1216152" cy="11201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832103" y="4454652"/>
            <a:ext cx="7609840" cy="0"/>
          </a:xfrm>
          <a:custGeom>
            <a:avLst/>
            <a:gdLst/>
            <a:ahLst/>
            <a:cxnLst/>
            <a:rect l="l" t="t" r="r" b="b"/>
            <a:pathLst>
              <a:path w="7609840" h="0">
                <a:moveTo>
                  <a:pt x="0" y="0"/>
                </a:moveTo>
                <a:lnTo>
                  <a:pt x="760933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832103" y="3954779"/>
            <a:ext cx="7609840" cy="0"/>
          </a:xfrm>
          <a:custGeom>
            <a:avLst/>
            <a:gdLst/>
            <a:ahLst/>
            <a:cxnLst/>
            <a:rect l="l" t="t" r="r" b="b"/>
            <a:pathLst>
              <a:path w="7609840" h="0">
                <a:moveTo>
                  <a:pt x="0" y="0"/>
                </a:moveTo>
                <a:lnTo>
                  <a:pt x="760933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832103" y="3453384"/>
            <a:ext cx="7609840" cy="0"/>
          </a:xfrm>
          <a:custGeom>
            <a:avLst/>
            <a:gdLst/>
            <a:ahLst/>
            <a:cxnLst/>
            <a:rect l="l" t="t" r="r" b="b"/>
            <a:pathLst>
              <a:path w="7609840" h="0">
                <a:moveTo>
                  <a:pt x="0" y="0"/>
                </a:moveTo>
                <a:lnTo>
                  <a:pt x="760933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832103" y="2953511"/>
            <a:ext cx="7609840" cy="0"/>
          </a:xfrm>
          <a:custGeom>
            <a:avLst/>
            <a:gdLst/>
            <a:ahLst/>
            <a:cxnLst/>
            <a:rect l="l" t="t" r="r" b="b"/>
            <a:pathLst>
              <a:path w="7609840" h="0">
                <a:moveTo>
                  <a:pt x="0" y="0"/>
                </a:moveTo>
                <a:lnTo>
                  <a:pt x="760933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832103" y="2452116"/>
            <a:ext cx="7609840" cy="0"/>
          </a:xfrm>
          <a:custGeom>
            <a:avLst/>
            <a:gdLst/>
            <a:ahLst/>
            <a:cxnLst/>
            <a:rect l="l" t="t" r="r" b="b"/>
            <a:pathLst>
              <a:path w="7609840" h="0">
                <a:moveTo>
                  <a:pt x="0" y="0"/>
                </a:moveTo>
                <a:lnTo>
                  <a:pt x="760933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832103" y="1952244"/>
            <a:ext cx="7609840" cy="0"/>
          </a:xfrm>
          <a:custGeom>
            <a:avLst/>
            <a:gdLst/>
            <a:ahLst/>
            <a:cxnLst/>
            <a:rect l="l" t="t" r="r" b="b"/>
            <a:pathLst>
              <a:path w="7609840" h="0">
                <a:moveTo>
                  <a:pt x="0" y="0"/>
                </a:moveTo>
                <a:lnTo>
                  <a:pt x="760933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832103" y="1450847"/>
            <a:ext cx="7609840" cy="0"/>
          </a:xfrm>
          <a:custGeom>
            <a:avLst/>
            <a:gdLst/>
            <a:ahLst/>
            <a:cxnLst/>
            <a:rect l="l" t="t" r="r" b="b"/>
            <a:pathLst>
              <a:path w="7609840" h="0">
                <a:moveTo>
                  <a:pt x="0" y="0"/>
                </a:moveTo>
                <a:lnTo>
                  <a:pt x="7609332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9" name="object 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13776" y="1997964"/>
            <a:ext cx="251459" cy="2967227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9932" y="3962374"/>
            <a:ext cx="3579876" cy="1002817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24443" y="2048255"/>
            <a:ext cx="156209" cy="2910078"/>
          </a:xfrm>
          <a:prstGeom prst="rect">
            <a:avLst/>
          </a:prstGeom>
        </p:spPr>
      </p:pic>
      <p:grpSp>
        <p:nvGrpSpPr>
          <p:cNvPr id="12" name="object 12" descr=""/>
          <p:cNvGrpSpPr/>
          <p:nvPr/>
        </p:nvGrpSpPr>
        <p:grpSpPr>
          <a:xfrm>
            <a:off x="832103" y="3893820"/>
            <a:ext cx="7609840" cy="1066800"/>
            <a:chOff x="832103" y="3893820"/>
            <a:chExt cx="7609840" cy="1066800"/>
          </a:xfrm>
        </p:grpSpPr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0599" y="4011155"/>
              <a:ext cx="3483102" cy="945654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832103" y="4956048"/>
              <a:ext cx="7609840" cy="0"/>
            </a:xfrm>
            <a:custGeom>
              <a:avLst/>
              <a:gdLst/>
              <a:ahLst/>
              <a:cxnLst/>
              <a:rect l="l" t="t" r="r" b="b"/>
              <a:pathLst>
                <a:path w="7609840" h="0">
                  <a:moveTo>
                    <a:pt x="0" y="0"/>
                  </a:moveTo>
                  <a:lnTo>
                    <a:pt x="7609332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069085" y="3954018"/>
              <a:ext cx="2379345" cy="0"/>
            </a:xfrm>
            <a:custGeom>
              <a:avLst/>
              <a:gdLst/>
              <a:ahLst/>
              <a:cxnLst/>
              <a:rect l="l" t="t" r="r" b="b"/>
              <a:pathLst>
                <a:path w="2379345" h="0">
                  <a:moveTo>
                    <a:pt x="0" y="0"/>
                  </a:moveTo>
                  <a:lnTo>
                    <a:pt x="475488" y="0"/>
                  </a:lnTo>
                  <a:lnTo>
                    <a:pt x="952500" y="0"/>
                  </a:lnTo>
                  <a:lnTo>
                    <a:pt x="1427988" y="0"/>
                  </a:lnTo>
                  <a:lnTo>
                    <a:pt x="1903476" y="0"/>
                  </a:lnTo>
                  <a:lnTo>
                    <a:pt x="2378964" y="0"/>
                  </a:lnTo>
                </a:path>
              </a:pathLst>
            </a:custGeom>
            <a:ln w="2895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4398263" y="3898392"/>
              <a:ext cx="41275" cy="337185"/>
            </a:xfrm>
            <a:custGeom>
              <a:avLst/>
              <a:gdLst/>
              <a:ahLst/>
              <a:cxnLst/>
              <a:rect l="l" t="t" r="r" b="b"/>
              <a:pathLst>
                <a:path w="41275" h="337185">
                  <a:moveTo>
                    <a:pt x="0" y="336803"/>
                  </a:moveTo>
                  <a:lnTo>
                    <a:pt x="41148" y="0"/>
                  </a:lnTo>
                </a:path>
              </a:pathLst>
            </a:custGeom>
            <a:ln w="914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 descr=""/>
          <p:cNvGrpSpPr/>
          <p:nvPr/>
        </p:nvGrpSpPr>
        <p:grpSpPr>
          <a:xfrm>
            <a:off x="1051305" y="1936813"/>
            <a:ext cx="7169784" cy="2399665"/>
            <a:chOff x="1051305" y="1936813"/>
            <a:chExt cx="7169784" cy="2399665"/>
          </a:xfrm>
        </p:grpSpPr>
        <p:sp>
          <p:nvSpPr>
            <p:cNvPr id="18" name="object 18" descr=""/>
            <p:cNvSpPr/>
            <p:nvPr/>
          </p:nvSpPr>
          <p:spPr>
            <a:xfrm>
              <a:off x="8121396" y="1941576"/>
              <a:ext cx="82550" cy="109855"/>
            </a:xfrm>
            <a:custGeom>
              <a:avLst/>
              <a:gdLst/>
              <a:ahLst/>
              <a:cxnLst/>
              <a:rect l="l" t="t" r="r" b="b"/>
              <a:pathLst>
                <a:path w="82550" h="109855">
                  <a:moveTo>
                    <a:pt x="82296" y="109727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069085" y="2079498"/>
              <a:ext cx="7134225" cy="2239010"/>
            </a:xfrm>
            <a:custGeom>
              <a:avLst/>
              <a:gdLst/>
              <a:ahLst/>
              <a:cxnLst/>
              <a:rect l="l" t="t" r="r" b="b"/>
              <a:pathLst>
                <a:path w="7134225" h="2239010">
                  <a:moveTo>
                    <a:pt x="0" y="2148840"/>
                  </a:moveTo>
                  <a:lnTo>
                    <a:pt x="9143" y="2148840"/>
                  </a:lnTo>
                  <a:lnTo>
                    <a:pt x="18287" y="2150364"/>
                  </a:lnTo>
                  <a:lnTo>
                    <a:pt x="27431" y="2151888"/>
                  </a:lnTo>
                  <a:lnTo>
                    <a:pt x="36575" y="2153412"/>
                  </a:lnTo>
                  <a:lnTo>
                    <a:pt x="45719" y="2154935"/>
                  </a:lnTo>
                  <a:lnTo>
                    <a:pt x="54863" y="2156460"/>
                  </a:lnTo>
                  <a:lnTo>
                    <a:pt x="62483" y="2157984"/>
                  </a:lnTo>
                  <a:lnTo>
                    <a:pt x="71627" y="2157984"/>
                  </a:lnTo>
                  <a:lnTo>
                    <a:pt x="80772" y="2159508"/>
                  </a:lnTo>
                  <a:lnTo>
                    <a:pt x="89915" y="2161032"/>
                  </a:lnTo>
                  <a:lnTo>
                    <a:pt x="99059" y="2162556"/>
                  </a:lnTo>
                  <a:lnTo>
                    <a:pt x="108203" y="2164079"/>
                  </a:lnTo>
                  <a:lnTo>
                    <a:pt x="117347" y="2165604"/>
                  </a:lnTo>
                  <a:lnTo>
                    <a:pt x="126491" y="2165604"/>
                  </a:lnTo>
                  <a:lnTo>
                    <a:pt x="134111" y="2167128"/>
                  </a:lnTo>
                  <a:lnTo>
                    <a:pt x="143255" y="2168652"/>
                  </a:lnTo>
                  <a:lnTo>
                    <a:pt x="152400" y="2170176"/>
                  </a:lnTo>
                  <a:lnTo>
                    <a:pt x="161544" y="2170176"/>
                  </a:lnTo>
                  <a:lnTo>
                    <a:pt x="170687" y="2171700"/>
                  </a:lnTo>
                  <a:lnTo>
                    <a:pt x="179831" y="2173224"/>
                  </a:lnTo>
                  <a:lnTo>
                    <a:pt x="188975" y="2174747"/>
                  </a:lnTo>
                  <a:lnTo>
                    <a:pt x="196595" y="2174747"/>
                  </a:lnTo>
                  <a:lnTo>
                    <a:pt x="205739" y="2176272"/>
                  </a:lnTo>
                  <a:lnTo>
                    <a:pt x="214883" y="2177796"/>
                  </a:lnTo>
                  <a:lnTo>
                    <a:pt x="224027" y="2179320"/>
                  </a:lnTo>
                  <a:lnTo>
                    <a:pt x="233172" y="2179320"/>
                  </a:lnTo>
                  <a:lnTo>
                    <a:pt x="242315" y="2180844"/>
                  </a:lnTo>
                  <a:lnTo>
                    <a:pt x="251459" y="2182368"/>
                  </a:lnTo>
                  <a:lnTo>
                    <a:pt x="260603" y="2182368"/>
                  </a:lnTo>
                  <a:lnTo>
                    <a:pt x="268223" y="2183891"/>
                  </a:lnTo>
                  <a:lnTo>
                    <a:pt x="277367" y="2185416"/>
                  </a:lnTo>
                  <a:lnTo>
                    <a:pt x="286511" y="2186940"/>
                  </a:lnTo>
                  <a:lnTo>
                    <a:pt x="295655" y="2186940"/>
                  </a:lnTo>
                  <a:lnTo>
                    <a:pt x="304800" y="2188464"/>
                  </a:lnTo>
                  <a:lnTo>
                    <a:pt x="313944" y="2189988"/>
                  </a:lnTo>
                  <a:lnTo>
                    <a:pt x="323088" y="2189988"/>
                  </a:lnTo>
                  <a:lnTo>
                    <a:pt x="330707" y="2191512"/>
                  </a:lnTo>
                  <a:lnTo>
                    <a:pt x="339851" y="2191512"/>
                  </a:lnTo>
                  <a:lnTo>
                    <a:pt x="348995" y="2193035"/>
                  </a:lnTo>
                  <a:lnTo>
                    <a:pt x="358139" y="2194560"/>
                  </a:lnTo>
                  <a:lnTo>
                    <a:pt x="367283" y="2194560"/>
                  </a:lnTo>
                  <a:lnTo>
                    <a:pt x="376427" y="2196084"/>
                  </a:lnTo>
                  <a:lnTo>
                    <a:pt x="385572" y="2197608"/>
                  </a:lnTo>
                  <a:lnTo>
                    <a:pt x="394716" y="2197608"/>
                  </a:lnTo>
                  <a:lnTo>
                    <a:pt x="402335" y="2199132"/>
                  </a:lnTo>
                  <a:lnTo>
                    <a:pt x="411479" y="2199132"/>
                  </a:lnTo>
                  <a:lnTo>
                    <a:pt x="420623" y="2200656"/>
                  </a:lnTo>
                  <a:lnTo>
                    <a:pt x="429767" y="2200656"/>
                  </a:lnTo>
                  <a:lnTo>
                    <a:pt x="438911" y="2202179"/>
                  </a:lnTo>
                  <a:lnTo>
                    <a:pt x="448055" y="2203704"/>
                  </a:lnTo>
                  <a:lnTo>
                    <a:pt x="457200" y="2203704"/>
                  </a:lnTo>
                  <a:lnTo>
                    <a:pt x="464819" y="2205228"/>
                  </a:lnTo>
                  <a:lnTo>
                    <a:pt x="473963" y="2205228"/>
                  </a:lnTo>
                  <a:lnTo>
                    <a:pt x="483107" y="2206752"/>
                  </a:lnTo>
                  <a:lnTo>
                    <a:pt x="492251" y="2206752"/>
                  </a:lnTo>
                  <a:lnTo>
                    <a:pt x="501395" y="2208276"/>
                  </a:lnTo>
                  <a:lnTo>
                    <a:pt x="510539" y="2208276"/>
                  </a:lnTo>
                  <a:lnTo>
                    <a:pt x="519683" y="2209800"/>
                  </a:lnTo>
                  <a:lnTo>
                    <a:pt x="528827" y="2209800"/>
                  </a:lnTo>
                  <a:lnTo>
                    <a:pt x="536447" y="2211324"/>
                  </a:lnTo>
                  <a:lnTo>
                    <a:pt x="545591" y="2211324"/>
                  </a:lnTo>
                  <a:lnTo>
                    <a:pt x="554735" y="2212847"/>
                  </a:lnTo>
                  <a:lnTo>
                    <a:pt x="563880" y="2212847"/>
                  </a:lnTo>
                  <a:lnTo>
                    <a:pt x="573024" y="2214372"/>
                  </a:lnTo>
                  <a:lnTo>
                    <a:pt x="582168" y="2214372"/>
                  </a:lnTo>
                  <a:lnTo>
                    <a:pt x="591312" y="2215896"/>
                  </a:lnTo>
                  <a:lnTo>
                    <a:pt x="598932" y="2215896"/>
                  </a:lnTo>
                  <a:lnTo>
                    <a:pt x="608076" y="2215896"/>
                  </a:lnTo>
                  <a:lnTo>
                    <a:pt x="617219" y="2217420"/>
                  </a:lnTo>
                  <a:lnTo>
                    <a:pt x="626363" y="2217420"/>
                  </a:lnTo>
                  <a:lnTo>
                    <a:pt x="635507" y="2218944"/>
                  </a:lnTo>
                  <a:lnTo>
                    <a:pt x="644651" y="2218944"/>
                  </a:lnTo>
                  <a:lnTo>
                    <a:pt x="653795" y="2220468"/>
                  </a:lnTo>
                  <a:lnTo>
                    <a:pt x="662939" y="2220468"/>
                  </a:lnTo>
                  <a:lnTo>
                    <a:pt x="670559" y="2220468"/>
                  </a:lnTo>
                  <a:lnTo>
                    <a:pt x="679703" y="2221991"/>
                  </a:lnTo>
                  <a:lnTo>
                    <a:pt x="688847" y="2221991"/>
                  </a:lnTo>
                  <a:lnTo>
                    <a:pt x="697991" y="2221991"/>
                  </a:lnTo>
                  <a:lnTo>
                    <a:pt x="707136" y="2223516"/>
                  </a:lnTo>
                  <a:lnTo>
                    <a:pt x="716280" y="2223516"/>
                  </a:lnTo>
                  <a:lnTo>
                    <a:pt x="725424" y="2225040"/>
                  </a:lnTo>
                  <a:lnTo>
                    <a:pt x="733044" y="2225040"/>
                  </a:lnTo>
                  <a:lnTo>
                    <a:pt x="742188" y="2225040"/>
                  </a:lnTo>
                  <a:lnTo>
                    <a:pt x="751332" y="2226564"/>
                  </a:lnTo>
                  <a:lnTo>
                    <a:pt x="760476" y="2226564"/>
                  </a:lnTo>
                  <a:lnTo>
                    <a:pt x="769619" y="2226564"/>
                  </a:lnTo>
                  <a:lnTo>
                    <a:pt x="778763" y="2228088"/>
                  </a:lnTo>
                  <a:lnTo>
                    <a:pt x="787907" y="2228088"/>
                  </a:lnTo>
                  <a:lnTo>
                    <a:pt x="795527" y="2228088"/>
                  </a:lnTo>
                  <a:lnTo>
                    <a:pt x="804671" y="2228088"/>
                  </a:lnTo>
                  <a:lnTo>
                    <a:pt x="813815" y="2229612"/>
                  </a:lnTo>
                  <a:lnTo>
                    <a:pt x="822959" y="2229612"/>
                  </a:lnTo>
                  <a:lnTo>
                    <a:pt x="832103" y="2229612"/>
                  </a:lnTo>
                  <a:lnTo>
                    <a:pt x="841247" y="2231135"/>
                  </a:lnTo>
                  <a:lnTo>
                    <a:pt x="850391" y="2231135"/>
                  </a:lnTo>
                  <a:lnTo>
                    <a:pt x="859536" y="2231135"/>
                  </a:lnTo>
                  <a:lnTo>
                    <a:pt x="867156" y="2231135"/>
                  </a:lnTo>
                  <a:lnTo>
                    <a:pt x="876300" y="2232660"/>
                  </a:lnTo>
                  <a:lnTo>
                    <a:pt x="885444" y="2232660"/>
                  </a:lnTo>
                  <a:lnTo>
                    <a:pt x="894588" y="2232660"/>
                  </a:lnTo>
                  <a:lnTo>
                    <a:pt x="903732" y="2232660"/>
                  </a:lnTo>
                  <a:lnTo>
                    <a:pt x="912876" y="2232660"/>
                  </a:lnTo>
                  <a:lnTo>
                    <a:pt x="922019" y="2234184"/>
                  </a:lnTo>
                  <a:lnTo>
                    <a:pt x="929639" y="2234184"/>
                  </a:lnTo>
                  <a:lnTo>
                    <a:pt x="938783" y="2234184"/>
                  </a:lnTo>
                  <a:lnTo>
                    <a:pt x="947927" y="2234184"/>
                  </a:lnTo>
                  <a:lnTo>
                    <a:pt x="957071" y="2234184"/>
                  </a:lnTo>
                  <a:lnTo>
                    <a:pt x="966215" y="2235708"/>
                  </a:lnTo>
                  <a:lnTo>
                    <a:pt x="1019556" y="2235708"/>
                  </a:lnTo>
                  <a:lnTo>
                    <a:pt x="1028700" y="2237232"/>
                  </a:lnTo>
                  <a:lnTo>
                    <a:pt x="1127759" y="2237232"/>
                  </a:lnTo>
                  <a:lnTo>
                    <a:pt x="1135380" y="2238756"/>
                  </a:lnTo>
                  <a:lnTo>
                    <a:pt x="1252727" y="2238756"/>
                  </a:lnTo>
                  <a:lnTo>
                    <a:pt x="1261871" y="2237232"/>
                  </a:lnTo>
                  <a:lnTo>
                    <a:pt x="1359408" y="2237232"/>
                  </a:lnTo>
                  <a:lnTo>
                    <a:pt x="1368552" y="2235708"/>
                  </a:lnTo>
                  <a:lnTo>
                    <a:pt x="1412747" y="2235708"/>
                  </a:lnTo>
                  <a:lnTo>
                    <a:pt x="1421891" y="2234184"/>
                  </a:lnTo>
                  <a:lnTo>
                    <a:pt x="1466088" y="2234184"/>
                  </a:lnTo>
                  <a:lnTo>
                    <a:pt x="1475232" y="2232660"/>
                  </a:lnTo>
                  <a:lnTo>
                    <a:pt x="1484376" y="2232660"/>
                  </a:lnTo>
                  <a:lnTo>
                    <a:pt x="1493520" y="2232660"/>
                  </a:lnTo>
                  <a:lnTo>
                    <a:pt x="1502664" y="2232660"/>
                  </a:lnTo>
                  <a:lnTo>
                    <a:pt x="1511808" y="2231135"/>
                  </a:lnTo>
                  <a:lnTo>
                    <a:pt x="1520952" y="2231135"/>
                  </a:lnTo>
                  <a:lnTo>
                    <a:pt x="1528571" y="2231135"/>
                  </a:lnTo>
                  <a:lnTo>
                    <a:pt x="1537715" y="2231135"/>
                  </a:lnTo>
                  <a:lnTo>
                    <a:pt x="1546859" y="2229612"/>
                  </a:lnTo>
                  <a:lnTo>
                    <a:pt x="1556003" y="2229612"/>
                  </a:lnTo>
                  <a:lnTo>
                    <a:pt x="1565147" y="2229612"/>
                  </a:lnTo>
                  <a:lnTo>
                    <a:pt x="1574291" y="2229612"/>
                  </a:lnTo>
                  <a:lnTo>
                    <a:pt x="1583436" y="2228088"/>
                  </a:lnTo>
                  <a:lnTo>
                    <a:pt x="1592580" y="2228088"/>
                  </a:lnTo>
                  <a:lnTo>
                    <a:pt x="1600200" y="2228088"/>
                  </a:lnTo>
                  <a:lnTo>
                    <a:pt x="1609344" y="2226564"/>
                  </a:lnTo>
                  <a:lnTo>
                    <a:pt x="1618488" y="2226564"/>
                  </a:lnTo>
                  <a:lnTo>
                    <a:pt x="1627632" y="2226564"/>
                  </a:lnTo>
                  <a:lnTo>
                    <a:pt x="1636776" y="2225040"/>
                  </a:lnTo>
                  <a:lnTo>
                    <a:pt x="1645920" y="2225040"/>
                  </a:lnTo>
                  <a:lnTo>
                    <a:pt x="1655064" y="2225040"/>
                  </a:lnTo>
                  <a:lnTo>
                    <a:pt x="1662683" y="2223516"/>
                  </a:lnTo>
                  <a:lnTo>
                    <a:pt x="1671827" y="2223516"/>
                  </a:lnTo>
                  <a:lnTo>
                    <a:pt x="1680971" y="2223516"/>
                  </a:lnTo>
                  <a:lnTo>
                    <a:pt x="1690115" y="2221991"/>
                  </a:lnTo>
                  <a:lnTo>
                    <a:pt x="1699259" y="2221991"/>
                  </a:lnTo>
                  <a:lnTo>
                    <a:pt x="1708403" y="2221991"/>
                  </a:lnTo>
                  <a:lnTo>
                    <a:pt x="1717547" y="2220468"/>
                  </a:lnTo>
                  <a:lnTo>
                    <a:pt x="1726691" y="2220468"/>
                  </a:lnTo>
                  <a:lnTo>
                    <a:pt x="1734312" y="2218944"/>
                  </a:lnTo>
                  <a:lnTo>
                    <a:pt x="1743456" y="2218944"/>
                  </a:lnTo>
                  <a:lnTo>
                    <a:pt x="1752600" y="2218944"/>
                  </a:lnTo>
                  <a:lnTo>
                    <a:pt x="1761744" y="2217420"/>
                  </a:lnTo>
                  <a:lnTo>
                    <a:pt x="1770888" y="2217420"/>
                  </a:lnTo>
                  <a:lnTo>
                    <a:pt x="1780032" y="2215896"/>
                  </a:lnTo>
                  <a:lnTo>
                    <a:pt x="1789176" y="2215896"/>
                  </a:lnTo>
                  <a:lnTo>
                    <a:pt x="1796795" y="2214372"/>
                  </a:lnTo>
                  <a:lnTo>
                    <a:pt x="1805939" y="2214372"/>
                  </a:lnTo>
                  <a:lnTo>
                    <a:pt x="1815083" y="2214372"/>
                  </a:lnTo>
                  <a:lnTo>
                    <a:pt x="1824227" y="2212847"/>
                  </a:lnTo>
                  <a:lnTo>
                    <a:pt x="1833371" y="2212847"/>
                  </a:lnTo>
                  <a:lnTo>
                    <a:pt x="1842515" y="2211324"/>
                  </a:lnTo>
                  <a:lnTo>
                    <a:pt x="1851659" y="2211324"/>
                  </a:lnTo>
                  <a:lnTo>
                    <a:pt x="1860803" y="2209800"/>
                  </a:lnTo>
                  <a:lnTo>
                    <a:pt x="1868424" y="2209800"/>
                  </a:lnTo>
                  <a:lnTo>
                    <a:pt x="1877568" y="2208276"/>
                  </a:lnTo>
                  <a:lnTo>
                    <a:pt x="1886712" y="2208276"/>
                  </a:lnTo>
                  <a:lnTo>
                    <a:pt x="1895856" y="2206752"/>
                  </a:lnTo>
                  <a:lnTo>
                    <a:pt x="1905000" y="2206752"/>
                  </a:lnTo>
                  <a:lnTo>
                    <a:pt x="1914144" y="2205228"/>
                  </a:lnTo>
                  <a:lnTo>
                    <a:pt x="1923288" y="2203704"/>
                  </a:lnTo>
                  <a:lnTo>
                    <a:pt x="1930908" y="2203704"/>
                  </a:lnTo>
                  <a:lnTo>
                    <a:pt x="1940052" y="2202179"/>
                  </a:lnTo>
                  <a:lnTo>
                    <a:pt x="1949195" y="2202179"/>
                  </a:lnTo>
                  <a:lnTo>
                    <a:pt x="1958339" y="2200656"/>
                  </a:lnTo>
                  <a:lnTo>
                    <a:pt x="1967483" y="2200656"/>
                  </a:lnTo>
                  <a:lnTo>
                    <a:pt x="1976627" y="2199132"/>
                  </a:lnTo>
                  <a:lnTo>
                    <a:pt x="1985771" y="2199132"/>
                  </a:lnTo>
                  <a:lnTo>
                    <a:pt x="1994915" y="2197608"/>
                  </a:lnTo>
                  <a:lnTo>
                    <a:pt x="2002536" y="2196084"/>
                  </a:lnTo>
                  <a:lnTo>
                    <a:pt x="2011680" y="2196084"/>
                  </a:lnTo>
                  <a:lnTo>
                    <a:pt x="2020824" y="2194560"/>
                  </a:lnTo>
                  <a:lnTo>
                    <a:pt x="2029968" y="2193035"/>
                  </a:lnTo>
                  <a:lnTo>
                    <a:pt x="2039112" y="2193035"/>
                  </a:lnTo>
                  <a:lnTo>
                    <a:pt x="2048256" y="2191512"/>
                  </a:lnTo>
                  <a:lnTo>
                    <a:pt x="2057400" y="2191512"/>
                  </a:lnTo>
                  <a:lnTo>
                    <a:pt x="2065020" y="2189988"/>
                  </a:lnTo>
                  <a:lnTo>
                    <a:pt x="2074164" y="2188464"/>
                  </a:lnTo>
                  <a:lnTo>
                    <a:pt x="2083308" y="2188464"/>
                  </a:lnTo>
                  <a:lnTo>
                    <a:pt x="2092452" y="2186940"/>
                  </a:lnTo>
                  <a:lnTo>
                    <a:pt x="2101596" y="2185416"/>
                  </a:lnTo>
                  <a:lnTo>
                    <a:pt x="2110740" y="2185416"/>
                  </a:lnTo>
                  <a:lnTo>
                    <a:pt x="2119884" y="2183891"/>
                  </a:lnTo>
                  <a:lnTo>
                    <a:pt x="2129028" y="2182368"/>
                  </a:lnTo>
                  <a:lnTo>
                    <a:pt x="2136647" y="2182368"/>
                  </a:lnTo>
                  <a:lnTo>
                    <a:pt x="2145791" y="2180844"/>
                  </a:lnTo>
                  <a:lnTo>
                    <a:pt x="2154936" y="2179320"/>
                  </a:lnTo>
                  <a:lnTo>
                    <a:pt x="2164080" y="2177796"/>
                  </a:lnTo>
                  <a:lnTo>
                    <a:pt x="2173224" y="2177796"/>
                  </a:lnTo>
                  <a:lnTo>
                    <a:pt x="2182367" y="2176272"/>
                  </a:lnTo>
                  <a:lnTo>
                    <a:pt x="2191512" y="2174747"/>
                  </a:lnTo>
                  <a:lnTo>
                    <a:pt x="2199131" y="2173224"/>
                  </a:lnTo>
                  <a:lnTo>
                    <a:pt x="2208276" y="2173224"/>
                  </a:lnTo>
                  <a:lnTo>
                    <a:pt x="2217419" y="2171700"/>
                  </a:lnTo>
                  <a:lnTo>
                    <a:pt x="2226564" y="2170176"/>
                  </a:lnTo>
                  <a:lnTo>
                    <a:pt x="2235708" y="2168652"/>
                  </a:lnTo>
                  <a:lnTo>
                    <a:pt x="2244852" y="2168652"/>
                  </a:lnTo>
                  <a:lnTo>
                    <a:pt x="2253996" y="2167128"/>
                  </a:lnTo>
                  <a:lnTo>
                    <a:pt x="2261616" y="2165604"/>
                  </a:lnTo>
                  <a:lnTo>
                    <a:pt x="2270760" y="2164079"/>
                  </a:lnTo>
                  <a:lnTo>
                    <a:pt x="2279904" y="2162556"/>
                  </a:lnTo>
                  <a:lnTo>
                    <a:pt x="2289048" y="2162556"/>
                  </a:lnTo>
                  <a:lnTo>
                    <a:pt x="2298191" y="2161032"/>
                  </a:lnTo>
                  <a:lnTo>
                    <a:pt x="2307336" y="2159508"/>
                  </a:lnTo>
                  <a:lnTo>
                    <a:pt x="2316479" y="2157984"/>
                  </a:lnTo>
                  <a:lnTo>
                    <a:pt x="2325624" y="2156460"/>
                  </a:lnTo>
                  <a:lnTo>
                    <a:pt x="2333243" y="2154935"/>
                  </a:lnTo>
                  <a:lnTo>
                    <a:pt x="2342388" y="2154935"/>
                  </a:lnTo>
                  <a:lnTo>
                    <a:pt x="2351531" y="2153412"/>
                  </a:lnTo>
                  <a:lnTo>
                    <a:pt x="2360676" y="2151888"/>
                  </a:lnTo>
                  <a:lnTo>
                    <a:pt x="2369819" y="2150364"/>
                  </a:lnTo>
                  <a:lnTo>
                    <a:pt x="2378964" y="2148840"/>
                  </a:lnTo>
                  <a:lnTo>
                    <a:pt x="2388108" y="2147316"/>
                  </a:lnTo>
                  <a:lnTo>
                    <a:pt x="2395728" y="2145791"/>
                  </a:lnTo>
                  <a:lnTo>
                    <a:pt x="2404872" y="2144268"/>
                  </a:lnTo>
                  <a:lnTo>
                    <a:pt x="2414016" y="2144268"/>
                  </a:lnTo>
                  <a:lnTo>
                    <a:pt x="2423160" y="2142744"/>
                  </a:lnTo>
                  <a:lnTo>
                    <a:pt x="2432304" y="2141220"/>
                  </a:lnTo>
                  <a:lnTo>
                    <a:pt x="2441448" y="2139696"/>
                  </a:lnTo>
                  <a:lnTo>
                    <a:pt x="2450591" y="2138172"/>
                  </a:lnTo>
                  <a:lnTo>
                    <a:pt x="2459736" y="2136647"/>
                  </a:lnTo>
                  <a:lnTo>
                    <a:pt x="2467355" y="2135124"/>
                  </a:lnTo>
                  <a:lnTo>
                    <a:pt x="2476500" y="2133600"/>
                  </a:lnTo>
                  <a:lnTo>
                    <a:pt x="2485643" y="2132076"/>
                  </a:lnTo>
                  <a:lnTo>
                    <a:pt x="2494788" y="2130552"/>
                  </a:lnTo>
                  <a:lnTo>
                    <a:pt x="2503931" y="2129028"/>
                  </a:lnTo>
                  <a:lnTo>
                    <a:pt x="2513076" y="2127504"/>
                  </a:lnTo>
                  <a:lnTo>
                    <a:pt x="2522219" y="2125979"/>
                  </a:lnTo>
                  <a:lnTo>
                    <a:pt x="2529840" y="2124456"/>
                  </a:lnTo>
                  <a:lnTo>
                    <a:pt x="2538984" y="2122932"/>
                  </a:lnTo>
                  <a:lnTo>
                    <a:pt x="2548128" y="2121408"/>
                  </a:lnTo>
                  <a:lnTo>
                    <a:pt x="2557272" y="2119884"/>
                  </a:lnTo>
                  <a:lnTo>
                    <a:pt x="2566416" y="2118360"/>
                  </a:lnTo>
                  <a:lnTo>
                    <a:pt x="2575560" y="2116835"/>
                  </a:lnTo>
                  <a:lnTo>
                    <a:pt x="2584704" y="2115312"/>
                  </a:lnTo>
                  <a:lnTo>
                    <a:pt x="2593848" y="2113788"/>
                  </a:lnTo>
                  <a:lnTo>
                    <a:pt x="2601467" y="2112264"/>
                  </a:lnTo>
                  <a:lnTo>
                    <a:pt x="2610612" y="2110740"/>
                  </a:lnTo>
                  <a:lnTo>
                    <a:pt x="2619755" y="2109216"/>
                  </a:lnTo>
                  <a:lnTo>
                    <a:pt x="2628900" y="2107691"/>
                  </a:lnTo>
                  <a:lnTo>
                    <a:pt x="2638043" y="2106168"/>
                  </a:lnTo>
                  <a:lnTo>
                    <a:pt x="2647188" y="2104644"/>
                  </a:lnTo>
                  <a:lnTo>
                    <a:pt x="2656331" y="2103120"/>
                  </a:lnTo>
                  <a:lnTo>
                    <a:pt x="2663952" y="2100072"/>
                  </a:lnTo>
                  <a:lnTo>
                    <a:pt x="2673096" y="2098547"/>
                  </a:lnTo>
                  <a:lnTo>
                    <a:pt x="2682240" y="2097024"/>
                  </a:lnTo>
                  <a:lnTo>
                    <a:pt x="2691384" y="2095500"/>
                  </a:lnTo>
                  <a:lnTo>
                    <a:pt x="2700528" y="2093976"/>
                  </a:lnTo>
                  <a:lnTo>
                    <a:pt x="2709672" y="2092452"/>
                  </a:lnTo>
                  <a:lnTo>
                    <a:pt x="2718816" y="2090927"/>
                  </a:lnTo>
                  <a:lnTo>
                    <a:pt x="2727960" y="2089403"/>
                  </a:lnTo>
                  <a:lnTo>
                    <a:pt x="2735579" y="2087879"/>
                  </a:lnTo>
                  <a:lnTo>
                    <a:pt x="2744724" y="2084832"/>
                  </a:lnTo>
                  <a:lnTo>
                    <a:pt x="2753867" y="2083308"/>
                  </a:lnTo>
                  <a:lnTo>
                    <a:pt x="2763012" y="2081783"/>
                  </a:lnTo>
                  <a:lnTo>
                    <a:pt x="2772155" y="2080259"/>
                  </a:lnTo>
                  <a:lnTo>
                    <a:pt x="2781300" y="2078735"/>
                  </a:lnTo>
                  <a:lnTo>
                    <a:pt x="2790443" y="2077212"/>
                  </a:lnTo>
                  <a:lnTo>
                    <a:pt x="2798064" y="2074164"/>
                  </a:lnTo>
                  <a:lnTo>
                    <a:pt x="2807208" y="2072639"/>
                  </a:lnTo>
                  <a:lnTo>
                    <a:pt x="2816352" y="2071115"/>
                  </a:lnTo>
                  <a:lnTo>
                    <a:pt x="2825496" y="2069591"/>
                  </a:lnTo>
                  <a:lnTo>
                    <a:pt x="2834640" y="2066544"/>
                  </a:lnTo>
                  <a:lnTo>
                    <a:pt x="2843784" y="2065020"/>
                  </a:lnTo>
                  <a:lnTo>
                    <a:pt x="2852928" y="2063495"/>
                  </a:lnTo>
                  <a:lnTo>
                    <a:pt x="2862072" y="2061971"/>
                  </a:lnTo>
                  <a:lnTo>
                    <a:pt x="2869691" y="2060447"/>
                  </a:lnTo>
                  <a:lnTo>
                    <a:pt x="2878836" y="2057400"/>
                  </a:lnTo>
                  <a:lnTo>
                    <a:pt x="2887979" y="2055876"/>
                  </a:lnTo>
                  <a:lnTo>
                    <a:pt x="2897124" y="2054352"/>
                  </a:lnTo>
                  <a:lnTo>
                    <a:pt x="2906267" y="2051303"/>
                  </a:lnTo>
                  <a:lnTo>
                    <a:pt x="2915412" y="2049779"/>
                  </a:lnTo>
                  <a:lnTo>
                    <a:pt x="2924555" y="2048256"/>
                  </a:lnTo>
                  <a:lnTo>
                    <a:pt x="2932176" y="2046732"/>
                  </a:lnTo>
                  <a:lnTo>
                    <a:pt x="2941319" y="2043683"/>
                  </a:lnTo>
                  <a:lnTo>
                    <a:pt x="2950464" y="2042159"/>
                  </a:lnTo>
                  <a:lnTo>
                    <a:pt x="2959608" y="2040635"/>
                  </a:lnTo>
                  <a:lnTo>
                    <a:pt x="2968752" y="2037588"/>
                  </a:lnTo>
                  <a:lnTo>
                    <a:pt x="2977896" y="2036064"/>
                  </a:lnTo>
                  <a:lnTo>
                    <a:pt x="2987040" y="2034539"/>
                  </a:lnTo>
                  <a:lnTo>
                    <a:pt x="2996184" y="2031491"/>
                  </a:lnTo>
                  <a:lnTo>
                    <a:pt x="3003804" y="2029968"/>
                  </a:lnTo>
                  <a:lnTo>
                    <a:pt x="3012948" y="2028444"/>
                  </a:lnTo>
                  <a:lnTo>
                    <a:pt x="3022091" y="2025395"/>
                  </a:lnTo>
                  <a:lnTo>
                    <a:pt x="3031236" y="2023871"/>
                  </a:lnTo>
                  <a:lnTo>
                    <a:pt x="3040379" y="2022347"/>
                  </a:lnTo>
                  <a:lnTo>
                    <a:pt x="3049524" y="2019300"/>
                  </a:lnTo>
                  <a:lnTo>
                    <a:pt x="3058667" y="2017776"/>
                  </a:lnTo>
                  <a:lnTo>
                    <a:pt x="3066288" y="2014727"/>
                  </a:lnTo>
                  <a:lnTo>
                    <a:pt x="3075431" y="2013203"/>
                  </a:lnTo>
                  <a:lnTo>
                    <a:pt x="3084576" y="2011679"/>
                  </a:lnTo>
                  <a:lnTo>
                    <a:pt x="3093719" y="2008632"/>
                  </a:lnTo>
                  <a:lnTo>
                    <a:pt x="3102864" y="2007108"/>
                  </a:lnTo>
                  <a:lnTo>
                    <a:pt x="3112008" y="2004059"/>
                  </a:lnTo>
                  <a:lnTo>
                    <a:pt x="3121152" y="2002535"/>
                  </a:lnTo>
                  <a:lnTo>
                    <a:pt x="3128772" y="2001012"/>
                  </a:lnTo>
                  <a:lnTo>
                    <a:pt x="3137916" y="1997964"/>
                  </a:lnTo>
                  <a:lnTo>
                    <a:pt x="3147060" y="1996439"/>
                  </a:lnTo>
                  <a:lnTo>
                    <a:pt x="3156204" y="1993391"/>
                  </a:lnTo>
                  <a:lnTo>
                    <a:pt x="3165348" y="1991868"/>
                  </a:lnTo>
                  <a:lnTo>
                    <a:pt x="3174491" y="1988820"/>
                  </a:lnTo>
                  <a:lnTo>
                    <a:pt x="3183636" y="1987295"/>
                  </a:lnTo>
                  <a:lnTo>
                    <a:pt x="3192779" y="1984247"/>
                  </a:lnTo>
                  <a:lnTo>
                    <a:pt x="3200400" y="1982724"/>
                  </a:lnTo>
                  <a:lnTo>
                    <a:pt x="3209543" y="1979676"/>
                  </a:lnTo>
                  <a:lnTo>
                    <a:pt x="3218688" y="1978152"/>
                  </a:lnTo>
                  <a:lnTo>
                    <a:pt x="3227831" y="1975103"/>
                  </a:lnTo>
                  <a:lnTo>
                    <a:pt x="3236976" y="1973579"/>
                  </a:lnTo>
                  <a:lnTo>
                    <a:pt x="3246119" y="1970532"/>
                  </a:lnTo>
                  <a:lnTo>
                    <a:pt x="3255264" y="1969008"/>
                  </a:lnTo>
                  <a:lnTo>
                    <a:pt x="3262884" y="1965959"/>
                  </a:lnTo>
                  <a:lnTo>
                    <a:pt x="3272028" y="1964435"/>
                  </a:lnTo>
                  <a:lnTo>
                    <a:pt x="3281172" y="1961388"/>
                  </a:lnTo>
                  <a:lnTo>
                    <a:pt x="3290316" y="1959864"/>
                  </a:lnTo>
                  <a:lnTo>
                    <a:pt x="3299460" y="1956815"/>
                  </a:lnTo>
                  <a:lnTo>
                    <a:pt x="3308604" y="1953768"/>
                  </a:lnTo>
                  <a:lnTo>
                    <a:pt x="3317748" y="1952244"/>
                  </a:lnTo>
                  <a:lnTo>
                    <a:pt x="3326891" y="1949195"/>
                  </a:lnTo>
                  <a:lnTo>
                    <a:pt x="3334512" y="1947671"/>
                  </a:lnTo>
                  <a:lnTo>
                    <a:pt x="3343655" y="1944624"/>
                  </a:lnTo>
                  <a:lnTo>
                    <a:pt x="3352800" y="1941576"/>
                  </a:lnTo>
                  <a:lnTo>
                    <a:pt x="3361943" y="1940052"/>
                  </a:lnTo>
                  <a:lnTo>
                    <a:pt x="3371088" y="1937003"/>
                  </a:lnTo>
                  <a:lnTo>
                    <a:pt x="3380231" y="1935479"/>
                  </a:lnTo>
                  <a:lnTo>
                    <a:pt x="3389376" y="1932432"/>
                  </a:lnTo>
                  <a:lnTo>
                    <a:pt x="3396996" y="1929383"/>
                  </a:lnTo>
                  <a:lnTo>
                    <a:pt x="3406140" y="1927859"/>
                  </a:lnTo>
                  <a:lnTo>
                    <a:pt x="3415284" y="1924812"/>
                  </a:lnTo>
                  <a:lnTo>
                    <a:pt x="3424428" y="1921764"/>
                  </a:lnTo>
                  <a:lnTo>
                    <a:pt x="3433572" y="1920239"/>
                  </a:lnTo>
                  <a:lnTo>
                    <a:pt x="3442716" y="1917191"/>
                  </a:lnTo>
                  <a:lnTo>
                    <a:pt x="3451860" y="1914144"/>
                  </a:lnTo>
                  <a:lnTo>
                    <a:pt x="3461004" y="1912620"/>
                  </a:lnTo>
                  <a:lnTo>
                    <a:pt x="3468624" y="1909571"/>
                  </a:lnTo>
                  <a:lnTo>
                    <a:pt x="3477767" y="1906524"/>
                  </a:lnTo>
                  <a:lnTo>
                    <a:pt x="3486912" y="1905000"/>
                  </a:lnTo>
                  <a:lnTo>
                    <a:pt x="3496055" y="1901952"/>
                  </a:lnTo>
                  <a:lnTo>
                    <a:pt x="3505200" y="1898903"/>
                  </a:lnTo>
                  <a:lnTo>
                    <a:pt x="3514343" y="1895856"/>
                  </a:lnTo>
                  <a:lnTo>
                    <a:pt x="3523488" y="1894332"/>
                  </a:lnTo>
                  <a:lnTo>
                    <a:pt x="3531108" y="1891283"/>
                  </a:lnTo>
                  <a:lnTo>
                    <a:pt x="3540252" y="1888235"/>
                  </a:lnTo>
                  <a:lnTo>
                    <a:pt x="3549396" y="1885188"/>
                  </a:lnTo>
                  <a:lnTo>
                    <a:pt x="3558540" y="1883664"/>
                  </a:lnTo>
                  <a:lnTo>
                    <a:pt x="3567684" y="1880615"/>
                  </a:lnTo>
                  <a:lnTo>
                    <a:pt x="3576828" y="1877568"/>
                  </a:lnTo>
                  <a:lnTo>
                    <a:pt x="3585972" y="1874520"/>
                  </a:lnTo>
                  <a:lnTo>
                    <a:pt x="3595116" y="1872995"/>
                  </a:lnTo>
                  <a:lnTo>
                    <a:pt x="3602736" y="1869947"/>
                  </a:lnTo>
                  <a:lnTo>
                    <a:pt x="3611879" y="1866900"/>
                  </a:lnTo>
                  <a:lnTo>
                    <a:pt x="3621024" y="1863852"/>
                  </a:lnTo>
                  <a:lnTo>
                    <a:pt x="3630167" y="1860803"/>
                  </a:lnTo>
                  <a:lnTo>
                    <a:pt x="3639312" y="1859279"/>
                  </a:lnTo>
                  <a:lnTo>
                    <a:pt x="3648455" y="1856232"/>
                  </a:lnTo>
                  <a:lnTo>
                    <a:pt x="3657600" y="1853183"/>
                  </a:lnTo>
                  <a:lnTo>
                    <a:pt x="3665219" y="1850135"/>
                  </a:lnTo>
                  <a:lnTo>
                    <a:pt x="3674364" y="1847088"/>
                  </a:lnTo>
                  <a:lnTo>
                    <a:pt x="3683508" y="1844039"/>
                  </a:lnTo>
                  <a:lnTo>
                    <a:pt x="3692652" y="1842515"/>
                  </a:lnTo>
                  <a:lnTo>
                    <a:pt x="3701796" y="1839468"/>
                  </a:lnTo>
                  <a:lnTo>
                    <a:pt x="3710940" y="1836420"/>
                  </a:lnTo>
                  <a:lnTo>
                    <a:pt x="3720084" y="1833371"/>
                  </a:lnTo>
                  <a:lnTo>
                    <a:pt x="3729228" y="1830324"/>
                  </a:lnTo>
                  <a:lnTo>
                    <a:pt x="3736848" y="1827276"/>
                  </a:lnTo>
                  <a:lnTo>
                    <a:pt x="3745991" y="1824227"/>
                  </a:lnTo>
                  <a:lnTo>
                    <a:pt x="3755136" y="1821179"/>
                  </a:lnTo>
                  <a:lnTo>
                    <a:pt x="3764279" y="1818132"/>
                  </a:lnTo>
                  <a:lnTo>
                    <a:pt x="3773424" y="1816608"/>
                  </a:lnTo>
                  <a:lnTo>
                    <a:pt x="3782567" y="1813559"/>
                  </a:lnTo>
                  <a:lnTo>
                    <a:pt x="3791712" y="1810512"/>
                  </a:lnTo>
                  <a:lnTo>
                    <a:pt x="3799331" y="1807464"/>
                  </a:lnTo>
                  <a:lnTo>
                    <a:pt x="3808476" y="1804415"/>
                  </a:lnTo>
                  <a:lnTo>
                    <a:pt x="3817619" y="1801368"/>
                  </a:lnTo>
                  <a:lnTo>
                    <a:pt x="3826764" y="1798320"/>
                  </a:lnTo>
                  <a:lnTo>
                    <a:pt x="3835908" y="1795271"/>
                  </a:lnTo>
                  <a:lnTo>
                    <a:pt x="3845052" y="1792224"/>
                  </a:lnTo>
                  <a:lnTo>
                    <a:pt x="3854196" y="1789176"/>
                  </a:lnTo>
                  <a:lnTo>
                    <a:pt x="3861816" y="1786127"/>
                  </a:lnTo>
                  <a:lnTo>
                    <a:pt x="3870960" y="1783079"/>
                  </a:lnTo>
                  <a:lnTo>
                    <a:pt x="3880104" y="1780032"/>
                  </a:lnTo>
                  <a:lnTo>
                    <a:pt x="3889248" y="1776983"/>
                  </a:lnTo>
                  <a:lnTo>
                    <a:pt x="3898391" y="1773935"/>
                  </a:lnTo>
                  <a:lnTo>
                    <a:pt x="3907536" y="1770888"/>
                  </a:lnTo>
                  <a:lnTo>
                    <a:pt x="3916679" y="1767839"/>
                  </a:lnTo>
                  <a:lnTo>
                    <a:pt x="3925824" y="1764791"/>
                  </a:lnTo>
                  <a:lnTo>
                    <a:pt x="3933443" y="1761744"/>
                  </a:lnTo>
                  <a:lnTo>
                    <a:pt x="3942588" y="1758695"/>
                  </a:lnTo>
                  <a:lnTo>
                    <a:pt x="3951731" y="1755647"/>
                  </a:lnTo>
                  <a:lnTo>
                    <a:pt x="3960876" y="1752600"/>
                  </a:lnTo>
                  <a:lnTo>
                    <a:pt x="3970019" y="1749552"/>
                  </a:lnTo>
                  <a:lnTo>
                    <a:pt x="3979164" y="1746503"/>
                  </a:lnTo>
                  <a:lnTo>
                    <a:pt x="3988308" y="1743456"/>
                  </a:lnTo>
                  <a:lnTo>
                    <a:pt x="3995928" y="1738883"/>
                  </a:lnTo>
                  <a:lnTo>
                    <a:pt x="4005072" y="1735835"/>
                  </a:lnTo>
                  <a:lnTo>
                    <a:pt x="4014216" y="1732788"/>
                  </a:lnTo>
                  <a:lnTo>
                    <a:pt x="4023360" y="1729739"/>
                  </a:lnTo>
                  <a:lnTo>
                    <a:pt x="4032504" y="1726691"/>
                  </a:lnTo>
                  <a:lnTo>
                    <a:pt x="4041648" y="1723644"/>
                  </a:lnTo>
                  <a:lnTo>
                    <a:pt x="4050791" y="1720595"/>
                  </a:lnTo>
                  <a:lnTo>
                    <a:pt x="4059936" y="1717547"/>
                  </a:lnTo>
                  <a:lnTo>
                    <a:pt x="4067555" y="1714500"/>
                  </a:lnTo>
                  <a:lnTo>
                    <a:pt x="4076700" y="1709927"/>
                  </a:lnTo>
                  <a:lnTo>
                    <a:pt x="4085843" y="1706879"/>
                  </a:lnTo>
                  <a:lnTo>
                    <a:pt x="4094988" y="1703832"/>
                  </a:lnTo>
                  <a:lnTo>
                    <a:pt x="4104131" y="1700783"/>
                  </a:lnTo>
                  <a:lnTo>
                    <a:pt x="4113276" y="1697735"/>
                  </a:lnTo>
                  <a:lnTo>
                    <a:pt x="4122419" y="1694688"/>
                  </a:lnTo>
                  <a:lnTo>
                    <a:pt x="4130040" y="1690115"/>
                  </a:lnTo>
                  <a:lnTo>
                    <a:pt x="4139184" y="1687068"/>
                  </a:lnTo>
                  <a:lnTo>
                    <a:pt x="4148328" y="1684020"/>
                  </a:lnTo>
                  <a:lnTo>
                    <a:pt x="4157472" y="1680971"/>
                  </a:lnTo>
                  <a:lnTo>
                    <a:pt x="4166616" y="1677924"/>
                  </a:lnTo>
                  <a:lnTo>
                    <a:pt x="4175760" y="1673352"/>
                  </a:lnTo>
                  <a:lnTo>
                    <a:pt x="4184904" y="1670303"/>
                  </a:lnTo>
                  <a:lnTo>
                    <a:pt x="4194048" y="1667256"/>
                  </a:lnTo>
                  <a:lnTo>
                    <a:pt x="4201668" y="1664208"/>
                  </a:lnTo>
                  <a:lnTo>
                    <a:pt x="4210812" y="1661159"/>
                  </a:lnTo>
                  <a:lnTo>
                    <a:pt x="4219956" y="1656588"/>
                  </a:lnTo>
                  <a:lnTo>
                    <a:pt x="4229100" y="1653539"/>
                  </a:lnTo>
                  <a:lnTo>
                    <a:pt x="4238244" y="1650491"/>
                  </a:lnTo>
                  <a:lnTo>
                    <a:pt x="4247388" y="1645920"/>
                  </a:lnTo>
                  <a:lnTo>
                    <a:pt x="4256532" y="1642871"/>
                  </a:lnTo>
                  <a:lnTo>
                    <a:pt x="4264152" y="1639824"/>
                  </a:lnTo>
                  <a:lnTo>
                    <a:pt x="4273296" y="1636776"/>
                  </a:lnTo>
                  <a:lnTo>
                    <a:pt x="4282440" y="1632203"/>
                  </a:lnTo>
                  <a:lnTo>
                    <a:pt x="4291584" y="1629156"/>
                  </a:lnTo>
                  <a:lnTo>
                    <a:pt x="4300728" y="1626108"/>
                  </a:lnTo>
                  <a:lnTo>
                    <a:pt x="4309872" y="1621535"/>
                  </a:lnTo>
                  <a:lnTo>
                    <a:pt x="4319016" y="1618488"/>
                  </a:lnTo>
                  <a:lnTo>
                    <a:pt x="4328160" y="1615439"/>
                  </a:lnTo>
                  <a:lnTo>
                    <a:pt x="4335780" y="1610868"/>
                  </a:lnTo>
                  <a:lnTo>
                    <a:pt x="4344924" y="1607820"/>
                  </a:lnTo>
                  <a:lnTo>
                    <a:pt x="4354068" y="1604771"/>
                  </a:lnTo>
                  <a:lnTo>
                    <a:pt x="4363212" y="1600200"/>
                  </a:lnTo>
                  <a:lnTo>
                    <a:pt x="4372356" y="1597152"/>
                  </a:lnTo>
                  <a:lnTo>
                    <a:pt x="4381500" y="1594103"/>
                  </a:lnTo>
                  <a:lnTo>
                    <a:pt x="4390644" y="1589532"/>
                  </a:lnTo>
                  <a:lnTo>
                    <a:pt x="4398264" y="1586483"/>
                  </a:lnTo>
                  <a:lnTo>
                    <a:pt x="4407408" y="1581912"/>
                  </a:lnTo>
                  <a:lnTo>
                    <a:pt x="4416552" y="1578864"/>
                  </a:lnTo>
                  <a:lnTo>
                    <a:pt x="4425696" y="1575815"/>
                  </a:lnTo>
                  <a:lnTo>
                    <a:pt x="4434840" y="1571244"/>
                  </a:lnTo>
                  <a:lnTo>
                    <a:pt x="4443984" y="1568195"/>
                  </a:lnTo>
                  <a:lnTo>
                    <a:pt x="4453128" y="1563624"/>
                  </a:lnTo>
                  <a:lnTo>
                    <a:pt x="4462272" y="1560576"/>
                  </a:lnTo>
                  <a:lnTo>
                    <a:pt x="4469892" y="1557527"/>
                  </a:lnTo>
                  <a:lnTo>
                    <a:pt x="4479036" y="1552956"/>
                  </a:lnTo>
                  <a:lnTo>
                    <a:pt x="4488180" y="1549908"/>
                  </a:lnTo>
                  <a:lnTo>
                    <a:pt x="4497324" y="1545335"/>
                  </a:lnTo>
                  <a:lnTo>
                    <a:pt x="4506468" y="1542288"/>
                  </a:lnTo>
                  <a:lnTo>
                    <a:pt x="4515612" y="1537715"/>
                  </a:lnTo>
                  <a:lnTo>
                    <a:pt x="4524756" y="1534668"/>
                  </a:lnTo>
                  <a:lnTo>
                    <a:pt x="4532376" y="1530095"/>
                  </a:lnTo>
                  <a:lnTo>
                    <a:pt x="4541520" y="1527048"/>
                  </a:lnTo>
                  <a:lnTo>
                    <a:pt x="4550664" y="1522476"/>
                  </a:lnTo>
                  <a:lnTo>
                    <a:pt x="4559808" y="1519427"/>
                  </a:lnTo>
                  <a:lnTo>
                    <a:pt x="4568952" y="1514855"/>
                  </a:lnTo>
                  <a:lnTo>
                    <a:pt x="4578096" y="1511807"/>
                  </a:lnTo>
                  <a:lnTo>
                    <a:pt x="4587240" y="1507236"/>
                  </a:lnTo>
                  <a:lnTo>
                    <a:pt x="4594860" y="1504188"/>
                  </a:lnTo>
                  <a:lnTo>
                    <a:pt x="4604004" y="1499615"/>
                  </a:lnTo>
                  <a:lnTo>
                    <a:pt x="4613148" y="1496567"/>
                  </a:lnTo>
                  <a:lnTo>
                    <a:pt x="4622292" y="1491996"/>
                  </a:lnTo>
                  <a:lnTo>
                    <a:pt x="4631436" y="1488948"/>
                  </a:lnTo>
                  <a:lnTo>
                    <a:pt x="4640580" y="1484376"/>
                  </a:lnTo>
                  <a:lnTo>
                    <a:pt x="4649724" y="1479803"/>
                  </a:lnTo>
                  <a:lnTo>
                    <a:pt x="4658868" y="1476755"/>
                  </a:lnTo>
                  <a:lnTo>
                    <a:pt x="4666488" y="1472184"/>
                  </a:lnTo>
                  <a:lnTo>
                    <a:pt x="4675632" y="1469136"/>
                  </a:lnTo>
                  <a:lnTo>
                    <a:pt x="4684776" y="1464564"/>
                  </a:lnTo>
                  <a:lnTo>
                    <a:pt x="4693920" y="1461515"/>
                  </a:lnTo>
                  <a:lnTo>
                    <a:pt x="4703064" y="1456943"/>
                  </a:lnTo>
                  <a:lnTo>
                    <a:pt x="4712208" y="1452372"/>
                  </a:lnTo>
                  <a:lnTo>
                    <a:pt x="4721352" y="1449324"/>
                  </a:lnTo>
                  <a:lnTo>
                    <a:pt x="4728972" y="1444752"/>
                  </a:lnTo>
                  <a:lnTo>
                    <a:pt x="4738116" y="1440179"/>
                  </a:lnTo>
                  <a:lnTo>
                    <a:pt x="4747260" y="1437131"/>
                  </a:lnTo>
                  <a:lnTo>
                    <a:pt x="4756404" y="1432560"/>
                  </a:lnTo>
                  <a:lnTo>
                    <a:pt x="4765548" y="1427988"/>
                  </a:lnTo>
                  <a:lnTo>
                    <a:pt x="4774692" y="1424939"/>
                  </a:lnTo>
                  <a:lnTo>
                    <a:pt x="4783836" y="1420367"/>
                  </a:lnTo>
                  <a:lnTo>
                    <a:pt x="4792980" y="1415796"/>
                  </a:lnTo>
                  <a:lnTo>
                    <a:pt x="4800600" y="1412748"/>
                  </a:lnTo>
                  <a:lnTo>
                    <a:pt x="4809744" y="1408176"/>
                  </a:lnTo>
                  <a:lnTo>
                    <a:pt x="4818888" y="1403603"/>
                  </a:lnTo>
                  <a:lnTo>
                    <a:pt x="4828032" y="1400555"/>
                  </a:lnTo>
                  <a:lnTo>
                    <a:pt x="4837176" y="1395984"/>
                  </a:lnTo>
                  <a:lnTo>
                    <a:pt x="4846320" y="1391412"/>
                  </a:lnTo>
                  <a:lnTo>
                    <a:pt x="4855464" y="1388364"/>
                  </a:lnTo>
                  <a:lnTo>
                    <a:pt x="4863084" y="1383791"/>
                  </a:lnTo>
                  <a:lnTo>
                    <a:pt x="4872228" y="1379219"/>
                  </a:lnTo>
                  <a:lnTo>
                    <a:pt x="4881372" y="1374648"/>
                  </a:lnTo>
                  <a:lnTo>
                    <a:pt x="4890516" y="1371600"/>
                  </a:lnTo>
                  <a:lnTo>
                    <a:pt x="4899660" y="1367027"/>
                  </a:lnTo>
                  <a:lnTo>
                    <a:pt x="4908804" y="1362455"/>
                  </a:lnTo>
                  <a:lnTo>
                    <a:pt x="4917948" y="1357884"/>
                  </a:lnTo>
                  <a:lnTo>
                    <a:pt x="4927092" y="1354836"/>
                  </a:lnTo>
                  <a:lnTo>
                    <a:pt x="4934712" y="1350264"/>
                  </a:lnTo>
                  <a:lnTo>
                    <a:pt x="4943856" y="1345691"/>
                  </a:lnTo>
                  <a:lnTo>
                    <a:pt x="4953000" y="1341119"/>
                  </a:lnTo>
                  <a:lnTo>
                    <a:pt x="4962144" y="1336548"/>
                  </a:lnTo>
                  <a:lnTo>
                    <a:pt x="4971288" y="1333500"/>
                  </a:lnTo>
                  <a:lnTo>
                    <a:pt x="4980432" y="1328927"/>
                  </a:lnTo>
                  <a:lnTo>
                    <a:pt x="4989576" y="1324355"/>
                  </a:lnTo>
                  <a:lnTo>
                    <a:pt x="4997196" y="1319784"/>
                  </a:lnTo>
                  <a:lnTo>
                    <a:pt x="5006340" y="1315212"/>
                  </a:lnTo>
                  <a:lnTo>
                    <a:pt x="5015484" y="1310639"/>
                  </a:lnTo>
                  <a:lnTo>
                    <a:pt x="5024628" y="1307591"/>
                  </a:lnTo>
                  <a:lnTo>
                    <a:pt x="5033772" y="1303019"/>
                  </a:lnTo>
                  <a:lnTo>
                    <a:pt x="5042916" y="1298448"/>
                  </a:lnTo>
                  <a:lnTo>
                    <a:pt x="5052060" y="1293876"/>
                  </a:lnTo>
                  <a:lnTo>
                    <a:pt x="5061204" y="1289303"/>
                  </a:lnTo>
                  <a:lnTo>
                    <a:pt x="5068824" y="1284731"/>
                  </a:lnTo>
                  <a:lnTo>
                    <a:pt x="5077968" y="1280160"/>
                  </a:lnTo>
                  <a:lnTo>
                    <a:pt x="5087112" y="1275588"/>
                  </a:lnTo>
                  <a:lnTo>
                    <a:pt x="5096256" y="1272539"/>
                  </a:lnTo>
                  <a:lnTo>
                    <a:pt x="5105400" y="1267967"/>
                  </a:lnTo>
                  <a:lnTo>
                    <a:pt x="5114544" y="1263396"/>
                  </a:lnTo>
                  <a:lnTo>
                    <a:pt x="5123688" y="1258824"/>
                  </a:lnTo>
                  <a:lnTo>
                    <a:pt x="5131308" y="1254252"/>
                  </a:lnTo>
                  <a:lnTo>
                    <a:pt x="5140452" y="1249679"/>
                  </a:lnTo>
                  <a:lnTo>
                    <a:pt x="5149596" y="1245107"/>
                  </a:lnTo>
                  <a:lnTo>
                    <a:pt x="5158740" y="1240536"/>
                  </a:lnTo>
                  <a:lnTo>
                    <a:pt x="5167884" y="1235964"/>
                  </a:lnTo>
                  <a:lnTo>
                    <a:pt x="5177028" y="1231391"/>
                  </a:lnTo>
                  <a:lnTo>
                    <a:pt x="5186172" y="1226819"/>
                  </a:lnTo>
                  <a:lnTo>
                    <a:pt x="5195316" y="1222248"/>
                  </a:lnTo>
                  <a:lnTo>
                    <a:pt x="5202936" y="1217676"/>
                  </a:lnTo>
                  <a:lnTo>
                    <a:pt x="5212080" y="1213103"/>
                  </a:lnTo>
                  <a:lnTo>
                    <a:pt x="5221224" y="1208531"/>
                  </a:lnTo>
                  <a:lnTo>
                    <a:pt x="5230368" y="1203960"/>
                  </a:lnTo>
                  <a:lnTo>
                    <a:pt x="5239512" y="1199388"/>
                  </a:lnTo>
                  <a:lnTo>
                    <a:pt x="5248656" y="1194815"/>
                  </a:lnTo>
                  <a:lnTo>
                    <a:pt x="5257800" y="1190243"/>
                  </a:lnTo>
                  <a:lnTo>
                    <a:pt x="5265420" y="1185672"/>
                  </a:lnTo>
                  <a:lnTo>
                    <a:pt x="5274564" y="1181100"/>
                  </a:lnTo>
                  <a:lnTo>
                    <a:pt x="5283708" y="1176527"/>
                  </a:lnTo>
                  <a:lnTo>
                    <a:pt x="5292852" y="1171955"/>
                  </a:lnTo>
                  <a:lnTo>
                    <a:pt x="5301996" y="1167384"/>
                  </a:lnTo>
                  <a:lnTo>
                    <a:pt x="5311140" y="1162812"/>
                  </a:lnTo>
                  <a:lnTo>
                    <a:pt x="5320284" y="1158239"/>
                  </a:lnTo>
                  <a:lnTo>
                    <a:pt x="5327904" y="1153667"/>
                  </a:lnTo>
                  <a:lnTo>
                    <a:pt x="5337048" y="1149096"/>
                  </a:lnTo>
                  <a:lnTo>
                    <a:pt x="5346192" y="1144524"/>
                  </a:lnTo>
                  <a:lnTo>
                    <a:pt x="5355336" y="1139952"/>
                  </a:lnTo>
                  <a:lnTo>
                    <a:pt x="5364480" y="1133855"/>
                  </a:lnTo>
                  <a:lnTo>
                    <a:pt x="5373624" y="1129284"/>
                  </a:lnTo>
                  <a:lnTo>
                    <a:pt x="5382768" y="1124712"/>
                  </a:lnTo>
                  <a:lnTo>
                    <a:pt x="5391912" y="1120139"/>
                  </a:lnTo>
                  <a:lnTo>
                    <a:pt x="5399532" y="1115567"/>
                  </a:lnTo>
                  <a:lnTo>
                    <a:pt x="5408676" y="1110996"/>
                  </a:lnTo>
                  <a:lnTo>
                    <a:pt x="5417820" y="1106424"/>
                  </a:lnTo>
                  <a:lnTo>
                    <a:pt x="5426964" y="1101852"/>
                  </a:lnTo>
                  <a:lnTo>
                    <a:pt x="5436108" y="1095755"/>
                  </a:lnTo>
                  <a:lnTo>
                    <a:pt x="5445252" y="1091184"/>
                  </a:lnTo>
                  <a:lnTo>
                    <a:pt x="5454395" y="1086612"/>
                  </a:lnTo>
                  <a:lnTo>
                    <a:pt x="5462016" y="1082039"/>
                  </a:lnTo>
                  <a:lnTo>
                    <a:pt x="5471160" y="1077467"/>
                  </a:lnTo>
                  <a:lnTo>
                    <a:pt x="5480304" y="1072896"/>
                  </a:lnTo>
                  <a:lnTo>
                    <a:pt x="5489447" y="1066800"/>
                  </a:lnTo>
                  <a:lnTo>
                    <a:pt x="5498592" y="1062227"/>
                  </a:lnTo>
                  <a:lnTo>
                    <a:pt x="5507736" y="1057655"/>
                  </a:lnTo>
                  <a:lnTo>
                    <a:pt x="5516880" y="1053084"/>
                  </a:lnTo>
                  <a:lnTo>
                    <a:pt x="5526023" y="1048512"/>
                  </a:lnTo>
                  <a:lnTo>
                    <a:pt x="5533644" y="1042415"/>
                  </a:lnTo>
                  <a:lnTo>
                    <a:pt x="5542788" y="1037843"/>
                  </a:lnTo>
                  <a:lnTo>
                    <a:pt x="5551932" y="1033272"/>
                  </a:lnTo>
                  <a:lnTo>
                    <a:pt x="5561075" y="1028700"/>
                  </a:lnTo>
                  <a:lnTo>
                    <a:pt x="5570220" y="1022603"/>
                  </a:lnTo>
                  <a:lnTo>
                    <a:pt x="5579364" y="1018031"/>
                  </a:lnTo>
                  <a:lnTo>
                    <a:pt x="5588508" y="1013460"/>
                  </a:lnTo>
                  <a:lnTo>
                    <a:pt x="5596128" y="1008888"/>
                  </a:lnTo>
                  <a:lnTo>
                    <a:pt x="5605271" y="1002791"/>
                  </a:lnTo>
                  <a:lnTo>
                    <a:pt x="5614416" y="998219"/>
                  </a:lnTo>
                  <a:lnTo>
                    <a:pt x="5623560" y="993648"/>
                  </a:lnTo>
                  <a:lnTo>
                    <a:pt x="5632704" y="987551"/>
                  </a:lnTo>
                  <a:lnTo>
                    <a:pt x="5641847" y="982979"/>
                  </a:lnTo>
                  <a:lnTo>
                    <a:pt x="5650992" y="978407"/>
                  </a:lnTo>
                  <a:lnTo>
                    <a:pt x="5660136" y="972312"/>
                  </a:lnTo>
                  <a:lnTo>
                    <a:pt x="5667756" y="967739"/>
                  </a:lnTo>
                  <a:lnTo>
                    <a:pt x="5676899" y="963167"/>
                  </a:lnTo>
                  <a:lnTo>
                    <a:pt x="5686044" y="957072"/>
                  </a:lnTo>
                  <a:lnTo>
                    <a:pt x="5695188" y="952500"/>
                  </a:lnTo>
                  <a:lnTo>
                    <a:pt x="5704332" y="947927"/>
                  </a:lnTo>
                  <a:lnTo>
                    <a:pt x="5713475" y="941831"/>
                  </a:lnTo>
                  <a:lnTo>
                    <a:pt x="5722620" y="937260"/>
                  </a:lnTo>
                  <a:lnTo>
                    <a:pt x="5730240" y="932688"/>
                  </a:lnTo>
                  <a:lnTo>
                    <a:pt x="5739384" y="926591"/>
                  </a:lnTo>
                  <a:lnTo>
                    <a:pt x="5748528" y="922019"/>
                  </a:lnTo>
                  <a:lnTo>
                    <a:pt x="5757671" y="915924"/>
                  </a:lnTo>
                  <a:lnTo>
                    <a:pt x="5766816" y="911351"/>
                  </a:lnTo>
                  <a:lnTo>
                    <a:pt x="5775960" y="906779"/>
                  </a:lnTo>
                  <a:lnTo>
                    <a:pt x="5785104" y="900684"/>
                  </a:lnTo>
                  <a:lnTo>
                    <a:pt x="5794247" y="896112"/>
                  </a:lnTo>
                  <a:lnTo>
                    <a:pt x="5801868" y="890015"/>
                  </a:lnTo>
                  <a:lnTo>
                    <a:pt x="5811012" y="885443"/>
                  </a:lnTo>
                  <a:lnTo>
                    <a:pt x="5820156" y="880872"/>
                  </a:lnTo>
                  <a:lnTo>
                    <a:pt x="5829299" y="874776"/>
                  </a:lnTo>
                  <a:lnTo>
                    <a:pt x="5838444" y="870203"/>
                  </a:lnTo>
                  <a:lnTo>
                    <a:pt x="5847588" y="864107"/>
                  </a:lnTo>
                  <a:lnTo>
                    <a:pt x="5856732" y="859536"/>
                  </a:lnTo>
                  <a:lnTo>
                    <a:pt x="5864352" y="853439"/>
                  </a:lnTo>
                  <a:lnTo>
                    <a:pt x="5873495" y="848867"/>
                  </a:lnTo>
                  <a:lnTo>
                    <a:pt x="5882640" y="842772"/>
                  </a:lnTo>
                  <a:lnTo>
                    <a:pt x="5891784" y="838200"/>
                  </a:lnTo>
                  <a:lnTo>
                    <a:pt x="5900928" y="832103"/>
                  </a:lnTo>
                  <a:lnTo>
                    <a:pt x="5910071" y="827531"/>
                  </a:lnTo>
                  <a:lnTo>
                    <a:pt x="5919216" y="821436"/>
                  </a:lnTo>
                  <a:lnTo>
                    <a:pt x="5928360" y="816863"/>
                  </a:lnTo>
                  <a:lnTo>
                    <a:pt x="5935980" y="810767"/>
                  </a:lnTo>
                  <a:lnTo>
                    <a:pt x="5945123" y="806196"/>
                  </a:lnTo>
                  <a:lnTo>
                    <a:pt x="5954268" y="800100"/>
                  </a:lnTo>
                  <a:lnTo>
                    <a:pt x="5963412" y="795527"/>
                  </a:lnTo>
                  <a:lnTo>
                    <a:pt x="5972556" y="789431"/>
                  </a:lnTo>
                  <a:lnTo>
                    <a:pt x="5981699" y="783336"/>
                  </a:lnTo>
                  <a:lnTo>
                    <a:pt x="5990844" y="778763"/>
                  </a:lnTo>
                  <a:lnTo>
                    <a:pt x="5998464" y="772667"/>
                  </a:lnTo>
                  <a:lnTo>
                    <a:pt x="6007608" y="768096"/>
                  </a:lnTo>
                  <a:lnTo>
                    <a:pt x="6016752" y="762000"/>
                  </a:lnTo>
                  <a:lnTo>
                    <a:pt x="6025895" y="757427"/>
                  </a:lnTo>
                  <a:lnTo>
                    <a:pt x="6035040" y="751331"/>
                  </a:lnTo>
                  <a:lnTo>
                    <a:pt x="6044184" y="745236"/>
                  </a:lnTo>
                  <a:lnTo>
                    <a:pt x="6053328" y="740663"/>
                  </a:lnTo>
                  <a:lnTo>
                    <a:pt x="6060947" y="734567"/>
                  </a:lnTo>
                  <a:lnTo>
                    <a:pt x="6070092" y="729996"/>
                  </a:lnTo>
                  <a:lnTo>
                    <a:pt x="6079236" y="723900"/>
                  </a:lnTo>
                  <a:lnTo>
                    <a:pt x="6088380" y="717803"/>
                  </a:lnTo>
                  <a:lnTo>
                    <a:pt x="6097523" y="713231"/>
                  </a:lnTo>
                  <a:lnTo>
                    <a:pt x="6106668" y="707136"/>
                  </a:lnTo>
                  <a:lnTo>
                    <a:pt x="6115812" y="701039"/>
                  </a:lnTo>
                  <a:lnTo>
                    <a:pt x="6124956" y="696467"/>
                  </a:lnTo>
                  <a:lnTo>
                    <a:pt x="6132575" y="690372"/>
                  </a:lnTo>
                  <a:lnTo>
                    <a:pt x="6141720" y="684276"/>
                  </a:lnTo>
                  <a:lnTo>
                    <a:pt x="6150864" y="679703"/>
                  </a:lnTo>
                  <a:lnTo>
                    <a:pt x="6160008" y="673607"/>
                  </a:lnTo>
                  <a:lnTo>
                    <a:pt x="6169152" y="667512"/>
                  </a:lnTo>
                  <a:lnTo>
                    <a:pt x="6178295" y="662939"/>
                  </a:lnTo>
                  <a:lnTo>
                    <a:pt x="6187440" y="656843"/>
                  </a:lnTo>
                  <a:lnTo>
                    <a:pt x="6195060" y="650748"/>
                  </a:lnTo>
                  <a:lnTo>
                    <a:pt x="6204204" y="644651"/>
                  </a:lnTo>
                  <a:lnTo>
                    <a:pt x="6213347" y="640079"/>
                  </a:lnTo>
                  <a:lnTo>
                    <a:pt x="6222492" y="633984"/>
                  </a:lnTo>
                  <a:lnTo>
                    <a:pt x="6231636" y="627888"/>
                  </a:lnTo>
                  <a:lnTo>
                    <a:pt x="6240780" y="621791"/>
                  </a:lnTo>
                  <a:lnTo>
                    <a:pt x="6249923" y="617219"/>
                  </a:lnTo>
                  <a:lnTo>
                    <a:pt x="6259068" y="611124"/>
                  </a:lnTo>
                  <a:lnTo>
                    <a:pt x="6266688" y="605027"/>
                  </a:lnTo>
                  <a:lnTo>
                    <a:pt x="6275832" y="598931"/>
                  </a:lnTo>
                  <a:lnTo>
                    <a:pt x="6284975" y="594360"/>
                  </a:lnTo>
                  <a:lnTo>
                    <a:pt x="6294120" y="588263"/>
                  </a:lnTo>
                  <a:lnTo>
                    <a:pt x="6303264" y="582167"/>
                  </a:lnTo>
                  <a:lnTo>
                    <a:pt x="6312408" y="576072"/>
                  </a:lnTo>
                  <a:lnTo>
                    <a:pt x="6321552" y="569976"/>
                  </a:lnTo>
                  <a:lnTo>
                    <a:pt x="6329171" y="565403"/>
                  </a:lnTo>
                  <a:lnTo>
                    <a:pt x="6338316" y="559307"/>
                  </a:lnTo>
                  <a:lnTo>
                    <a:pt x="6347460" y="553212"/>
                  </a:lnTo>
                  <a:lnTo>
                    <a:pt x="6356604" y="547115"/>
                  </a:lnTo>
                  <a:lnTo>
                    <a:pt x="6365747" y="541019"/>
                  </a:lnTo>
                  <a:lnTo>
                    <a:pt x="6374892" y="534924"/>
                  </a:lnTo>
                  <a:lnTo>
                    <a:pt x="6384036" y="528827"/>
                  </a:lnTo>
                  <a:lnTo>
                    <a:pt x="6393180" y="524255"/>
                  </a:lnTo>
                  <a:lnTo>
                    <a:pt x="6400799" y="518160"/>
                  </a:lnTo>
                  <a:lnTo>
                    <a:pt x="6409944" y="512063"/>
                  </a:lnTo>
                  <a:lnTo>
                    <a:pt x="6419088" y="505967"/>
                  </a:lnTo>
                  <a:lnTo>
                    <a:pt x="6428232" y="499872"/>
                  </a:lnTo>
                  <a:lnTo>
                    <a:pt x="6437375" y="493775"/>
                  </a:lnTo>
                  <a:lnTo>
                    <a:pt x="6446520" y="487679"/>
                  </a:lnTo>
                  <a:lnTo>
                    <a:pt x="6455664" y="481584"/>
                  </a:lnTo>
                  <a:lnTo>
                    <a:pt x="6463284" y="475488"/>
                  </a:lnTo>
                  <a:lnTo>
                    <a:pt x="6472428" y="470915"/>
                  </a:lnTo>
                  <a:lnTo>
                    <a:pt x="6481571" y="464819"/>
                  </a:lnTo>
                  <a:lnTo>
                    <a:pt x="6490716" y="458724"/>
                  </a:lnTo>
                  <a:lnTo>
                    <a:pt x="6499860" y="452627"/>
                  </a:lnTo>
                  <a:lnTo>
                    <a:pt x="6509004" y="446531"/>
                  </a:lnTo>
                  <a:lnTo>
                    <a:pt x="6518148" y="440436"/>
                  </a:lnTo>
                  <a:lnTo>
                    <a:pt x="6527292" y="434339"/>
                  </a:lnTo>
                  <a:lnTo>
                    <a:pt x="6534911" y="428243"/>
                  </a:lnTo>
                  <a:lnTo>
                    <a:pt x="6544056" y="422148"/>
                  </a:lnTo>
                  <a:lnTo>
                    <a:pt x="6553200" y="416051"/>
                  </a:lnTo>
                  <a:lnTo>
                    <a:pt x="6562344" y="409955"/>
                  </a:lnTo>
                  <a:lnTo>
                    <a:pt x="6571488" y="403860"/>
                  </a:lnTo>
                  <a:lnTo>
                    <a:pt x="6580632" y="397763"/>
                  </a:lnTo>
                  <a:lnTo>
                    <a:pt x="6589775" y="391667"/>
                  </a:lnTo>
                  <a:lnTo>
                    <a:pt x="6597396" y="385572"/>
                  </a:lnTo>
                  <a:lnTo>
                    <a:pt x="6606540" y="379475"/>
                  </a:lnTo>
                  <a:lnTo>
                    <a:pt x="6615684" y="373379"/>
                  </a:lnTo>
                  <a:lnTo>
                    <a:pt x="6624828" y="367284"/>
                  </a:lnTo>
                  <a:lnTo>
                    <a:pt x="6633971" y="361188"/>
                  </a:lnTo>
                  <a:lnTo>
                    <a:pt x="6643115" y="355091"/>
                  </a:lnTo>
                  <a:lnTo>
                    <a:pt x="6652259" y="348996"/>
                  </a:lnTo>
                  <a:lnTo>
                    <a:pt x="6661404" y="342900"/>
                  </a:lnTo>
                  <a:lnTo>
                    <a:pt x="6669023" y="335279"/>
                  </a:lnTo>
                  <a:lnTo>
                    <a:pt x="6678167" y="329184"/>
                  </a:lnTo>
                  <a:lnTo>
                    <a:pt x="6687311" y="323088"/>
                  </a:lnTo>
                  <a:lnTo>
                    <a:pt x="6696456" y="316991"/>
                  </a:lnTo>
                  <a:lnTo>
                    <a:pt x="6705600" y="310896"/>
                  </a:lnTo>
                  <a:lnTo>
                    <a:pt x="6714744" y="304800"/>
                  </a:lnTo>
                  <a:lnTo>
                    <a:pt x="6723888" y="298703"/>
                  </a:lnTo>
                  <a:lnTo>
                    <a:pt x="6731508" y="292607"/>
                  </a:lnTo>
                  <a:lnTo>
                    <a:pt x="6740652" y="286512"/>
                  </a:lnTo>
                  <a:lnTo>
                    <a:pt x="6749796" y="280415"/>
                  </a:lnTo>
                  <a:lnTo>
                    <a:pt x="6758940" y="272796"/>
                  </a:lnTo>
                  <a:lnTo>
                    <a:pt x="6768084" y="266700"/>
                  </a:lnTo>
                  <a:lnTo>
                    <a:pt x="6777228" y="260603"/>
                  </a:lnTo>
                  <a:lnTo>
                    <a:pt x="6786371" y="254507"/>
                  </a:lnTo>
                  <a:lnTo>
                    <a:pt x="6795515" y="248412"/>
                  </a:lnTo>
                  <a:lnTo>
                    <a:pt x="6803136" y="242315"/>
                  </a:lnTo>
                  <a:lnTo>
                    <a:pt x="6812280" y="234696"/>
                  </a:lnTo>
                  <a:lnTo>
                    <a:pt x="6821423" y="228600"/>
                  </a:lnTo>
                  <a:lnTo>
                    <a:pt x="6830567" y="222503"/>
                  </a:lnTo>
                  <a:lnTo>
                    <a:pt x="6839711" y="216407"/>
                  </a:lnTo>
                  <a:lnTo>
                    <a:pt x="6848856" y="210312"/>
                  </a:lnTo>
                  <a:lnTo>
                    <a:pt x="6858000" y="202691"/>
                  </a:lnTo>
                  <a:lnTo>
                    <a:pt x="6865619" y="196596"/>
                  </a:lnTo>
                  <a:lnTo>
                    <a:pt x="6874763" y="190500"/>
                  </a:lnTo>
                  <a:lnTo>
                    <a:pt x="6883908" y="184403"/>
                  </a:lnTo>
                  <a:lnTo>
                    <a:pt x="6893052" y="178307"/>
                  </a:lnTo>
                  <a:lnTo>
                    <a:pt x="6902196" y="170687"/>
                  </a:lnTo>
                  <a:lnTo>
                    <a:pt x="6911340" y="164591"/>
                  </a:lnTo>
                  <a:lnTo>
                    <a:pt x="6920484" y="158496"/>
                  </a:lnTo>
                  <a:lnTo>
                    <a:pt x="6928104" y="152400"/>
                  </a:lnTo>
                  <a:lnTo>
                    <a:pt x="6937248" y="144779"/>
                  </a:lnTo>
                  <a:lnTo>
                    <a:pt x="6946392" y="138684"/>
                  </a:lnTo>
                  <a:lnTo>
                    <a:pt x="6955536" y="132587"/>
                  </a:lnTo>
                  <a:lnTo>
                    <a:pt x="6964680" y="124967"/>
                  </a:lnTo>
                  <a:lnTo>
                    <a:pt x="6973823" y="118872"/>
                  </a:lnTo>
                  <a:lnTo>
                    <a:pt x="6982967" y="112775"/>
                  </a:lnTo>
                  <a:lnTo>
                    <a:pt x="6992111" y="105155"/>
                  </a:lnTo>
                  <a:lnTo>
                    <a:pt x="6999732" y="99060"/>
                  </a:lnTo>
                  <a:lnTo>
                    <a:pt x="7008875" y="92963"/>
                  </a:lnTo>
                  <a:lnTo>
                    <a:pt x="7018019" y="86867"/>
                  </a:lnTo>
                  <a:lnTo>
                    <a:pt x="7027163" y="79248"/>
                  </a:lnTo>
                  <a:lnTo>
                    <a:pt x="7036308" y="73151"/>
                  </a:lnTo>
                  <a:lnTo>
                    <a:pt x="7045452" y="65531"/>
                  </a:lnTo>
                  <a:lnTo>
                    <a:pt x="7054596" y="59436"/>
                  </a:lnTo>
                  <a:lnTo>
                    <a:pt x="7062215" y="53339"/>
                  </a:lnTo>
                  <a:lnTo>
                    <a:pt x="7071359" y="45719"/>
                  </a:lnTo>
                  <a:lnTo>
                    <a:pt x="7080504" y="39624"/>
                  </a:lnTo>
                  <a:lnTo>
                    <a:pt x="7089648" y="33527"/>
                  </a:lnTo>
                  <a:lnTo>
                    <a:pt x="7098792" y="25907"/>
                  </a:lnTo>
                  <a:lnTo>
                    <a:pt x="7107936" y="19812"/>
                  </a:lnTo>
                  <a:lnTo>
                    <a:pt x="7117080" y="12191"/>
                  </a:lnTo>
                  <a:lnTo>
                    <a:pt x="7126223" y="6096"/>
                  </a:lnTo>
                  <a:lnTo>
                    <a:pt x="7133844" y="0"/>
                  </a:lnTo>
                </a:path>
              </a:pathLst>
            </a:custGeom>
            <a:ln w="35052">
              <a:solidFill>
                <a:srgbClr val="4471C4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5146040" y="1587500"/>
            <a:ext cx="330835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656205" algn="l"/>
              </a:tabLst>
            </a:pPr>
            <a:r>
              <a:rPr dirty="0" sz="1800" b="1">
                <a:solidFill>
                  <a:srgbClr val="4471C4"/>
                </a:solidFill>
                <a:latin typeface="Calibri"/>
                <a:cs typeface="Calibri"/>
              </a:rPr>
              <a:t>RED</a:t>
            </a:r>
            <a:r>
              <a:rPr dirty="0" sz="1800" spc="-10" b="1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471C4"/>
                </a:solidFill>
                <a:latin typeface="Calibri"/>
                <a:cs typeface="Calibri"/>
              </a:rPr>
              <a:t>III:</a:t>
            </a:r>
            <a:r>
              <a:rPr dirty="0" sz="1800" spc="-5" b="1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471C4"/>
                </a:solidFill>
                <a:latin typeface="Calibri"/>
                <a:cs typeface="Calibri"/>
              </a:rPr>
              <a:t>Cíl</a:t>
            </a:r>
            <a:r>
              <a:rPr dirty="0" sz="1800" spc="-5" b="1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471C4"/>
                </a:solidFill>
                <a:latin typeface="Calibri"/>
                <a:cs typeface="Calibri"/>
              </a:rPr>
              <a:t>v</a:t>
            </a:r>
            <a:r>
              <a:rPr dirty="0" sz="1800" spc="-10" b="1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4471C4"/>
                </a:solidFill>
                <a:latin typeface="Calibri"/>
                <a:cs typeface="Calibri"/>
              </a:rPr>
              <a:t>dopravě</a:t>
            </a:r>
            <a:r>
              <a:rPr dirty="0" sz="1800" spc="-10" b="1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dirty="0" sz="1800" spc="-20" b="1">
                <a:solidFill>
                  <a:srgbClr val="4471C4"/>
                </a:solidFill>
                <a:latin typeface="Calibri"/>
                <a:cs typeface="Calibri"/>
              </a:rPr>
              <a:t>2030</a:t>
            </a:r>
            <a:r>
              <a:rPr dirty="0" sz="1800" b="1">
                <a:solidFill>
                  <a:srgbClr val="4471C4"/>
                </a:solidFill>
                <a:latin typeface="Calibri"/>
                <a:cs typeface="Calibri"/>
              </a:rPr>
              <a:t>	</a:t>
            </a:r>
            <a:r>
              <a:rPr dirty="0" sz="2000" spc="-20" b="1">
                <a:solidFill>
                  <a:srgbClr val="4471C4"/>
                </a:solidFill>
                <a:latin typeface="Calibri"/>
                <a:cs typeface="Calibri"/>
              </a:rPr>
              <a:t>29,0%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573735" y="4861941"/>
            <a:ext cx="1651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85858"/>
                </a:solidFill>
                <a:latin typeface="Calibri"/>
                <a:cs typeface="Calibri"/>
              </a:rPr>
              <a:t>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573735" y="4361179"/>
            <a:ext cx="1651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85858"/>
                </a:solidFill>
                <a:latin typeface="Calibri"/>
                <a:cs typeface="Calibri"/>
              </a:rPr>
              <a:t>5%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515823" y="3860114"/>
            <a:ext cx="223520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85858"/>
                </a:solidFill>
                <a:latin typeface="Calibri"/>
                <a:cs typeface="Calibri"/>
              </a:rPr>
              <a:t>10%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515823" y="3359911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85858"/>
                </a:solidFill>
                <a:latin typeface="Calibri"/>
                <a:cs typeface="Calibri"/>
              </a:rPr>
              <a:t>15%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515823" y="2859151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85858"/>
                </a:solidFill>
                <a:latin typeface="Calibri"/>
                <a:cs typeface="Calibri"/>
              </a:rPr>
              <a:t>20%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515823" y="2358390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85858"/>
                </a:solidFill>
                <a:latin typeface="Calibri"/>
                <a:cs typeface="Calibri"/>
              </a:rPr>
              <a:t>25%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515823" y="1857502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85858"/>
                </a:solidFill>
                <a:latin typeface="Calibri"/>
                <a:cs typeface="Calibri"/>
              </a:rPr>
              <a:t>30%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515823" y="1356740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585858"/>
                </a:solidFill>
                <a:latin typeface="Calibri"/>
                <a:cs typeface="Calibri"/>
              </a:rPr>
              <a:t>35%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941324" y="5010657"/>
            <a:ext cx="2571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585858"/>
                </a:solidFill>
                <a:latin typeface="Calibri"/>
                <a:cs typeface="Calibri"/>
              </a:rPr>
              <a:t>2015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1417066" y="5010657"/>
            <a:ext cx="2571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585858"/>
                </a:solidFill>
                <a:latin typeface="Calibri"/>
                <a:cs typeface="Calibri"/>
              </a:rPr>
              <a:t>2016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1892554" y="5010657"/>
            <a:ext cx="2571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585858"/>
                </a:solidFill>
                <a:latin typeface="Calibri"/>
                <a:cs typeface="Calibri"/>
              </a:rPr>
              <a:t>2017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2368423" y="5010657"/>
            <a:ext cx="2571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585858"/>
                </a:solidFill>
                <a:latin typeface="Calibri"/>
                <a:cs typeface="Calibri"/>
              </a:rPr>
              <a:t>2018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2844164" y="5010657"/>
            <a:ext cx="2571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585858"/>
                </a:solidFill>
                <a:latin typeface="Calibri"/>
                <a:cs typeface="Calibri"/>
              </a:rPr>
              <a:t>2019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3319653" y="5010657"/>
            <a:ext cx="2571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585858"/>
                </a:solidFill>
                <a:latin typeface="Calibri"/>
                <a:cs typeface="Calibri"/>
              </a:rPr>
              <a:t>2020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3795521" y="5010657"/>
            <a:ext cx="2571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585858"/>
                </a:solidFill>
                <a:latin typeface="Calibri"/>
                <a:cs typeface="Calibri"/>
              </a:rPr>
              <a:t>2021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4271009" y="5010657"/>
            <a:ext cx="2571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585858"/>
                </a:solidFill>
                <a:latin typeface="Calibri"/>
                <a:cs typeface="Calibri"/>
              </a:rPr>
              <a:t>2022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4746752" y="5010657"/>
            <a:ext cx="2571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585858"/>
                </a:solidFill>
                <a:latin typeface="Calibri"/>
                <a:cs typeface="Calibri"/>
              </a:rPr>
              <a:t>2023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5222240" y="5010657"/>
            <a:ext cx="2571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585858"/>
                </a:solidFill>
                <a:latin typeface="Calibri"/>
                <a:cs typeface="Calibri"/>
              </a:rPr>
              <a:t>2024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5697982" y="5010657"/>
            <a:ext cx="2571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585858"/>
                </a:solidFill>
                <a:latin typeface="Calibri"/>
                <a:cs typeface="Calibri"/>
              </a:rPr>
              <a:t>2025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6173851" y="5010657"/>
            <a:ext cx="2571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585858"/>
                </a:solidFill>
                <a:latin typeface="Calibri"/>
                <a:cs typeface="Calibri"/>
              </a:rPr>
              <a:t>2026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6649339" y="5010657"/>
            <a:ext cx="2571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585858"/>
                </a:solidFill>
                <a:latin typeface="Calibri"/>
                <a:cs typeface="Calibri"/>
              </a:rPr>
              <a:t>2027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7125081" y="5010657"/>
            <a:ext cx="2571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585858"/>
                </a:solidFill>
                <a:latin typeface="Calibri"/>
                <a:cs typeface="Calibri"/>
              </a:rPr>
              <a:t>2028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7600568" y="5010657"/>
            <a:ext cx="2571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585858"/>
                </a:solidFill>
                <a:latin typeface="Calibri"/>
                <a:cs typeface="Calibri"/>
              </a:rPr>
              <a:t>2029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8076438" y="5010657"/>
            <a:ext cx="2571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585858"/>
                </a:solidFill>
                <a:latin typeface="Calibri"/>
                <a:cs typeface="Calibri"/>
              </a:rPr>
              <a:t>2030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1403730" y="3697351"/>
            <a:ext cx="140843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C00000"/>
                </a:solidFill>
                <a:latin typeface="Calibri"/>
                <a:cs typeface="Calibri"/>
              </a:rPr>
              <a:t>RED</a:t>
            </a:r>
            <a:r>
              <a:rPr dirty="0" sz="1400" spc="-2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C00000"/>
                </a:solidFill>
                <a:latin typeface="Calibri"/>
                <a:cs typeface="Calibri"/>
              </a:rPr>
              <a:t>cíl</a:t>
            </a:r>
            <a:r>
              <a:rPr dirty="0" sz="1400" spc="-2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C00000"/>
                </a:solidFill>
                <a:latin typeface="Calibri"/>
                <a:cs typeface="Calibri"/>
              </a:rPr>
              <a:t>2020</a:t>
            </a:r>
            <a:r>
              <a:rPr dirty="0" sz="1400" spc="-1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C00000"/>
                </a:solidFill>
                <a:latin typeface="Calibri"/>
                <a:cs typeface="Calibri"/>
              </a:rPr>
              <a:t>=</a:t>
            </a:r>
            <a:r>
              <a:rPr dirty="0" sz="1400" spc="-3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-25" b="1">
                <a:solidFill>
                  <a:srgbClr val="C00000"/>
                </a:solidFill>
                <a:latin typeface="Calibri"/>
                <a:cs typeface="Calibri"/>
              </a:rPr>
              <a:t>10%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4092955" y="3509848"/>
            <a:ext cx="741680" cy="3702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1355"/>
              </a:lnSpc>
              <a:spcBef>
                <a:spcPts val="105"/>
              </a:spcBef>
            </a:pPr>
            <a:r>
              <a:rPr dirty="0" sz="1400" b="1">
                <a:solidFill>
                  <a:srgbClr val="843B0C"/>
                </a:solidFill>
                <a:latin typeface="Calibri"/>
                <a:cs typeface="Calibri"/>
              </a:rPr>
              <a:t>ČR</a:t>
            </a:r>
            <a:r>
              <a:rPr dirty="0" sz="1400" spc="-20" b="1">
                <a:solidFill>
                  <a:srgbClr val="843B0C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843B0C"/>
                </a:solidFill>
                <a:latin typeface="Calibri"/>
                <a:cs typeface="Calibri"/>
              </a:rPr>
              <a:t>v</a:t>
            </a:r>
            <a:r>
              <a:rPr dirty="0" sz="1400" spc="-10" b="1">
                <a:solidFill>
                  <a:srgbClr val="843B0C"/>
                </a:solidFill>
                <a:latin typeface="Calibri"/>
                <a:cs typeface="Calibri"/>
              </a:rPr>
              <a:t> </a:t>
            </a:r>
            <a:r>
              <a:rPr dirty="0" sz="1400" spc="-20" b="1">
                <a:solidFill>
                  <a:srgbClr val="843B0C"/>
                </a:solidFill>
                <a:latin typeface="Calibri"/>
                <a:cs typeface="Calibri"/>
              </a:rPr>
              <a:t>2022</a:t>
            </a:r>
            <a:endParaRPr sz="1400">
              <a:latin typeface="Calibri"/>
              <a:cs typeface="Calibri"/>
            </a:endParaRPr>
          </a:p>
          <a:p>
            <a:pPr algn="ctr" marR="36830">
              <a:lnSpc>
                <a:spcPts val="1355"/>
              </a:lnSpc>
            </a:pPr>
            <a:r>
              <a:rPr dirty="0" sz="1400" spc="-20" b="1">
                <a:solidFill>
                  <a:srgbClr val="843B0C"/>
                </a:solidFill>
                <a:latin typeface="Calibri"/>
                <a:cs typeface="Calibri"/>
              </a:rPr>
              <a:t>7,2%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2441194" y="5536184"/>
            <a:ext cx="6318885" cy="746760"/>
          </a:xfrm>
          <a:prstGeom prst="rect">
            <a:avLst/>
          </a:prstGeom>
        </p:spPr>
        <p:txBody>
          <a:bodyPr wrap="square" lIns="0" tIns="933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dirty="0" sz="1050" b="1">
                <a:solidFill>
                  <a:srgbClr val="C00000"/>
                </a:solidFill>
                <a:latin typeface="Arial"/>
                <a:cs typeface="Arial"/>
              </a:rPr>
              <a:t>„VIZE</a:t>
            </a:r>
            <a:r>
              <a:rPr dirty="0" sz="1050" spc="-5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C00000"/>
                </a:solidFill>
                <a:latin typeface="Arial"/>
                <a:cs typeface="Arial"/>
              </a:rPr>
              <a:t>EU“</a:t>
            </a:r>
            <a:r>
              <a:rPr dirty="0" sz="1050" spc="-3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C00000"/>
                </a:solidFill>
                <a:latin typeface="Arial"/>
                <a:cs typeface="Arial"/>
              </a:rPr>
              <a:t>JAK</a:t>
            </a:r>
            <a:r>
              <a:rPr dirty="0" sz="1050" spc="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C00000"/>
                </a:solidFill>
                <a:latin typeface="Arial"/>
                <a:cs typeface="Arial"/>
              </a:rPr>
              <a:t>SPLNIT</a:t>
            </a:r>
            <a:r>
              <a:rPr dirty="0" sz="1050" spc="-6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C00000"/>
                </a:solidFill>
                <a:latin typeface="Arial"/>
                <a:cs typeface="Arial"/>
              </a:rPr>
              <a:t>POŽADOVANÉ</a:t>
            </a:r>
            <a:r>
              <a:rPr dirty="0" sz="1050" spc="-1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C00000"/>
                </a:solidFill>
                <a:latin typeface="Arial"/>
                <a:cs typeface="Arial"/>
              </a:rPr>
              <a:t>CÍLE</a:t>
            </a:r>
            <a:r>
              <a:rPr dirty="0" sz="1050" spc="-1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C00000"/>
                </a:solidFill>
                <a:latin typeface="Arial"/>
                <a:cs typeface="Arial"/>
              </a:rPr>
              <a:t>RED</a:t>
            </a:r>
            <a:r>
              <a:rPr dirty="0" sz="1050" spc="-4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C00000"/>
                </a:solidFill>
                <a:latin typeface="Arial"/>
                <a:cs typeface="Arial"/>
              </a:rPr>
              <a:t>III</a:t>
            </a:r>
            <a:r>
              <a:rPr dirty="0" sz="1050" spc="-2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C00000"/>
                </a:solidFill>
                <a:latin typeface="Arial"/>
                <a:cs typeface="Arial"/>
              </a:rPr>
              <a:t>V</a:t>
            </a:r>
            <a:r>
              <a:rPr dirty="0" sz="1050" spc="-2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C00000"/>
                </a:solidFill>
                <a:latin typeface="Arial"/>
                <a:cs typeface="Arial"/>
              </a:rPr>
              <a:t>DOPRAVĚ</a:t>
            </a:r>
            <a:r>
              <a:rPr dirty="0" sz="1050" spc="-2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C00000"/>
                </a:solidFill>
                <a:latin typeface="Arial"/>
                <a:cs typeface="Arial"/>
              </a:rPr>
              <a:t>PRO</a:t>
            </a:r>
            <a:r>
              <a:rPr dirty="0" sz="1050" spc="-5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C00000"/>
                </a:solidFill>
                <a:latin typeface="Arial"/>
                <a:cs typeface="Arial"/>
              </a:rPr>
              <a:t>ROK</a:t>
            </a:r>
            <a:r>
              <a:rPr dirty="0" sz="1050" spc="-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50" spc="-10" b="1">
                <a:solidFill>
                  <a:srgbClr val="C00000"/>
                </a:solidFill>
                <a:latin typeface="Arial"/>
                <a:cs typeface="Arial"/>
              </a:rPr>
              <a:t>2030:</a:t>
            </a:r>
            <a:endParaRPr sz="1050">
              <a:latin typeface="Arial"/>
              <a:cs typeface="Arial"/>
            </a:endParaRPr>
          </a:p>
          <a:p>
            <a:pPr marL="821690" indent="-214629">
              <a:lnSpc>
                <a:spcPct val="100000"/>
              </a:lnSpc>
              <a:spcBef>
                <a:spcPts val="635"/>
              </a:spcBef>
              <a:buChar char="•"/>
              <a:tabLst>
                <a:tab pos="821690" algn="l"/>
              </a:tabLst>
            </a:pPr>
            <a:r>
              <a:rPr dirty="0" sz="1050">
                <a:solidFill>
                  <a:srgbClr val="001F5F"/>
                </a:solidFill>
                <a:latin typeface="Arial MT"/>
                <a:cs typeface="Arial MT"/>
              </a:rPr>
              <a:t>SILNÁ</a:t>
            </a:r>
            <a:r>
              <a:rPr dirty="0" sz="1050" spc="-3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001F5F"/>
                </a:solidFill>
                <a:latin typeface="Arial MT"/>
                <a:cs typeface="Arial MT"/>
              </a:rPr>
              <a:t>PODPORA</a:t>
            </a:r>
            <a:r>
              <a:rPr dirty="0" sz="1050" spc="-3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dirty="0" sz="1050" spc="-10" b="1">
                <a:solidFill>
                  <a:srgbClr val="001F5F"/>
                </a:solidFill>
                <a:latin typeface="Arial"/>
                <a:cs typeface="Arial"/>
              </a:rPr>
              <a:t>ELEKTRIFIKACE</a:t>
            </a:r>
            <a:r>
              <a:rPr dirty="0" sz="1050" spc="-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001F5F"/>
                </a:solidFill>
                <a:latin typeface="Arial MT"/>
                <a:cs typeface="Arial MT"/>
              </a:rPr>
              <a:t>DOPRAVY</a:t>
            </a:r>
            <a:r>
              <a:rPr dirty="0" sz="1050" spc="-4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001F5F"/>
                </a:solidFill>
                <a:latin typeface="Arial MT"/>
                <a:cs typeface="Arial MT"/>
              </a:rPr>
              <a:t>A</a:t>
            </a:r>
            <a:r>
              <a:rPr dirty="0" sz="1050" spc="-15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dirty="0" sz="1050" spc="-60">
                <a:solidFill>
                  <a:srgbClr val="001F5F"/>
                </a:solidFill>
                <a:latin typeface="Arial MT"/>
                <a:cs typeface="Arial MT"/>
              </a:rPr>
              <a:t>VYUŽITÍ</a:t>
            </a:r>
            <a:r>
              <a:rPr dirty="0" sz="1050" spc="-3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dirty="0" sz="1050" spc="-10" b="1">
                <a:solidFill>
                  <a:srgbClr val="001F5F"/>
                </a:solidFill>
                <a:latin typeface="Arial"/>
                <a:cs typeface="Arial"/>
              </a:rPr>
              <a:t>VODÍKU</a:t>
            </a:r>
            <a:endParaRPr sz="1050">
              <a:latin typeface="Arial"/>
              <a:cs typeface="Arial"/>
            </a:endParaRPr>
          </a:p>
          <a:p>
            <a:pPr marL="821690" indent="-214629">
              <a:lnSpc>
                <a:spcPct val="100000"/>
              </a:lnSpc>
              <a:spcBef>
                <a:spcPts val="625"/>
              </a:spcBef>
              <a:buChar char="•"/>
              <a:tabLst>
                <a:tab pos="821690" algn="l"/>
              </a:tabLst>
            </a:pPr>
            <a:r>
              <a:rPr dirty="0" sz="1050">
                <a:solidFill>
                  <a:srgbClr val="001F5F"/>
                </a:solidFill>
                <a:latin typeface="Arial MT"/>
                <a:cs typeface="Arial MT"/>
              </a:rPr>
              <a:t>“FALEŠNÉ”</a:t>
            </a:r>
            <a:r>
              <a:rPr dirty="0" sz="1050" spc="-25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001F5F"/>
                </a:solidFill>
                <a:latin typeface="Arial MT"/>
                <a:cs typeface="Arial MT"/>
              </a:rPr>
              <a:t>ZVÝŠENÍ</a:t>
            </a:r>
            <a:r>
              <a:rPr dirty="0" sz="1050" spc="-25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001F5F"/>
                </a:solidFill>
                <a:latin typeface="Arial MT"/>
                <a:cs typeface="Arial MT"/>
              </a:rPr>
              <a:t>PODÍLU</a:t>
            </a:r>
            <a:r>
              <a:rPr dirty="0" sz="1050" spc="-5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001F5F"/>
                </a:solidFill>
                <a:latin typeface="Arial MT"/>
                <a:cs typeface="Arial MT"/>
              </a:rPr>
              <a:t>OZE</a:t>
            </a:r>
            <a:r>
              <a:rPr dirty="0" sz="1050" spc="1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dirty="0" sz="1050" spc="-45">
                <a:solidFill>
                  <a:srgbClr val="001F5F"/>
                </a:solidFill>
                <a:latin typeface="Arial MT"/>
                <a:cs typeface="Arial MT"/>
              </a:rPr>
              <a:t>PŘOSTŘEDNÍCTVÍM</a:t>
            </a:r>
            <a:r>
              <a:rPr dirty="0" sz="1050" spc="-25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dirty="0" sz="1050" spc="-10">
                <a:solidFill>
                  <a:srgbClr val="001F5F"/>
                </a:solidFill>
                <a:latin typeface="Arial MT"/>
                <a:cs typeface="Arial MT"/>
              </a:rPr>
              <a:t>„</a:t>
            </a:r>
            <a:r>
              <a:rPr dirty="0" sz="1050" spc="-10" b="1">
                <a:solidFill>
                  <a:srgbClr val="001F5F"/>
                </a:solidFill>
                <a:latin typeface="Arial"/>
                <a:cs typeface="Arial"/>
              </a:rPr>
              <a:t>VÍCENASOBNÉHO</a:t>
            </a:r>
            <a:r>
              <a:rPr dirty="0" sz="1050" spc="-2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050" spc="-10" b="1">
                <a:solidFill>
                  <a:srgbClr val="001F5F"/>
                </a:solidFill>
                <a:latin typeface="Arial"/>
                <a:cs typeface="Arial"/>
              </a:rPr>
              <a:t>VÝPOČTU“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48" name="object 48" descr=""/>
          <p:cNvGrpSpPr/>
          <p:nvPr/>
        </p:nvGrpSpPr>
        <p:grpSpPr>
          <a:xfrm>
            <a:off x="988786" y="480059"/>
            <a:ext cx="6443345" cy="677545"/>
            <a:chOff x="988786" y="480059"/>
            <a:chExt cx="6443345" cy="677545"/>
          </a:xfrm>
        </p:grpSpPr>
        <p:pic>
          <p:nvPicPr>
            <p:cNvPr id="49" name="object 4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88786" y="643731"/>
              <a:ext cx="1132294" cy="245507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33016" y="480059"/>
              <a:ext cx="4011929" cy="677418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41848" y="480059"/>
              <a:ext cx="555498" cy="677418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94831" y="480059"/>
              <a:ext cx="1536954" cy="677418"/>
            </a:xfrm>
            <a:prstGeom prst="rect">
              <a:avLst/>
            </a:prstGeom>
          </p:spPr>
        </p:pic>
      </p:grpSp>
      <p:sp>
        <p:nvSpPr>
          <p:cNvPr id="53" name="object 53"/>
          <p:cNvSpPr txBox="1">
            <a:spLocks noGrp="1"/>
          </p:cNvSpPr>
          <p:nvPr>
            <p:ph type="title"/>
          </p:nvPr>
        </p:nvSpPr>
        <p:spPr>
          <a:xfrm>
            <a:off x="956868" y="546608"/>
            <a:ext cx="627634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RED</a:t>
            </a:r>
            <a:r>
              <a:rPr dirty="0" spc="-10"/>
              <a:t> </a:t>
            </a:r>
            <a:r>
              <a:rPr dirty="0"/>
              <a:t>III CÍL</a:t>
            </a:r>
            <a:r>
              <a:rPr dirty="0" spc="-10"/>
              <a:t> </a:t>
            </a:r>
            <a:r>
              <a:rPr dirty="0"/>
              <a:t>pro</a:t>
            </a:r>
            <a:r>
              <a:rPr dirty="0" spc="-10"/>
              <a:t> </a:t>
            </a:r>
            <a:r>
              <a:rPr dirty="0"/>
              <a:t>dopravu v</a:t>
            </a:r>
            <a:r>
              <a:rPr dirty="0" spc="-10"/>
              <a:t> </a:t>
            </a:r>
            <a:r>
              <a:rPr dirty="0"/>
              <a:t>ČR</a:t>
            </a:r>
            <a:r>
              <a:rPr dirty="0" spc="-10"/>
              <a:t> </a:t>
            </a:r>
            <a:r>
              <a:rPr dirty="0"/>
              <a:t>–</a:t>
            </a:r>
            <a:r>
              <a:rPr dirty="0" spc="-15"/>
              <a:t> </a:t>
            </a:r>
            <a:r>
              <a:rPr dirty="0"/>
              <a:t>výzva</a:t>
            </a:r>
            <a:r>
              <a:rPr dirty="0" spc="-10"/>
              <a:t> </a:t>
            </a:r>
            <a:r>
              <a:rPr dirty="0" spc="-50"/>
              <a:t>!</a:t>
            </a:r>
          </a:p>
        </p:txBody>
      </p:sp>
      <p:pic>
        <p:nvPicPr>
          <p:cNvPr id="54" name="object 54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843015" y="3197351"/>
            <a:ext cx="1198626" cy="1381506"/>
          </a:xfrm>
          <a:prstGeom prst="rect">
            <a:avLst/>
          </a:prstGeom>
        </p:spPr>
      </p:pic>
      <p:sp>
        <p:nvSpPr>
          <p:cNvPr id="55" name="object 55" descr=""/>
          <p:cNvSpPr txBox="1"/>
          <p:nvPr/>
        </p:nvSpPr>
        <p:spPr>
          <a:xfrm>
            <a:off x="6220205" y="3345256"/>
            <a:ext cx="410209" cy="7816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950" spc="-50">
                <a:solidFill>
                  <a:srgbClr val="FF9933"/>
                </a:solidFill>
                <a:latin typeface="Arial Black"/>
                <a:cs typeface="Arial Black"/>
              </a:rPr>
              <a:t>?</a:t>
            </a:r>
            <a:endParaRPr sz="4950">
              <a:latin typeface="Arial Black"/>
              <a:cs typeface="Arial Black"/>
            </a:endParaRPr>
          </a:p>
        </p:txBody>
      </p:sp>
      <p:pic>
        <p:nvPicPr>
          <p:cNvPr id="56" name="object 5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495031" y="199644"/>
            <a:ext cx="1473707" cy="409955"/>
          </a:xfrm>
          <a:prstGeom prst="rect">
            <a:avLst/>
          </a:prstGeom>
        </p:spPr>
      </p:pic>
      <p:grpSp>
        <p:nvGrpSpPr>
          <p:cNvPr id="57" name="object 57" descr=""/>
          <p:cNvGrpSpPr/>
          <p:nvPr/>
        </p:nvGrpSpPr>
        <p:grpSpPr>
          <a:xfrm>
            <a:off x="365744" y="1199388"/>
            <a:ext cx="8307705" cy="123189"/>
            <a:chOff x="365744" y="1199388"/>
            <a:chExt cx="8307705" cy="123189"/>
          </a:xfrm>
        </p:grpSpPr>
        <p:pic>
          <p:nvPicPr>
            <p:cNvPr id="58" name="object 5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65744" y="1201022"/>
              <a:ext cx="8307349" cy="121362"/>
            </a:xfrm>
            <a:prstGeom prst="rect">
              <a:avLst/>
            </a:prstGeom>
          </p:spPr>
        </p:pic>
        <p:sp>
          <p:nvSpPr>
            <p:cNvPr id="59" name="object 59" descr=""/>
            <p:cNvSpPr/>
            <p:nvPr/>
          </p:nvSpPr>
          <p:spPr>
            <a:xfrm>
              <a:off x="400812" y="1199387"/>
              <a:ext cx="8232775" cy="44450"/>
            </a:xfrm>
            <a:custGeom>
              <a:avLst/>
              <a:gdLst/>
              <a:ahLst/>
              <a:cxnLst/>
              <a:rect l="l" t="t" r="r" b="b"/>
              <a:pathLst>
                <a:path w="8232775" h="44450">
                  <a:moveTo>
                    <a:pt x="8232394" y="35306"/>
                  </a:moveTo>
                  <a:lnTo>
                    <a:pt x="0" y="35306"/>
                  </a:lnTo>
                  <a:lnTo>
                    <a:pt x="0" y="44196"/>
                  </a:lnTo>
                  <a:lnTo>
                    <a:pt x="8232394" y="44196"/>
                  </a:lnTo>
                  <a:lnTo>
                    <a:pt x="8232394" y="35306"/>
                  </a:lnTo>
                  <a:close/>
                </a:path>
                <a:path w="8232775" h="44450">
                  <a:moveTo>
                    <a:pt x="8232394" y="0"/>
                  </a:moveTo>
                  <a:lnTo>
                    <a:pt x="0" y="0"/>
                  </a:lnTo>
                  <a:lnTo>
                    <a:pt x="0" y="26543"/>
                  </a:lnTo>
                  <a:lnTo>
                    <a:pt x="8232394" y="26543"/>
                  </a:lnTo>
                  <a:lnTo>
                    <a:pt x="8232394" y="0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0" name="object 60" descr=""/>
          <p:cNvSpPr txBox="1"/>
          <p:nvPr/>
        </p:nvSpPr>
        <p:spPr>
          <a:xfrm>
            <a:off x="1042517" y="2131567"/>
            <a:ext cx="13506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006600"/>
                </a:solidFill>
                <a:latin typeface="Lucida Sans Unicode"/>
                <a:cs typeface="Lucida Sans Unicode"/>
              </a:rPr>
              <a:t>Propočty</a:t>
            </a:r>
            <a:r>
              <a:rPr dirty="0" sz="1600" spc="-35">
                <a:solidFill>
                  <a:srgbClr val="006600"/>
                </a:solidFill>
                <a:latin typeface="Lucida Sans Unicode"/>
                <a:cs typeface="Lucida Sans Unicode"/>
              </a:rPr>
              <a:t> </a:t>
            </a:r>
            <a:r>
              <a:rPr dirty="0" sz="1600">
                <a:solidFill>
                  <a:srgbClr val="006600"/>
                </a:solidFill>
                <a:latin typeface="Lucida Sans Unicode"/>
                <a:cs typeface="Lucida Sans Unicode"/>
              </a:rPr>
              <a:t>ČR</a:t>
            </a:r>
            <a:r>
              <a:rPr dirty="0" sz="1600" spc="-40">
                <a:solidFill>
                  <a:srgbClr val="006600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50">
                <a:solidFill>
                  <a:srgbClr val="006600"/>
                </a:solidFill>
                <a:latin typeface="Lucida Sans Unicode"/>
                <a:cs typeface="Lucida Sans Unicode"/>
              </a:rPr>
              <a:t>: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1042517" y="2375407"/>
            <a:ext cx="4044315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99085" algn="l"/>
              </a:tabLst>
            </a:pPr>
            <a:r>
              <a:rPr dirty="0" sz="1600">
                <a:solidFill>
                  <a:srgbClr val="006600"/>
                </a:solidFill>
                <a:latin typeface="Lucida Sans Unicode"/>
                <a:cs typeface="Lucida Sans Unicode"/>
              </a:rPr>
              <a:t>maximalizace</a:t>
            </a:r>
            <a:r>
              <a:rPr dirty="0" sz="1600" spc="-45">
                <a:solidFill>
                  <a:srgbClr val="006600"/>
                </a:solidFill>
                <a:latin typeface="Lucida Sans Unicode"/>
                <a:cs typeface="Lucida Sans Unicode"/>
              </a:rPr>
              <a:t> </a:t>
            </a:r>
            <a:r>
              <a:rPr dirty="0" sz="1600">
                <a:solidFill>
                  <a:srgbClr val="006600"/>
                </a:solidFill>
                <a:latin typeface="Lucida Sans Unicode"/>
                <a:cs typeface="Lucida Sans Unicode"/>
              </a:rPr>
              <a:t>využití</a:t>
            </a:r>
            <a:r>
              <a:rPr dirty="0" sz="1600" spc="-75">
                <a:solidFill>
                  <a:srgbClr val="006600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0">
                <a:solidFill>
                  <a:srgbClr val="006600"/>
                </a:solidFill>
                <a:latin typeface="Lucida Sans Unicode"/>
                <a:cs typeface="Lucida Sans Unicode"/>
              </a:rPr>
              <a:t>bioplynu,</a:t>
            </a:r>
            <a:endParaRPr sz="1600">
              <a:latin typeface="Lucida Sans Unicode"/>
              <a:cs typeface="Lucida Sans Unicode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dirty="0" sz="1600">
                <a:solidFill>
                  <a:srgbClr val="006600"/>
                </a:solidFill>
                <a:latin typeface="Lucida Sans Unicode"/>
                <a:cs typeface="Lucida Sans Unicode"/>
              </a:rPr>
              <a:t>elektrifikace</a:t>
            </a:r>
            <a:r>
              <a:rPr dirty="0" sz="1600" spc="-50">
                <a:solidFill>
                  <a:srgbClr val="006600"/>
                </a:solidFill>
                <a:latin typeface="Lucida Sans Unicode"/>
                <a:cs typeface="Lucida Sans Unicode"/>
              </a:rPr>
              <a:t> </a:t>
            </a:r>
            <a:r>
              <a:rPr dirty="0" sz="1600">
                <a:solidFill>
                  <a:srgbClr val="006600"/>
                </a:solidFill>
                <a:latin typeface="Lucida Sans Unicode"/>
                <a:cs typeface="Lucida Sans Unicode"/>
              </a:rPr>
              <a:t>osobní</a:t>
            </a:r>
            <a:r>
              <a:rPr dirty="0" sz="1600" spc="-65">
                <a:solidFill>
                  <a:srgbClr val="006600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10">
                <a:solidFill>
                  <a:srgbClr val="006600"/>
                </a:solidFill>
                <a:latin typeface="Lucida Sans Unicode"/>
                <a:cs typeface="Lucida Sans Unicode"/>
              </a:rPr>
              <a:t>dopravy,</a:t>
            </a:r>
            <a:endParaRPr sz="1600">
              <a:latin typeface="Lucida Sans Unicode"/>
              <a:cs typeface="Lucida Sans Unicode"/>
            </a:endParaRPr>
          </a:p>
          <a:p>
            <a:pPr marL="299085" indent="-286385">
              <a:lnSpc>
                <a:spcPct val="100000"/>
              </a:lnSpc>
              <a:buFont typeface="Arial MT"/>
              <a:buChar char="•"/>
              <a:tabLst>
                <a:tab pos="299085" algn="l"/>
              </a:tabLst>
            </a:pPr>
            <a:r>
              <a:rPr dirty="0" u="sng" sz="1600">
                <a:solidFill>
                  <a:srgbClr val="006600"/>
                </a:solidFill>
                <a:uFill>
                  <a:solidFill>
                    <a:srgbClr val="006600"/>
                  </a:solidFill>
                </a:uFill>
                <a:latin typeface="Lucida Sans Unicode"/>
                <a:cs typeface="Lucida Sans Unicode"/>
              </a:rPr>
              <a:t>využití</a:t>
            </a:r>
            <a:r>
              <a:rPr dirty="0" u="sng" sz="1600" spc="-55">
                <a:solidFill>
                  <a:srgbClr val="006600"/>
                </a:solidFill>
                <a:uFill>
                  <a:solidFill>
                    <a:srgbClr val="006600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1600">
                <a:solidFill>
                  <a:srgbClr val="006600"/>
                </a:solidFill>
                <a:uFill>
                  <a:solidFill>
                    <a:srgbClr val="006600"/>
                  </a:solidFill>
                </a:uFill>
                <a:latin typeface="Lucida Sans Unicode"/>
                <a:cs typeface="Lucida Sans Unicode"/>
              </a:rPr>
              <a:t>veškerých</a:t>
            </a:r>
            <a:r>
              <a:rPr dirty="0" u="sng" sz="1600" spc="-60">
                <a:solidFill>
                  <a:srgbClr val="006600"/>
                </a:solidFill>
                <a:uFill>
                  <a:solidFill>
                    <a:srgbClr val="006600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1600">
                <a:solidFill>
                  <a:srgbClr val="006600"/>
                </a:solidFill>
                <a:uFill>
                  <a:solidFill>
                    <a:srgbClr val="006600"/>
                  </a:solidFill>
                </a:uFill>
                <a:latin typeface="Lucida Sans Unicode"/>
                <a:cs typeface="Lucida Sans Unicode"/>
              </a:rPr>
              <a:t>dostupných</a:t>
            </a:r>
            <a:r>
              <a:rPr dirty="0" u="sng" sz="1600" spc="-60">
                <a:solidFill>
                  <a:srgbClr val="006600"/>
                </a:solidFill>
                <a:uFill>
                  <a:solidFill>
                    <a:srgbClr val="006600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1600" spc="-10">
                <a:solidFill>
                  <a:srgbClr val="006600"/>
                </a:solidFill>
                <a:uFill>
                  <a:solidFill>
                    <a:srgbClr val="006600"/>
                  </a:solidFill>
                </a:uFill>
                <a:latin typeface="Lucida Sans Unicode"/>
                <a:cs typeface="Lucida Sans Unicode"/>
              </a:rPr>
              <a:t>biopaliv</a:t>
            </a:r>
            <a:endParaRPr sz="1600">
              <a:latin typeface="Lucida Sans Unicode"/>
              <a:cs typeface="Lucida Sans Unicode"/>
            </a:endParaRPr>
          </a:p>
        </p:txBody>
      </p:sp>
      <p:grpSp>
        <p:nvGrpSpPr>
          <p:cNvPr id="62" name="object 62" descr=""/>
          <p:cNvGrpSpPr/>
          <p:nvPr/>
        </p:nvGrpSpPr>
        <p:grpSpPr>
          <a:xfrm>
            <a:off x="902208" y="2045207"/>
            <a:ext cx="6807834" cy="1193800"/>
            <a:chOff x="902208" y="2045207"/>
            <a:chExt cx="6807834" cy="1193800"/>
          </a:xfrm>
        </p:grpSpPr>
        <p:sp>
          <p:nvSpPr>
            <p:cNvPr id="63" name="object 63" descr=""/>
            <p:cNvSpPr/>
            <p:nvPr/>
          </p:nvSpPr>
          <p:spPr>
            <a:xfrm>
              <a:off x="915162" y="2058161"/>
              <a:ext cx="4307205" cy="1167765"/>
            </a:xfrm>
            <a:custGeom>
              <a:avLst/>
              <a:gdLst/>
              <a:ahLst/>
              <a:cxnLst/>
              <a:rect l="l" t="t" r="r" b="b"/>
              <a:pathLst>
                <a:path w="4307205" h="1167764">
                  <a:moveTo>
                    <a:pt x="0" y="194563"/>
                  </a:moveTo>
                  <a:lnTo>
                    <a:pt x="5138" y="149956"/>
                  </a:lnTo>
                  <a:lnTo>
                    <a:pt x="19775" y="109005"/>
                  </a:lnTo>
                  <a:lnTo>
                    <a:pt x="42743" y="72879"/>
                  </a:lnTo>
                  <a:lnTo>
                    <a:pt x="72874" y="42747"/>
                  </a:lnTo>
                  <a:lnTo>
                    <a:pt x="108999" y="19777"/>
                  </a:lnTo>
                  <a:lnTo>
                    <a:pt x="149952" y="5139"/>
                  </a:lnTo>
                  <a:lnTo>
                    <a:pt x="194563" y="0"/>
                  </a:lnTo>
                  <a:lnTo>
                    <a:pt x="4112260" y="0"/>
                  </a:lnTo>
                  <a:lnTo>
                    <a:pt x="4156867" y="5139"/>
                  </a:lnTo>
                  <a:lnTo>
                    <a:pt x="4197818" y="19777"/>
                  </a:lnTo>
                  <a:lnTo>
                    <a:pt x="4233944" y="42747"/>
                  </a:lnTo>
                  <a:lnTo>
                    <a:pt x="4264076" y="72879"/>
                  </a:lnTo>
                  <a:lnTo>
                    <a:pt x="4287046" y="109005"/>
                  </a:lnTo>
                  <a:lnTo>
                    <a:pt x="4301684" y="149956"/>
                  </a:lnTo>
                  <a:lnTo>
                    <a:pt x="4306824" y="194563"/>
                  </a:lnTo>
                  <a:lnTo>
                    <a:pt x="4306824" y="972820"/>
                  </a:lnTo>
                  <a:lnTo>
                    <a:pt x="4301684" y="1017427"/>
                  </a:lnTo>
                  <a:lnTo>
                    <a:pt x="4287046" y="1058378"/>
                  </a:lnTo>
                  <a:lnTo>
                    <a:pt x="4264076" y="1094504"/>
                  </a:lnTo>
                  <a:lnTo>
                    <a:pt x="4233944" y="1124636"/>
                  </a:lnTo>
                  <a:lnTo>
                    <a:pt x="4197818" y="1147606"/>
                  </a:lnTo>
                  <a:lnTo>
                    <a:pt x="4156867" y="1162244"/>
                  </a:lnTo>
                  <a:lnTo>
                    <a:pt x="4112260" y="1167384"/>
                  </a:lnTo>
                  <a:lnTo>
                    <a:pt x="194563" y="1167384"/>
                  </a:lnTo>
                  <a:lnTo>
                    <a:pt x="149952" y="1162244"/>
                  </a:lnTo>
                  <a:lnTo>
                    <a:pt x="108999" y="1147606"/>
                  </a:lnTo>
                  <a:lnTo>
                    <a:pt x="72874" y="1124636"/>
                  </a:lnTo>
                  <a:lnTo>
                    <a:pt x="42743" y="1094504"/>
                  </a:lnTo>
                  <a:lnTo>
                    <a:pt x="19775" y="1058378"/>
                  </a:lnTo>
                  <a:lnTo>
                    <a:pt x="5138" y="1017427"/>
                  </a:lnTo>
                  <a:lnTo>
                    <a:pt x="0" y="972820"/>
                  </a:lnTo>
                  <a:lnTo>
                    <a:pt x="0" y="194563"/>
                  </a:lnTo>
                  <a:close/>
                </a:path>
              </a:pathLst>
            </a:custGeom>
            <a:ln w="25908">
              <a:solidFill>
                <a:srgbClr val="0042C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4" name="object 64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54167" y="2138159"/>
              <a:ext cx="2555747" cy="963180"/>
            </a:xfrm>
            <a:prstGeom prst="rect">
              <a:avLst/>
            </a:prstGeom>
          </p:spPr>
        </p:pic>
        <p:sp>
          <p:nvSpPr>
            <p:cNvPr id="65" name="object 65" descr=""/>
            <p:cNvSpPr/>
            <p:nvPr/>
          </p:nvSpPr>
          <p:spPr>
            <a:xfrm>
              <a:off x="5437631" y="2160142"/>
              <a:ext cx="2216150" cy="676275"/>
            </a:xfrm>
            <a:custGeom>
              <a:avLst/>
              <a:gdLst/>
              <a:ahLst/>
              <a:cxnLst/>
              <a:rect l="l" t="t" r="r" b="b"/>
              <a:pathLst>
                <a:path w="2216150" h="676275">
                  <a:moveTo>
                    <a:pt x="191515" y="455041"/>
                  </a:moveTo>
                  <a:lnTo>
                    <a:pt x="0" y="624332"/>
                  </a:lnTo>
                  <a:lnTo>
                    <a:pt x="250316" y="676021"/>
                  </a:lnTo>
                  <a:lnTo>
                    <a:pt x="233318" y="612140"/>
                  </a:lnTo>
                  <a:lnTo>
                    <a:pt x="193928" y="612140"/>
                  </a:lnTo>
                  <a:lnTo>
                    <a:pt x="189991" y="597408"/>
                  </a:lnTo>
                  <a:lnTo>
                    <a:pt x="226791" y="587609"/>
                  </a:lnTo>
                  <a:lnTo>
                    <a:pt x="225478" y="582676"/>
                  </a:lnTo>
                  <a:lnTo>
                    <a:pt x="186054" y="582676"/>
                  </a:lnTo>
                  <a:lnTo>
                    <a:pt x="174243" y="538480"/>
                  </a:lnTo>
                  <a:lnTo>
                    <a:pt x="211106" y="528664"/>
                  </a:lnTo>
                  <a:lnTo>
                    <a:pt x="191515" y="455041"/>
                  </a:lnTo>
                  <a:close/>
                </a:path>
                <a:path w="2216150" h="676275">
                  <a:moveTo>
                    <a:pt x="226791" y="587609"/>
                  </a:moveTo>
                  <a:lnTo>
                    <a:pt x="189991" y="597408"/>
                  </a:lnTo>
                  <a:lnTo>
                    <a:pt x="193928" y="612140"/>
                  </a:lnTo>
                  <a:lnTo>
                    <a:pt x="230712" y="602345"/>
                  </a:lnTo>
                  <a:lnTo>
                    <a:pt x="226791" y="587609"/>
                  </a:lnTo>
                  <a:close/>
                </a:path>
                <a:path w="2216150" h="676275">
                  <a:moveTo>
                    <a:pt x="230712" y="602345"/>
                  </a:moveTo>
                  <a:lnTo>
                    <a:pt x="193928" y="612140"/>
                  </a:lnTo>
                  <a:lnTo>
                    <a:pt x="233318" y="612140"/>
                  </a:lnTo>
                  <a:lnTo>
                    <a:pt x="230712" y="602345"/>
                  </a:lnTo>
                  <a:close/>
                </a:path>
                <a:path w="2216150" h="676275">
                  <a:moveTo>
                    <a:pt x="2212213" y="58928"/>
                  </a:moveTo>
                  <a:lnTo>
                    <a:pt x="226791" y="587609"/>
                  </a:lnTo>
                  <a:lnTo>
                    <a:pt x="230712" y="602345"/>
                  </a:lnTo>
                  <a:lnTo>
                    <a:pt x="2216149" y="73660"/>
                  </a:lnTo>
                  <a:lnTo>
                    <a:pt x="2212213" y="58928"/>
                  </a:lnTo>
                  <a:close/>
                </a:path>
                <a:path w="2216150" h="676275">
                  <a:moveTo>
                    <a:pt x="211106" y="528664"/>
                  </a:moveTo>
                  <a:lnTo>
                    <a:pt x="174243" y="538480"/>
                  </a:lnTo>
                  <a:lnTo>
                    <a:pt x="186054" y="582676"/>
                  </a:lnTo>
                  <a:lnTo>
                    <a:pt x="222870" y="572872"/>
                  </a:lnTo>
                  <a:lnTo>
                    <a:pt x="211106" y="528664"/>
                  </a:lnTo>
                  <a:close/>
                </a:path>
                <a:path w="2216150" h="676275">
                  <a:moveTo>
                    <a:pt x="222870" y="572872"/>
                  </a:moveTo>
                  <a:lnTo>
                    <a:pt x="186054" y="582676"/>
                  </a:lnTo>
                  <a:lnTo>
                    <a:pt x="225478" y="582676"/>
                  </a:lnTo>
                  <a:lnTo>
                    <a:pt x="222870" y="572872"/>
                  </a:lnTo>
                  <a:close/>
                </a:path>
                <a:path w="2216150" h="676275">
                  <a:moveTo>
                    <a:pt x="2196465" y="0"/>
                  </a:moveTo>
                  <a:lnTo>
                    <a:pt x="211106" y="528664"/>
                  </a:lnTo>
                  <a:lnTo>
                    <a:pt x="222870" y="572872"/>
                  </a:lnTo>
                  <a:lnTo>
                    <a:pt x="2208275" y="44196"/>
                  </a:lnTo>
                  <a:lnTo>
                    <a:pt x="2196465" y="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068299" y="456305"/>
            <a:ext cx="6085205" cy="884555"/>
            <a:chOff x="1068299" y="456305"/>
            <a:chExt cx="6085205" cy="8845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8299" y="456305"/>
              <a:ext cx="6084629" cy="309157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9523" y="662940"/>
              <a:ext cx="2111502" cy="67741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36116" y="363728"/>
            <a:ext cx="611568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Pozice</a:t>
            </a:r>
            <a:r>
              <a:rPr dirty="0" spc="-45"/>
              <a:t> </a:t>
            </a:r>
            <a:r>
              <a:rPr dirty="0"/>
              <a:t>bionaft</a:t>
            </a:r>
            <a:r>
              <a:rPr dirty="0" spc="-60"/>
              <a:t> </a:t>
            </a:r>
            <a:r>
              <a:rPr dirty="0"/>
              <a:t>ve</a:t>
            </a:r>
            <a:r>
              <a:rPr dirty="0" spc="-65"/>
              <a:t> </a:t>
            </a:r>
            <a:r>
              <a:rPr dirty="0"/>
              <a:t>spotřebě</a:t>
            </a:r>
            <a:r>
              <a:rPr dirty="0" spc="-70"/>
              <a:t> </a:t>
            </a:r>
            <a:r>
              <a:rPr dirty="0" spc="-10"/>
              <a:t>motorové</a:t>
            </a:r>
          </a:p>
          <a:p>
            <a:pPr algn="ctr" marL="1270">
              <a:lnSpc>
                <a:spcPct val="100000"/>
              </a:lnSpc>
            </a:pPr>
            <a:r>
              <a:rPr dirty="0"/>
              <a:t>nafty</a:t>
            </a:r>
            <a:r>
              <a:rPr dirty="0" spc="-5"/>
              <a:t> </a:t>
            </a:r>
            <a:r>
              <a:rPr dirty="0"/>
              <a:t>v</a:t>
            </a:r>
            <a:r>
              <a:rPr dirty="0" spc="-20"/>
              <a:t> </a:t>
            </a:r>
            <a:r>
              <a:rPr dirty="0" spc="-25"/>
              <a:t>EU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95031" y="199644"/>
            <a:ext cx="1473707" cy="409955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338327" y="1175016"/>
            <a:ext cx="8505825" cy="165100"/>
            <a:chOff x="338327" y="1175016"/>
            <a:chExt cx="8505825" cy="165100"/>
          </a:xfrm>
        </p:grpSpPr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8327" y="1175016"/>
              <a:ext cx="8505444" cy="164706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400812" y="1199387"/>
              <a:ext cx="8385175" cy="44450"/>
            </a:xfrm>
            <a:custGeom>
              <a:avLst/>
              <a:gdLst/>
              <a:ahLst/>
              <a:cxnLst/>
              <a:rect l="l" t="t" r="r" b="b"/>
              <a:pathLst>
                <a:path w="8385175" h="44450">
                  <a:moveTo>
                    <a:pt x="8384794" y="35306"/>
                  </a:moveTo>
                  <a:lnTo>
                    <a:pt x="0" y="35306"/>
                  </a:lnTo>
                  <a:lnTo>
                    <a:pt x="0" y="44196"/>
                  </a:lnTo>
                  <a:lnTo>
                    <a:pt x="8384794" y="44196"/>
                  </a:lnTo>
                  <a:lnTo>
                    <a:pt x="8384794" y="35306"/>
                  </a:lnTo>
                  <a:close/>
                </a:path>
                <a:path w="8385175" h="44450">
                  <a:moveTo>
                    <a:pt x="8384794" y="0"/>
                  </a:moveTo>
                  <a:lnTo>
                    <a:pt x="0" y="0"/>
                  </a:lnTo>
                  <a:lnTo>
                    <a:pt x="0" y="26543"/>
                  </a:lnTo>
                  <a:lnTo>
                    <a:pt x="8384794" y="26543"/>
                  </a:lnTo>
                  <a:lnTo>
                    <a:pt x="8384794" y="0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0" name="object 1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2336" y="1748027"/>
            <a:ext cx="8332470" cy="4600956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5498719" y="4451730"/>
            <a:ext cx="5581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solidFill>
                  <a:srgbClr val="001F5F"/>
                </a:solidFill>
                <a:latin typeface="Calibri"/>
                <a:cs typeface="Calibri"/>
              </a:rPr>
              <a:t>FAME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571494" y="1982470"/>
            <a:ext cx="166560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>
                <a:solidFill>
                  <a:srgbClr val="0042C7"/>
                </a:solidFill>
                <a:latin typeface="Lucida Sans Unicode"/>
                <a:cs typeface="Lucida Sans Unicode"/>
              </a:rPr>
              <a:t>SKUTEČNOST</a:t>
            </a:r>
            <a:endParaRPr sz="2000">
              <a:latin typeface="Lucida Sans Unicode"/>
              <a:cs typeface="Lucida Sans Unicode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6088379" y="1684020"/>
            <a:ext cx="241300" cy="4912360"/>
            <a:chOff x="6088379" y="1684020"/>
            <a:chExt cx="241300" cy="4912360"/>
          </a:xfrm>
        </p:grpSpPr>
        <p:pic>
          <p:nvPicPr>
            <p:cNvPr id="14" name="object 1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88379" y="1684020"/>
              <a:ext cx="240817" cy="4911852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6150482" y="1708023"/>
              <a:ext cx="121285" cy="4792345"/>
            </a:xfrm>
            <a:custGeom>
              <a:avLst/>
              <a:gdLst/>
              <a:ahLst/>
              <a:cxnLst/>
              <a:rect l="l" t="t" r="r" b="b"/>
              <a:pathLst>
                <a:path w="121285" h="4792345">
                  <a:moveTo>
                    <a:pt x="8892" y="762"/>
                  </a:moveTo>
                  <a:lnTo>
                    <a:pt x="0" y="762"/>
                  </a:lnTo>
                  <a:lnTo>
                    <a:pt x="76950" y="4791011"/>
                  </a:lnTo>
                  <a:lnTo>
                    <a:pt x="76962" y="4791722"/>
                  </a:lnTo>
                  <a:lnTo>
                    <a:pt x="85725" y="4791583"/>
                  </a:lnTo>
                  <a:lnTo>
                    <a:pt x="8892" y="762"/>
                  </a:lnTo>
                  <a:close/>
                </a:path>
                <a:path w="121285" h="4792345">
                  <a:moveTo>
                    <a:pt x="44195" y="0"/>
                  </a:moveTo>
                  <a:lnTo>
                    <a:pt x="17652" y="507"/>
                  </a:lnTo>
                  <a:lnTo>
                    <a:pt x="94608" y="4791011"/>
                  </a:lnTo>
                  <a:lnTo>
                    <a:pt x="94614" y="4791443"/>
                  </a:lnTo>
                  <a:lnTo>
                    <a:pt x="121157" y="4791011"/>
                  </a:lnTo>
                  <a:lnTo>
                    <a:pt x="44208" y="762"/>
                  </a:lnTo>
                  <a:lnTo>
                    <a:pt x="44195" y="0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5477636" y="2560396"/>
            <a:ext cx="549910" cy="84581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8419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solidFill>
                  <a:srgbClr val="001F5F"/>
                </a:solidFill>
                <a:latin typeface="Calibri"/>
                <a:cs typeface="Calibri"/>
              </a:rPr>
              <a:t>HEFA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35"/>
              </a:spcBef>
            </a:pPr>
            <a:r>
              <a:rPr dirty="0" sz="1800" spc="-25">
                <a:solidFill>
                  <a:srgbClr val="001F5F"/>
                </a:solidFill>
                <a:latin typeface="Calibri"/>
                <a:cs typeface="Calibri"/>
              </a:rPr>
              <a:t>HVO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902577" y="1950796"/>
            <a:ext cx="1212850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>
                <a:solidFill>
                  <a:srgbClr val="0042C7"/>
                </a:solidFill>
                <a:latin typeface="Lucida Sans Unicode"/>
                <a:cs typeface="Lucida Sans Unicode"/>
              </a:rPr>
              <a:t>PREDIKCE</a:t>
            </a:r>
            <a:endParaRPr sz="2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5789679"/>
            <a:ext cx="5397500" cy="1068705"/>
            <a:chOff x="0" y="5789679"/>
            <a:chExt cx="5397500" cy="1068705"/>
          </a:xfrm>
        </p:grpSpPr>
        <p:sp>
          <p:nvSpPr>
            <p:cNvPr id="3" name="object 3" descr=""/>
            <p:cNvSpPr/>
            <p:nvPr/>
          </p:nvSpPr>
          <p:spPr>
            <a:xfrm>
              <a:off x="499097" y="5944781"/>
              <a:ext cx="4898390" cy="913765"/>
            </a:xfrm>
            <a:custGeom>
              <a:avLst/>
              <a:gdLst/>
              <a:ahLst/>
              <a:cxnLst/>
              <a:rect l="l" t="t" r="r" b="b"/>
              <a:pathLst>
                <a:path w="4898390" h="913765">
                  <a:moveTo>
                    <a:pt x="85724" y="21360"/>
                  </a:moveTo>
                  <a:lnTo>
                    <a:pt x="3637432" y="913218"/>
                  </a:lnTo>
                  <a:lnTo>
                    <a:pt x="4898243" y="913218"/>
                  </a:lnTo>
                  <a:lnTo>
                    <a:pt x="85724" y="21360"/>
                  </a:lnTo>
                  <a:close/>
                </a:path>
                <a:path w="4898390" h="913765">
                  <a:moveTo>
                    <a:pt x="660" y="0"/>
                  </a:moveTo>
                  <a:lnTo>
                    <a:pt x="0" y="5473"/>
                  </a:lnTo>
                  <a:lnTo>
                    <a:pt x="85724" y="21360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9EB19E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485990" y="5939091"/>
              <a:ext cx="3652520" cy="919480"/>
            </a:xfrm>
            <a:custGeom>
              <a:avLst/>
              <a:gdLst/>
              <a:ahLst/>
              <a:cxnLst/>
              <a:rect l="l" t="t" r="r" b="b"/>
              <a:pathLst>
                <a:path w="3652520" h="919479">
                  <a:moveTo>
                    <a:pt x="0" y="0"/>
                  </a:moveTo>
                  <a:lnTo>
                    <a:pt x="7924" y="6350"/>
                  </a:lnTo>
                  <a:lnTo>
                    <a:pt x="2868970" y="918908"/>
                  </a:lnTo>
                  <a:lnTo>
                    <a:pt x="3651920" y="9189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789679"/>
              <a:ext cx="3396234" cy="1066038"/>
            </a:xfrm>
            <a:prstGeom prst="rect">
              <a:avLst/>
            </a:prstGeom>
          </p:spPr>
        </p:pic>
      </p:grp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8403" y="639185"/>
            <a:ext cx="5924599" cy="313703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78460" rIns="0" bIns="0" rtlCol="0" vert="horz">
            <a:spAutoFit/>
          </a:bodyPr>
          <a:lstStyle/>
          <a:p>
            <a:pPr marL="108585">
              <a:lnSpc>
                <a:spcPct val="100000"/>
              </a:lnSpc>
              <a:spcBef>
                <a:spcPts val="100"/>
              </a:spcBef>
            </a:pPr>
            <a:r>
              <a:rPr dirty="0"/>
              <a:t>Surovinové</a:t>
            </a:r>
            <a:r>
              <a:rPr dirty="0" spc="-25"/>
              <a:t> </a:t>
            </a:r>
            <a:r>
              <a:rPr dirty="0"/>
              <a:t>zdroje</a:t>
            </a:r>
            <a:r>
              <a:rPr dirty="0" spc="-45"/>
              <a:t> </a:t>
            </a:r>
            <a:r>
              <a:rPr dirty="0"/>
              <a:t>pro</a:t>
            </a:r>
            <a:r>
              <a:rPr dirty="0" spc="-40"/>
              <a:t> </a:t>
            </a:r>
            <a:r>
              <a:rPr dirty="0"/>
              <a:t>bionaftu</a:t>
            </a:r>
            <a:r>
              <a:rPr dirty="0" spc="-30"/>
              <a:t> </a:t>
            </a:r>
            <a:r>
              <a:rPr dirty="0"/>
              <a:t>v</a:t>
            </a:r>
            <a:r>
              <a:rPr dirty="0" spc="-45"/>
              <a:t> </a:t>
            </a:r>
            <a:r>
              <a:rPr dirty="0" spc="-25"/>
              <a:t>EU</a:t>
            </a: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95031" y="199644"/>
            <a:ext cx="1473707" cy="409955"/>
          </a:xfrm>
          <a:prstGeom prst="rect">
            <a:avLst/>
          </a:prstGeom>
        </p:spPr>
      </p:pic>
      <p:grpSp>
        <p:nvGrpSpPr>
          <p:cNvPr id="9" name="object 9" descr=""/>
          <p:cNvGrpSpPr/>
          <p:nvPr/>
        </p:nvGrpSpPr>
        <p:grpSpPr>
          <a:xfrm>
            <a:off x="365735" y="1199388"/>
            <a:ext cx="8460105" cy="123189"/>
            <a:chOff x="365735" y="1199388"/>
            <a:chExt cx="8460105" cy="123189"/>
          </a:xfrm>
        </p:grpSpPr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5735" y="1201022"/>
              <a:ext cx="8459764" cy="121362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400812" y="1199387"/>
              <a:ext cx="8385175" cy="44450"/>
            </a:xfrm>
            <a:custGeom>
              <a:avLst/>
              <a:gdLst/>
              <a:ahLst/>
              <a:cxnLst/>
              <a:rect l="l" t="t" r="r" b="b"/>
              <a:pathLst>
                <a:path w="8385175" h="44450">
                  <a:moveTo>
                    <a:pt x="8384794" y="35306"/>
                  </a:moveTo>
                  <a:lnTo>
                    <a:pt x="0" y="35306"/>
                  </a:lnTo>
                  <a:lnTo>
                    <a:pt x="0" y="44196"/>
                  </a:lnTo>
                  <a:lnTo>
                    <a:pt x="8384794" y="44196"/>
                  </a:lnTo>
                  <a:lnTo>
                    <a:pt x="8384794" y="35306"/>
                  </a:lnTo>
                  <a:close/>
                </a:path>
                <a:path w="8385175" h="44450">
                  <a:moveTo>
                    <a:pt x="8384794" y="0"/>
                  </a:moveTo>
                  <a:lnTo>
                    <a:pt x="0" y="0"/>
                  </a:lnTo>
                  <a:lnTo>
                    <a:pt x="0" y="26543"/>
                  </a:lnTo>
                  <a:lnTo>
                    <a:pt x="8384794" y="26543"/>
                  </a:lnTo>
                  <a:lnTo>
                    <a:pt x="8384794" y="0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 descr=""/>
          <p:cNvGrpSpPr/>
          <p:nvPr/>
        </p:nvGrpSpPr>
        <p:grpSpPr>
          <a:xfrm>
            <a:off x="0" y="1447800"/>
            <a:ext cx="8686800" cy="5410200"/>
            <a:chOff x="0" y="1447800"/>
            <a:chExt cx="8686800" cy="5410200"/>
          </a:xfrm>
        </p:grpSpPr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1447800"/>
              <a:ext cx="8686800" cy="5410200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1277112" y="2534411"/>
              <a:ext cx="7048500" cy="3749040"/>
            </a:xfrm>
            <a:custGeom>
              <a:avLst/>
              <a:gdLst/>
              <a:ahLst/>
              <a:cxnLst/>
              <a:rect l="l" t="t" r="r" b="b"/>
              <a:pathLst>
                <a:path w="7048500" h="3749040">
                  <a:moveTo>
                    <a:pt x="646176" y="0"/>
                  </a:moveTo>
                  <a:lnTo>
                    <a:pt x="0" y="0"/>
                  </a:lnTo>
                  <a:lnTo>
                    <a:pt x="0" y="3749040"/>
                  </a:lnTo>
                  <a:lnTo>
                    <a:pt x="646176" y="3749040"/>
                  </a:lnTo>
                  <a:lnTo>
                    <a:pt x="646176" y="0"/>
                  </a:lnTo>
                  <a:close/>
                </a:path>
                <a:path w="7048500" h="3749040">
                  <a:moveTo>
                    <a:pt x="1712976" y="1789176"/>
                  </a:moveTo>
                  <a:lnTo>
                    <a:pt x="1066800" y="1789176"/>
                  </a:lnTo>
                  <a:lnTo>
                    <a:pt x="1066800" y="3749040"/>
                  </a:lnTo>
                  <a:lnTo>
                    <a:pt x="1712976" y="3749040"/>
                  </a:lnTo>
                  <a:lnTo>
                    <a:pt x="1712976" y="1789176"/>
                  </a:lnTo>
                  <a:close/>
                </a:path>
                <a:path w="7048500" h="3749040">
                  <a:moveTo>
                    <a:pt x="2779776" y="1906524"/>
                  </a:moveTo>
                  <a:lnTo>
                    <a:pt x="2133600" y="1906524"/>
                  </a:lnTo>
                  <a:lnTo>
                    <a:pt x="2133600" y="3749040"/>
                  </a:lnTo>
                  <a:lnTo>
                    <a:pt x="2779776" y="3749040"/>
                  </a:lnTo>
                  <a:lnTo>
                    <a:pt x="2779776" y="1906524"/>
                  </a:lnTo>
                  <a:close/>
                </a:path>
                <a:path w="7048500" h="3749040">
                  <a:moveTo>
                    <a:pt x="3848100" y="3052572"/>
                  </a:moveTo>
                  <a:lnTo>
                    <a:pt x="3200400" y="3052572"/>
                  </a:lnTo>
                  <a:lnTo>
                    <a:pt x="3200400" y="3749040"/>
                  </a:lnTo>
                  <a:lnTo>
                    <a:pt x="3848100" y="3749040"/>
                  </a:lnTo>
                  <a:lnTo>
                    <a:pt x="3848100" y="3052572"/>
                  </a:lnTo>
                  <a:close/>
                </a:path>
                <a:path w="7048500" h="3749040">
                  <a:moveTo>
                    <a:pt x="7048500" y="3625596"/>
                  </a:moveTo>
                  <a:lnTo>
                    <a:pt x="6402324" y="3625596"/>
                  </a:lnTo>
                  <a:lnTo>
                    <a:pt x="6402324" y="3749040"/>
                  </a:lnTo>
                  <a:lnTo>
                    <a:pt x="7048500" y="3749040"/>
                  </a:lnTo>
                  <a:lnTo>
                    <a:pt x="7048500" y="3625596"/>
                  </a:lnTo>
                  <a:close/>
                </a:path>
              </a:pathLst>
            </a:custGeom>
            <a:solidFill>
              <a:srgbClr val="006600">
                <a:alpha val="8509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277111" y="2534411"/>
              <a:ext cx="7048500" cy="3749040"/>
            </a:xfrm>
            <a:custGeom>
              <a:avLst/>
              <a:gdLst/>
              <a:ahLst/>
              <a:cxnLst/>
              <a:rect l="l" t="t" r="r" b="b"/>
              <a:pathLst>
                <a:path w="7048500" h="3749040">
                  <a:moveTo>
                    <a:pt x="0" y="0"/>
                  </a:moveTo>
                  <a:lnTo>
                    <a:pt x="646176" y="0"/>
                  </a:lnTo>
                  <a:lnTo>
                    <a:pt x="646176" y="3749040"/>
                  </a:lnTo>
                  <a:lnTo>
                    <a:pt x="0" y="3749040"/>
                  </a:lnTo>
                  <a:lnTo>
                    <a:pt x="0" y="0"/>
                  </a:lnTo>
                  <a:close/>
                </a:path>
                <a:path w="7048500" h="3749040">
                  <a:moveTo>
                    <a:pt x="1066800" y="1789176"/>
                  </a:moveTo>
                  <a:lnTo>
                    <a:pt x="1712976" y="1789176"/>
                  </a:lnTo>
                  <a:lnTo>
                    <a:pt x="1712976" y="3749040"/>
                  </a:lnTo>
                  <a:lnTo>
                    <a:pt x="1066800" y="3749040"/>
                  </a:lnTo>
                  <a:lnTo>
                    <a:pt x="1066800" y="1789176"/>
                  </a:lnTo>
                  <a:close/>
                </a:path>
                <a:path w="7048500" h="3749040">
                  <a:moveTo>
                    <a:pt x="2133600" y="1906524"/>
                  </a:moveTo>
                  <a:lnTo>
                    <a:pt x="2779776" y="1906524"/>
                  </a:lnTo>
                  <a:lnTo>
                    <a:pt x="2779776" y="3749040"/>
                  </a:lnTo>
                  <a:lnTo>
                    <a:pt x="2133600" y="3749040"/>
                  </a:lnTo>
                  <a:lnTo>
                    <a:pt x="2133600" y="1906524"/>
                  </a:lnTo>
                  <a:close/>
                </a:path>
                <a:path w="7048500" h="3749040">
                  <a:moveTo>
                    <a:pt x="3200400" y="3052572"/>
                  </a:moveTo>
                  <a:lnTo>
                    <a:pt x="3848100" y="3052572"/>
                  </a:lnTo>
                  <a:lnTo>
                    <a:pt x="3848100" y="3749040"/>
                  </a:lnTo>
                  <a:lnTo>
                    <a:pt x="3200400" y="3749040"/>
                  </a:lnTo>
                  <a:lnTo>
                    <a:pt x="3200400" y="3052572"/>
                  </a:lnTo>
                  <a:close/>
                </a:path>
                <a:path w="7048500" h="3749040">
                  <a:moveTo>
                    <a:pt x="4268724" y="3364991"/>
                  </a:moveTo>
                  <a:lnTo>
                    <a:pt x="4914900" y="3364991"/>
                  </a:lnTo>
                  <a:lnTo>
                    <a:pt x="4914900" y="3749040"/>
                  </a:lnTo>
                  <a:lnTo>
                    <a:pt x="4268724" y="3749040"/>
                  </a:lnTo>
                  <a:lnTo>
                    <a:pt x="4268724" y="3364991"/>
                  </a:lnTo>
                  <a:close/>
                </a:path>
                <a:path w="7048500" h="3749040">
                  <a:moveTo>
                    <a:pt x="5335523" y="3389376"/>
                  </a:moveTo>
                  <a:lnTo>
                    <a:pt x="5981699" y="3389376"/>
                  </a:lnTo>
                  <a:lnTo>
                    <a:pt x="5981699" y="3749040"/>
                  </a:lnTo>
                  <a:lnTo>
                    <a:pt x="5335523" y="3749040"/>
                  </a:lnTo>
                  <a:lnTo>
                    <a:pt x="5335523" y="3389376"/>
                  </a:lnTo>
                  <a:close/>
                </a:path>
                <a:path w="7048500" h="3749040">
                  <a:moveTo>
                    <a:pt x="6402323" y="3625596"/>
                  </a:moveTo>
                  <a:lnTo>
                    <a:pt x="7048500" y="3625596"/>
                  </a:lnTo>
                  <a:lnTo>
                    <a:pt x="7048500" y="3749040"/>
                  </a:lnTo>
                  <a:lnTo>
                    <a:pt x="6402323" y="3749040"/>
                  </a:lnTo>
                  <a:lnTo>
                    <a:pt x="6402323" y="3625596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066038" y="6282690"/>
              <a:ext cx="7470775" cy="0"/>
            </a:xfrm>
            <a:custGeom>
              <a:avLst/>
              <a:gdLst/>
              <a:ahLst/>
              <a:cxnLst/>
              <a:rect l="l" t="t" r="r" b="b"/>
              <a:pathLst>
                <a:path w="7470775" h="0">
                  <a:moveTo>
                    <a:pt x="0" y="0"/>
                  </a:moveTo>
                  <a:lnTo>
                    <a:pt x="7470648" y="0"/>
                  </a:lnTo>
                </a:path>
              </a:pathLst>
            </a:custGeom>
            <a:ln w="19812">
              <a:solidFill>
                <a:srgbClr val="0042C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2348483" y="4388358"/>
            <a:ext cx="6400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9055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FFFFFF"/>
                </a:solidFill>
                <a:latin typeface="Lucida Sans Unicode"/>
                <a:cs typeface="Lucida Sans Unicode"/>
              </a:rPr>
              <a:t>3</a:t>
            </a:r>
            <a:r>
              <a:rPr dirty="0" sz="1600" spc="-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Lucida Sans Unicode"/>
                <a:cs typeface="Lucida Sans Unicode"/>
              </a:rPr>
              <a:t>320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3415284" y="4506595"/>
            <a:ext cx="64071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969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FFFFFF"/>
                </a:solidFill>
                <a:latin typeface="Lucida Sans Unicode"/>
                <a:cs typeface="Lucida Sans Unicode"/>
              </a:rPr>
              <a:t>3</a:t>
            </a:r>
            <a:r>
              <a:rPr dirty="0" sz="1600" spc="-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Lucida Sans Unicode"/>
                <a:cs typeface="Lucida Sans Unicode"/>
              </a:rPr>
              <a:t>120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4482084" y="5652312"/>
            <a:ext cx="64135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0325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FFFFFF"/>
                </a:solidFill>
                <a:latin typeface="Lucida Sans Unicode"/>
                <a:cs typeface="Lucida Sans Unicode"/>
              </a:rPr>
              <a:t>1</a:t>
            </a:r>
            <a:r>
              <a:rPr dirty="0" sz="1600" spc="-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Lucida Sans Unicode"/>
                <a:cs typeface="Lucida Sans Unicode"/>
              </a:rPr>
              <a:t>180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5545835" y="5899403"/>
            <a:ext cx="646430" cy="384175"/>
          </a:xfrm>
          <a:prstGeom prst="rect">
            <a:avLst/>
          </a:prstGeom>
          <a:solidFill>
            <a:srgbClr val="006600">
              <a:alpha val="85096"/>
            </a:srgbClr>
          </a:solidFill>
        </p:spPr>
        <p:txBody>
          <a:bodyPr wrap="square" lIns="0" tIns="35560" rIns="0" bIns="0" rtlCol="0" vert="horz">
            <a:spAutoFit/>
          </a:bodyPr>
          <a:lstStyle/>
          <a:p>
            <a:pPr marL="193040">
              <a:lnSpc>
                <a:spcPct val="100000"/>
              </a:lnSpc>
              <a:spcBef>
                <a:spcPts val="280"/>
              </a:spcBef>
            </a:pPr>
            <a:r>
              <a:rPr dirty="0" sz="1600" spc="-25">
                <a:solidFill>
                  <a:srgbClr val="FFFFFF"/>
                </a:solidFill>
                <a:latin typeface="Lucida Sans Unicode"/>
                <a:cs typeface="Lucida Sans Unicode"/>
              </a:rPr>
              <a:t>650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6612635" y="5923788"/>
            <a:ext cx="646430" cy="360045"/>
          </a:xfrm>
          <a:prstGeom prst="rect">
            <a:avLst/>
          </a:prstGeom>
          <a:solidFill>
            <a:srgbClr val="006600">
              <a:alpha val="85096"/>
            </a:srgbClr>
          </a:solidFill>
        </p:spPr>
        <p:txBody>
          <a:bodyPr wrap="square" lIns="0" tIns="10795" rIns="0" bIns="0" rtlCol="0" vert="horz">
            <a:spAutoFit/>
          </a:bodyPr>
          <a:lstStyle/>
          <a:p>
            <a:pPr marL="193675">
              <a:lnSpc>
                <a:spcPct val="100000"/>
              </a:lnSpc>
              <a:spcBef>
                <a:spcPts val="85"/>
              </a:spcBef>
            </a:pPr>
            <a:r>
              <a:rPr dirty="0" sz="1600" spc="-25">
                <a:solidFill>
                  <a:srgbClr val="FFFFFF"/>
                </a:solidFill>
                <a:latin typeface="Lucida Sans Unicode"/>
                <a:cs typeface="Lucida Sans Unicode"/>
              </a:rPr>
              <a:t>610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7861554" y="5922670"/>
            <a:ext cx="41402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>
                <a:solidFill>
                  <a:srgbClr val="FFFFFF"/>
                </a:solidFill>
                <a:latin typeface="Lucida Sans Unicode"/>
                <a:cs typeface="Lucida Sans Unicode"/>
              </a:rPr>
              <a:t>210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203147" y="6366459"/>
            <a:ext cx="79184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0042C7"/>
                </a:solidFill>
                <a:latin typeface="Lucida Sans Unicode"/>
                <a:cs typeface="Lucida Sans Unicode"/>
              </a:rPr>
              <a:t>RAPESEED</a:t>
            </a:r>
            <a:r>
              <a:rPr dirty="0" sz="900" spc="-60">
                <a:solidFill>
                  <a:srgbClr val="0042C7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25">
                <a:solidFill>
                  <a:srgbClr val="0042C7"/>
                </a:solidFill>
                <a:latin typeface="Lucida Sans Unicode"/>
                <a:cs typeface="Lucida Sans Unicode"/>
              </a:rPr>
              <a:t>OIL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2376042" y="6366459"/>
            <a:ext cx="5461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0042C7"/>
                </a:solidFill>
                <a:latin typeface="Lucida Sans Unicode"/>
                <a:cs typeface="Lucida Sans Unicode"/>
              </a:rPr>
              <a:t>PALM</a:t>
            </a:r>
            <a:r>
              <a:rPr dirty="0" sz="900" spc="-25">
                <a:solidFill>
                  <a:srgbClr val="0042C7"/>
                </a:solidFill>
                <a:latin typeface="Lucida Sans Unicode"/>
                <a:cs typeface="Lucida Sans Unicode"/>
              </a:rPr>
              <a:t> OIL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3598545" y="6366459"/>
            <a:ext cx="2730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0042C7"/>
                </a:solidFill>
                <a:latin typeface="Lucida Sans Unicode"/>
                <a:cs typeface="Lucida Sans Unicode"/>
              </a:rPr>
              <a:t>UCO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4423664" y="6366459"/>
            <a:ext cx="7562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0042C7"/>
                </a:solidFill>
                <a:latin typeface="Lucida Sans Unicode"/>
                <a:cs typeface="Lucida Sans Unicode"/>
              </a:rPr>
              <a:t>SOYBEAN</a:t>
            </a:r>
            <a:r>
              <a:rPr dirty="0" sz="900" spc="-40">
                <a:solidFill>
                  <a:srgbClr val="0042C7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25">
                <a:solidFill>
                  <a:srgbClr val="0042C7"/>
                </a:solidFill>
                <a:latin typeface="Lucida Sans Unicode"/>
                <a:cs typeface="Lucida Sans Unicode"/>
              </a:rPr>
              <a:t>OIL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5515102" y="6366459"/>
            <a:ext cx="70866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0042C7"/>
                </a:solidFill>
                <a:latin typeface="Lucida Sans Unicode"/>
                <a:cs typeface="Lucida Sans Unicode"/>
              </a:rPr>
              <a:t>ANIMAL</a:t>
            </a:r>
            <a:r>
              <a:rPr dirty="0" sz="900" spc="-35">
                <a:solidFill>
                  <a:srgbClr val="0042C7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25">
                <a:solidFill>
                  <a:srgbClr val="0042C7"/>
                </a:solidFill>
                <a:latin typeface="Lucida Sans Unicode"/>
                <a:cs typeface="Lucida Sans Unicode"/>
              </a:rPr>
              <a:t>FAT</a:t>
            </a:r>
            <a:endParaRPr sz="900">
              <a:latin typeface="Lucida Sans Unicode"/>
              <a:cs typeface="Lucida Sans Unicode"/>
            </a:endParaRPr>
          </a:p>
        </p:txBody>
      </p:sp>
      <p:sp>
        <p:nvSpPr>
          <p:cNvPr id="28" name="object 28" descr=""/>
          <p:cNvSpPr/>
          <p:nvPr/>
        </p:nvSpPr>
        <p:spPr>
          <a:xfrm>
            <a:off x="422148" y="1447800"/>
            <a:ext cx="8265159" cy="5334000"/>
          </a:xfrm>
          <a:custGeom>
            <a:avLst/>
            <a:gdLst/>
            <a:ahLst/>
            <a:cxnLst/>
            <a:rect l="l" t="t" r="r" b="b"/>
            <a:pathLst>
              <a:path w="8265159" h="5334000">
                <a:moveTo>
                  <a:pt x="0" y="5334000"/>
                </a:moveTo>
                <a:lnTo>
                  <a:pt x="8264652" y="5334000"/>
                </a:lnTo>
                <a:lnTo>
                  <a:pt x="8264652" y="0"/>
                </a:lnTo>
                <a:lnTo>
                  <a:pt x="0" y="0"/>
                </a:lnTo>
                <a:lnTo>
                  <a:pt x="0" y="5334000"/>
                </a:lnTo>
                <a:close/>
              </a:path>
            </a:pathLst>
          </a:custGeom>
          <a:ln w="9144">
            <a:solidFill>
              <a:srgbClr val="96B9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 txBox="1"/>
          <p:nvPr/>
        </p:nvSpPr>
        <p:spPr>
          <a:xfrm>
            <a:off x="6480428" y="6355486"/>
            <a:ext cx="1814195" cy="371475"/>
          </a:xfrm>
          <a:prstGeom prst="rect">
            <a:avLst/>
          </a:prstGeom>
        </p:spPr>
        <p:txBody>
          <a:bodyPr wrap="square" lIns="0" tIns="23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  <a:tabLst>
                <a:tab pos="1303655" algn="l"/>
              </a:tabLst>
            </a:pPr>
            <a:r>
              <a:rPr dirty="0" sz="900">
                <a:solidFill>
                  <a:srgbClr val="0042C7"/>
                </a:solidFill>
                <a:latin typeface="Lucida Sans Unicode"/>
                <a:cs typeface="Lucida Sans Unicode"/>
              </a:rPr>
              <a:t>SUNFLOWER</a:t>
            </a:r>
            <a:r>
              <a:rPr dirty="0" sz="900" spc="-65">
                <a:solidFill>
                  <a:srgbClr val="0042C7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25">
                <a:solidFill>
                  <a:srgbClr val="0042C7"/>
                </a:solidFill>
                <a:latin typeface="Lucida Sans Unicode"/>
                <a:cs typeface="Lucida Sans Unicode"/>
              </a:rPr>
              <a:t>OIL</a:t>
            </a:r>
            <a:r>
              <a:rPr dirty="0" sz="900">
                <a:solidFill>
                  <a:srgbClr val="0042C7"/>
                </a:solidFill>
                <a:latin typeface="Lucida Sans Unicode"/>
                <a:cs typeface="Lucida Sans Unicode"/>
              </a:rPr>
              <a:t>	</a:t>
            </a:r>
            <a:r>
              <a:rPr dirty="0" sz="900" spc="-10">
                <a:solidFill>
                  <a:srgbClr val="0042C7"/>
                </a:solidFill>
                <a:latin typeface="Lucida Sans Unicode"/>
                <a:cs typeface="Lucida Sans Unicode"/>
              </a:rPr>
              <a:t>OTHERS</a:t>
            </a:r>
            <a:endParaRPr sz="900">
              <a:latin typeface="Lucida Sans Unicode"/>
              <a:cs typeface="Lucida Sans Unicode"/>
            </a:endParaRPr>
          </a:p>
          <a:p>
            <a:pPr marL="393700">
              <a:lnSpc>
                <a:spcPct val="100000"/>
              </a:lnSpc>
              <a:spcBef>
                <a:spcPts val="114"/>
              </a:spcBef>
            </a:pPr>
            <a:r>
              <a:rPr dirty="0" sz="1200">
                <a:solidFill>
                  <a:srgbClr val="001F5F"/>
                </a:solidFill>
                <a:latin typeface="Lucida Sans Unicode"/>
                <a:cs typeface="Lucida Sans Unicode"/>
              </a:rPr>
              <a:t>Zdroj:</a:t>
            </a:r>
            <a:r>
              <a:rPr dirty="0" sz="1200" spc="-4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001F5F"/>
                </a:solidFill>
                <a:latin typeface="Lucida Sans Unicode"/>
                <a:cs typeface="Lucida Sans Unicode"/>
              </a:rPr>
              <a:t>Fediol,</a:t>
            </a:r>
            <a:r>
              <a:rPr dirty="0" sz="1200" spc="-6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20">
                <a:solidFill>
                  <a:srgbClr val="001F5F"/>
                </a:solidFill>
                <a:latin typeface="Lucida Sans Unicode"/>
                <a:cs typeface="Lucida Sans Unicode"/>
              </a:rPr>
              <a:t>2024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1145844" y="1555241"/>
            <a:ext cx="5941060" cy="17449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885190">
              <a:lnSpc>
                <a:spcPct val="100000"/>
              </a:lnSpc>
              <a:spcBef>
                <a:spcPts val="105"/>
              </a:spcBef>
            </a:pPr>
            <a:r>
              <a:rPr dirty="0" sz="2000" spc="-10">
                <a:solidFill>
                  <a:srgbClr val="0042C7"/>
                </a:solidFill>
                <a:latin typeface="Lucida Sans Unicode"/>
                <a:cs typeface="Lucida Sans Unicode"/>
              </a:rPr>
              <a:t>EU-</a:t>
            </a:r>
            <a:r>
              <a:rPr dirty="0" sz="2000">
                <a:solidFill>
                  <a:srgbClr val="0042C7"/>
                </a:solidFill>
                <a:latin typeface="Lucida Sans Unicode"/>
                <a:cs typeface="Lucida Sans Unicode"/>
              </a:rPr>
              <a:t>27</a:t>
            </a:r>
            <a:r>
              <a:rPr dirty="0" sz="2000" spc="-45">
                <a:solidFill>
                  <a:srgbClr val="0042C7"/>
                </a:solidFill>
                <a:latin typeface="Lucida Sans Unicode"/>
                <a:cs typeface="Lucida Sans Unicode"/>
              </a:rPr>
              <a:t> </a:t>
            </a:r>
            <a:r>
              <a:rPr dirty="0" sz="2000">
                <a:solidFill>
                  <a:srgbClr val="0042C7"/>
                </a:solidFill>
                <a:latin typeface="Lucida Sans Unicode"/>
                <a:cs typeface="Lucida Sans Unicode"/>
              </a:rPr>
              <a:t>FAME/HVO</a:t>
            </a:r>
            <a:r>
              <a:rPr dirty="0" sz="2000" spc="-50">
                <a:solidFill>
                  <a:srgbClr val="0042C7"/>
                </a:solidFill>
                <a:latin typeface="Lucida Sans Unicode"/>
                <a:cs typeface="Lucida Sans Unicode"/>
              </a:rPr>
              <a:t> </a:t>
            </a:r>
            <a:r>
              <a:rPr dirty="0" sz="2000">
                <a:solidFill>
                  <a:srgbClr val="0042C7"/>
                </a:solidFill>
                <a:latin typeface="Lucida Sans Unicode"/>
                <a:cs typeface="Lucida Sans Unicode"/>
              </a:rPr>
              <a:t>suroviny</a:t>
            </a:r>
            <a:r>
              <a:rPr dirty="0" sz="2000" spc="-45">
                <a:solidFill>
                  <a:srgbClr val="0042C7"/>
                </a:solidFill>
                <a:latin typeface="Lucida Sans Unicode"/>
                <a:cs typeface="Lucida Sans Unicode"/>
              </a:rPr>
              <a:t> </a:t>
            </a:r>
            <a:r>
              <a:rPr dirty="0" sz="2000">
                <a:solidFill>
                  <a:srgbClr val="0042C7"/>
                </a:solidFill>
                <a:latin typeface="Lucida Sans Unicode"/>
                <a:cs typeface="Lucida Sans Unicode"/>
              </a:rPr>
              <a:t>v</a:t>
            </a:r>
            <a:r>
              <a:rPr dirty="0" sz="2000" spc="-5">
                <a:solidFill>
                  <a:srgbClr val="0042C7"/>
                </a:solidFill>
                <a:latin typeface="Lucida Sans Unicode"/>
                <a:cs typeface="Lucida Sans Unicode"/>
              </a:rPr>
              <a:t> </a:t>
            </a:r>
            <a:r>
              <a:rPr dirty="0" sz="2000">
                <a:solidFill>
                  <a:srgbClr val="0042C7"/>
                </a:solidFill>
                <a:latin typeface="Lucida Sans Unicode"/>
                <a:cs typeface="Lucida Sans Unicode"/>
              </a:rPr>
              <a:t>2023</a:t>
            </a:r>
            <a:r>
              <a:rPr dirty="0" sz="2000" spc="-50">
                <a:solidFill>
                  <a:srgbClr val="0042C7"/>
                </a:solidFill>
                <a:latin typeface="Lucida Sans Unicode"/>
                <a:cs typeface="Lucida Sans Unicode"/>
              </a:rPr>
              <a:t> </a:t>
            </a:r>
            <a:r>
              <a:rPr dirty="0" sz="2000">
                <a:solidFill>
                  <a:srgbClr val="0042C7"/>
                </a:solidFill>
                <a:latin typeface="Lucida Sans Unicode"/>
                <a:cs typeface="Lucida Sans Unicode"/>
              </a:rPr>
              <a:t>/ </a:t>
            </a:r>
            <a:r>
              <a:rPr dirty="0" sz="2000" spc="-10">
                <a:solidFill>
                  <a:srgbClr val="0042C7"/>
                </a:solidFill>
                <a:latin typeface="Lucida Sans Unicode"/>
                <a:cs typeface="Lucida Sans Unicode"/>
              </a:rPr>
              <a:t>tis.t</a:t>
            </a:r>
            <a:endParaRPr sz="2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480"/>
              </a:spcBef>
              <a:tabLst>
                <a:tab pos="1894839" algn="l"/>
              </a:tabLst>
            </a:pPr>
            <a:r>
              <a:rPr dirty="0" sz="2000">
                <a:latin typeface="Lucida Sans Unicode"/>
                <a:cs typeface="Lucida Sans Unicode"/>
              </a:rPr>
              <a:t>Řepkový</a:t>
            </a:r>
            <a:r>
              <a:rPr dirty="0" sz="2000" spc="-45">
                <a:latin typeface="Lucida Sans Unicode"/>
                <a:cs typeface="Lucida Sans Unicode"/>
              </a:rPr>
              <a:t> </a:t>
            </a:r>
            <a:r>
              <a:rPr dirty="0" sz="2000">
                <a:latin typeface="Lucida Sans Unicode"/>
                <a:cs typeface="Lucida Sans Unicode"/>
              </a:rPr>
              <a:t>olej</a:t>
            </a:r>
            <a:r>
              <a:rPr dirty="0" sz="2000" spc="-20">
                <a:latin typeface="Lucida Sans Unicode"/>
                <a:cs typeface="Lucida Sans Unicode"/>
              </a:rPr>
              <a:t> </a:t>
            </a:r>
            <a:r>
              <a:rPr dirty="0" sz="2000" spc="-50">
                <a:latin typeface="Lucida Sans Unicode"/>
                <a:cs typeface="Lucida Sans Unicode"/>
              </a:rPr>
              <a:t>:</a:t>
            </a:r>
            <a:r>
              <a:rPr dirty="0" sz="2000">
                <a:latin typeface="Lucida Sans Unicode"/>
                <a:cs typeface="Lucida Sans Unicode"/>
              </a:rPr>
              <a:t>	</a:t>
            </a:r>
            <a:r>
              <a:rPr dirty="0" sz="2000" spc="-25">
                <a:latin typeface="Lucida Sans Unicode"/>
                <a:cs typeface="Lucida Sans Unicode"/>
              </a:rPr>
              <a:t>42%</a:t>
            </a:r>
            <a:endParaRPr sz="2000">
              <a:latin typeface="Lucida Sans Unicode"/>
              <a:cs typeface="Lucida Sans Unicode"/>
            </a:endParaRPr>
          </a:p>
          <a:p>
            <a:pPr marL="194945">
              <a:lnSpc>
                <a:spcPct val="100000"/>
              </a:lnSpc>
              <a:spcBef>
                <a:spcPts val="925"/>
              </a:spcBef>
            </a:pPr>
            <a:r>
              <a:rPr dirty="0" sz="1600">
                <a:solidFill>
                  <a:srgbClr val="FFFFFF"/>
                </a:solidFill>
                <a:latin typeface="Lucida Sans Unicode"/>
                <a:cs typeface="Lucida Sans Unicode"/>
              </a:rPr>
              <a:t>6</a:t>
            </a:r>
            <a:r>
              <a:rPr dirty="0" sz="1600" spc="-1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Lucida Sans Unicode"/>
                <a:cs typeface="Lucida Sans Unicode"/>
              </a:rPr>
              <a:t>350</a:t>
            </a:r>
            <a:endParaRPr sz="1600">
              <a:latin typeface="Lucida Sans Unicode"/>
              <a:cs typeface="Lucida Sans Unicode"/>
            </a:endParaRPr>
          </a:p>
          <a:p>
            <a:pPr marL="2832100">
              <a:lnSpc>
                <a:spcPct val="100000"/>
              </a:lnSpc>
              <a:spcBef>
                <a:spcPts val="1005"/>
              </a:spcBef>
            </a:pPr>
            <a:r>
              <a:rPr dirty="0" sz="2000">
                <a:latin typeface="Lucida Sans Unicode"/>
                <a:cs typeface="Lucida Sans Unicode"/>
              </a:rPr>
              <a:t>Odpadní</a:t>
            </a:r>
            <a:r>
              <a:rPr dirty="0" sz="2000" spc="-60">
                <a:latin typeface="Lucida Sans Unicode"/>
                <a:cs typeface="Lucida Sans Unicode"/>
              </a:rPr>
              <a:t> </a:t>
            </a:r>
            <a:r>
              <a:rPr dirty="0" sz="2000">
                <a:latin typeface="Lucida Sans Unicode"/>
                <a:cs typeface="Lucida Sans Unicode"/>
              </a:rPr>
              <a:t>tuky:</a:t>
            </a:r>
            <a:r>
              <a:rPr dirty="0" sz="2000" spc="-45">
                <a:latin typeface="Lucida Sans Unicode"/>
                <a:cs typeface="Lucida Sans Unicode"/>
              </a:rPr>
              <a:t> </a:t>
            </a:r>
            <a:r>
              <a:rPr dirty="0" sz="2000" spc="-25">
                <a:latin typeface="Lucida Sans Unicode"/>
                <a:cs typeface="Lucida Sans Unicode"/>
              </a:rPr>
              <a:t>25%</a:t>
            </a:r>
            <a:endParaRPr sz="2000">
              <a:latin typeface="Lucida Sans Unicode"/>
              <a:cs typeface="Lucida Sans Unicode"/>
            </a:endParaRPr>
          </a:p>
        </p:txBody>
      </p:sp>
      <p:grpSp>
        <p:nvGrpSpPr>
          <p:cNvPr id="31" name="object 31" descr=""/>
          <p:cNvGrpSpPr/>
          <p:nvPr/>
        </p:nvGrpSpPr>
        <p:grpSpPr>
          <a:xfrm>
            <a:off x="3921378" y="3344417"/>
            <a:ext cx="2035175" cy="2440940"/>
            <a:chOff x="3921378" y="3344417"/>
            <a:chExt cx="2035175" cy="2440940"/>
          </a:xfrm>
        </p:grpSpPr>
        <p:sp>
          <p:nvSpPr>
            <p:cNvPr id="32" name="object 32" descr=""/>
            <p:cNvSpPr/>
            <p:nvPr/>
          </p:nvSpPr>
          <p:spPr>
            <a:xfrm>
              <a:off x="3934078" y="3357117"/>
              <a:ext cx="826769" cy="949960"/>
            </a:xfrm>
            <a:custGeom>
              <a:avLst/>
              <a:gdLst/>
              <a:ahLst/>
              <a:cxnLst/>
              <a:rect l="l" t="t" r="r" b="b"/>
              <a:pathLst>
                <a:path w="826770" h="949960">
                  <a:moveTo>
                    <a:pt x="811403" y="0"/>
                  </a:moveTo>
                  <a:lnTo>
                    <a:pt x="635126" y="15367"/>
                  </a:lnTo>
                  <a:lnTo>
                    <a:pt x="683133" y="55499"/>
                  </a:lnTo>
                  <a:lnTo>
                    <a:pt x="0" y="868934"/>
                  </a:lnTo>
                  <a:lnTo>
                    <a:pt x="95885" y="949452"/>
                  </a:lnTo>
                  <a:lnTo>
                    <a:pt x="778891" y="136017"/>
                  </a:lnTo>
                  <a:lnTo>
                    <a:pt x="826770" y="176276"/>
                  </a:lnTo>
                  <a:lnTo>
                    <a:pt x="811403" y="0"/>
                  </a:lnTo>
                  <a:close/>
                </a:path>
              </a:pathLst>
            </a:custGeom>
            <a:solidFill>
              <a:srgbClr val="2F7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3934078" y="3357117"/>
              <a:ext cx="826769" cy="949960"/>
            </a:xfrm>
            <a:custGeom>
              <a:avLst/>
              <a:gdLst/>
              <a:ahLst/>
              <a:cxnLst/>
              <a:rect l="l" t="t" r="r" b="b"/>
              <a:pathLst>
                <a:path w="826770" h="949960">
                  <a:moveTo>
                    <a:pt x="0" y="868934"/>
                  </a:moveTo>
                  <a:lnTo>
                    <a:pt x="683133" y="55499"/>
                  </a:lnTo>
                  <a:lnTo>
                    <a:pt x="635126" y="15367"/>
                  </a:lnTo>
                  <a:lnTo>
                    <a:pt x="811403" y="0"/>
                  </a:lnTo>
                  <a:lnTo>
                    <a:pt x="826770" y="176276"/>
                  </a:lnTo>
                  <a:lnTo>
                    <a:pt x="778891" y="136017"/>
                  </a:lnTo>
                  <a:lnTo>
                    <a:pt x="95885" y="949452"/>
                  </a:lnTo>
                  <a:lnTo>
                    <a:pt x="0" y="868934"/>
                  </a:lnTo>
                  <a:close/>
                </a:path>
              </a:pathLst>
            </a:custGeom>
            <a:ln w="25400">
              <a:solidFill>
                <a:srgbClr val="0048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5543041" y="3503548"/>
              <a:ext cx="401320" cy="2268855"/>
            </a:xfrm>
            <a:custGeom>
              <a:avLst/>
              <a:gdLst/>
              <a:ahLst/>
              <a:cxnLst/>
              <a:rect l="l" t="t" r="r" b="b"/>
              <a:pathLst>
                <a:path w="401320" h="2268854">
                  <a:moveTo>
                    <a:pt x="112013" y="0"/>
                  </a:moveTo>
                  <a:lnTo>
                    <a:pt x="0" y="137032"/>
                  </a:lnTo>
                  <a:lnTo>
                    <a:pt x="62230" y="130809"/>
                  </a:lnTo>
                  <a:lnTo>
                    <a:pt x="276352" y="2268512"/>
                  </a:lnTo>
                  <a:lnTo>
                    <a:pt x="400812" y="2256040"/>
                  </a:lnTo>
                  <a:lnTo>
                    <a:pt x="186817" y="118363"/>
                  </a:lnTo>
                  <a:lnTo>
                    <a:pt x="249047" y="112140"/>
                  </a:lnTo>
                  <a:lnTo>
                    <a:pt x="112013" y="0"/>
                  </a:lnTo>
                  <a:close/>
                </a:path>
              </a:pathLst>
            </a:custGeom>
            <a:solidFill>
              <a:srgbClr val="2F75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5543041" y="3503548"/>
              <a:ext cx="401320" cy="2268855"/>
            </a:xfrm>
            <a:custGeom>
              <a:avLst/>
              <a:gdLst/>
              <a:ahLst/>
              <a:cxnLst/>
              <a:rect l="l" t="t" r="r" b="b"/>
              <a:pathLst>
                <a:path w="401320" h="2268854">
                  <a:moveTo>
                    <a:pt x="276352" y="2268512"/>
                  </a:moveTo>
                  <a:lnTo>
                    <a:pt x="62230" y="130809"/>
                  </a:lnTo>
                  <a:lnTo>
                    <a:pt x="0" y="137032"/>
                  </a:lnTo>
                  <a:lnTo>
                    <a:pt x="112013" y="0"/>
                  </a:lnTo>
                  <a:lnTo>
                    <a:pt x="249047" y="112140"/>
                  </a:lnTo>
                  <a:lnTo>
                    <a:pt x="186817" y="118363"/>
                  </a:lnTo>
                  <a:lnTo>
                    <a:pt x="400812" y="2256040"/>
                  </a:lnTo>
                  <a:lnTo>
                    <a:pt x="276352" y="2268512"/>
                  </a:lnTo>
                  <a:close/>
                </a:path>
              </a:pathLst>
            </a:custGeom>
            <a:ln w="25400">
              <a:solidFill>
                <a:srgbClr val="0048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253" y="437292"/>
            <a:ext cx="6218700" cy="42764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95031" y="199644"/>
            <a:ext cx="1473707" cy="409955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7395209" y="6513372"/>
            <a:ext cx="14859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1F5F"/>
                </a:solidFill>
                <a:latin typeface="Lucida Sans Unicode"/>
                <a:cs typeface="Lucida Sans Unicode"/>
              </a:rPr>
              <a:t>Zdroj:</a:t>
            </a:r>
            <a:r>
              <a:rPr dirty="0" sz="1200" spc="-35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dirty="0" sz="1200">
                <a:solidFill>
                  <a:srgbClr val="001F5F"/>
                </a:solidFill>
                <a:latin typeface="Lucida Sans Unicode"/>
                <a:cs typeface="Lucida Sans Unicode"/>
              </a:rPr>
              <a:t>ČAPPO,</a:t>
            </a:r>
            <a:r>
              <a:rPr dirty="0" sz="1200" spc="-45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dirty="0" sz="1200" spc="-20">
                <a:solidFill>
                  <a:srgbClr val="001F5F"/>
                </a:solidFill>
                <a:latin typeface="Lucida Sans Unicode"/>
                <a:cs typeface="Lucida Sans Unicode"/>
              </a:rPr>
              <a:t>2025</a:t>
            </a:r>
            <a:endParaRPr sz="1200">
              <a:latin typeface="Lucida Sans Unicode"/>
              <a:cs typeface="Lucida Sans Unicode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2400" y="1237488"/>
            <a:ext cx="8694420" cy="4782312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2834639" y="1187069"/>
            <a:ext cx="4100195" cy="353695"/>
          </a:xfrm>
          <a:prstGeom prst="rect">
            <a:avLst/>
          </a:prstGeom>
          <a:solidFill>
            <a:srgbClr val="008000"/>
          </a:solidFill>
        </p:spPr>
        <p:txBody>
          <a:bodyPr wrap="square" lIns="0" tIns="45720" rIns="0" bIns="0" rtlCol="0" vert="horz">
            <a:spAutoFit/>
          </a:bodyPr>
          <a:lstStyle/>
          <a:p>
            <a:pPr marL="73660">
              <a:lnSpc>
                <a:spcPct val="100000"/>
              </a:lnSpc>
              <a:spcBef>
                <a:spcPts val="360"/>
              </a:spcBef>
            </a:pPr>
            <a:r>
              <a:rPr dirty="0" sz="1800">
                <a:solidFill>
                  <a:srgbClr val="F1F1F1"/>
                </a:solidFill>
                <a:latin typeface="Lucida Sans Unicode"/>
                <a:cs typeface="Lucida Sans Unicode"/>
              </a:rPr>
              <a:t>Motorová</a:t>
            </a:r>
            <a:r>
              <a:rPr dirty="0" sz="1800" spc="-45">
                <a:solidFill>
                  <a:srgbClr val="F1F1F1"/>
                </a:solidFill>
                <a:latin typeface="Lucida Sans Unicode"/>
                <a:cs typeface="Lucida Sans Unicode"/>
              </a:rPr>
              <a:t> </a:t>
            </a:r>
            <a:r>
              <a:rPr dirty="0" sz="1800">
                <a:solidFill>
                  <a:srgbClr val="F1F1F1"/>
                </a:solidFill>
                <a:latin typeface="Lucida Sans Unicode"/>
                <a:cs typeface="Lucida Sans Unicode"/>
              </a:rPr>
              <a:t>nafta</a:t>
            </a:r>
            <a:r>
              <a:rPr dirty="0" sz="1800" spc="-40">
                <a:solidFill>
                  <a:srgbClr val="F1F1F1"/>
                </a:solidFill>
                <a:latin typeface="Lucida Sans Unicode"/>
                <a:cs typeface="Lucida Sans Unicode"/>
              </a:rPr>
              <a:t> </a:t>
            </a:r>
            <a:r>
              <a:rPr dirty="0" sz="1800">
                <a:solidFill>
                  <a:srgbClr val="F1F1F1"/>
                </a:solidFill>
                <a:latin typeface="Lucida Sans Unicode"/>
                <a:cs typeface="Lucida Sans Unicode"/>
              </a:rPr>
              <a:t>přes</a:t>
            </a:r>
            <a:r>
              <a:rPr dirty="0" sz="1800" spc="-50">
                <a:solidFill>
                  <a:srgbClr val="F1F1F1"/>
                </a:solidFill>
                <a:latin typeface="Lucida Sans Unicode"/>
                <a:cs typeface="Lucida Sans Unicode"/>
              </a:rPr>
              <a:t> </a:t>
            </a:r>
            <a:r>
              <a:rPr dirty="0" sz="1800">
                <a:solidFill>
                  <a:srgbClr val="F1F1F1"/>
                </a:solidFill>
                <a:latin typeface="Lucida Sans Unicode"/>
                <a:cs typeface="Lucida Sans Unicode"/>
              </a:rPr>
              <a:t>5,3</a:t>
            </a:r>
            <a:r>
              <a:rPr dirty="0" sz="1800" spc="-25">
                <a:solidFill>
                  <a:srgbClr val="F1F1F1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10">
                <a:solidFill>
                  <a:srgbClr val="F1F1F1"/>
                </a:solidFill>
                <a:latin typeface="Lucida Sans Unicode"/>
                <a:cs typeface="Lucida Sans Unicode"/>
              </a:rPr>
              <a:t>mil.tun/rok</a:t>
            </a:r>
            <a:endParaRPr sz="1800">
              <a:latin typeface="Lucida Sans Unicode"/>
              <a:cs typeface="Lucida Sans Unicode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7040626" y="1370457"/>
            <a:ext cx="1084580" cy="196215"/>
            <a:chOff x="7040626" y="1370457"/>
            <a:chExt cx="1084580" cy="196215"/>
          </a:xfrm>
        </p:grpSpPr>
        <p:sp>
          <p:nvSpPr>
            <p:cNvPr id="8" name="object 8" descr=""/>
            <p:cNvSpPr/>
            <p:nvPr/>
          </p:nvSpPr>
          <p:spPr>
            <a:xfrm>
              <a:off x="7053326" y="1383157"/>
              <a:ext cx="1059180" cy="170815"/>
            </a:xfrm>
            <a:custGeom>
              <a:avLst/>
              <a:gdLst/>
              <a:ahLst/>
              <a:cxnLst/>
              <a:rect l="l" t="t" r="r" b="b"/>
              <a:pathLst>
                <a:path w="1059179" h="170815">
                  <a:moveTo>
                    <a:pt x="1054862" y="102234"/>
                  </a:moveTo>
                  <a:lnTo>
                    <a:pt x="1049867" y="169290"/>
                  </a:lnTo>
                  <a:lnTo>
                    <a:pt x="1049781" y="170433"/>
                  </a:lnTo>
                  <a:lnTo>
                    <a:pt x="1053719" y="170814"/>
                  </a:lnTo>
                  <a:lnTo>
                    <a:pt x="1058799" y="102615"/>
                  </a:lnTo>
                  <a:lnTo>
                    <a:pt x="1054862" y="102234"/>
                  </a:lnTo>
                  <a:close/>
                </a:path>
                <a:path w="1059179" h="170815">
                  <a:moveTo>
                    <a:pt x="1043051" y="101345"/>
                  </a:moveTo>
                  <a:lnTo>
                    <a:pt x="1037989" y="169290"/>
                  </a:lnTo>
                  <a:lnTo>
                    <a:pt x="1037971" y="169544"/>
                  </a:lnTo>
                  <a:lnTo>
                    <a:pt x="1045845" y="170179"/>
                  </a:lnTo>
                  <a:lnTo>
                    <a:pt x="1050877" y="102615"/>
                  </a:lnTo>
                  <a:lnTo>
                    <a:pt x="1050925" y="101980"/>
                  </a:lnTo>
                  <a:lnTo>
                    <a:pt x="1043051" y="101345"/>
                  </a:lnTo>
                  <a:close/>
                </a:path>
                <a:path w="1059179" h="170815">
                  <a:moveTo>
                    <a:pt x="982734" y="96900"/>
                  </a:moveTo>
                  <a:lnTo>
                    <a:pt x="60198" y="96900"/>
                  </a:lnTo>
                  <a:lnTo>
                    <a:pt x="1034033" y="169290"/>
                  </a:lnTo>
                  <a:lnTo>
                    <a:pt x="1039000" y="102615"/>
                  </a:lnTo>
                  <a:lnTo>
                    <a:pt x="1039114" y="101091"/>
                  </a:lnTo>
                  <a:lnTo>
                    <a:pt x="982734" y="96900"/>
                  </a:lnTo>
                  <a:close/>
                </a:path>
                <a:path w="1059179" h="170815">
                  <a:moveTo>
                    <a:pt x="67437" y="0"/>
                  </a:moveTo>
                  <a:lnTo>
                    <a:pt x="0" y="58165"/>
                  </a:lnTo>
                  <a:lnTo>
                    <a:pt x="58039" y="125602"/>
                  </a:lnTo>
                  <a:lnTo>
                    <a:pt x="60198" y="96900"/>
                  </a:lnTo>
                  <a:lnTo>
                    <a:pt x="982734" y="96900"/>
                  </a:lnTo>
                  <a:lnTo>
                    <a:pt x="65277" y="28701"/>
                  </a:lnTo>
                  <a:lnTo>
                    <a:pt x="67437" y="0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7053326" y="1383157"/>
              <a:ext cx="1059180" cy="170815"/>
            </a:xfrm>
            <a:custGeom>
              <a:avLst/>
              <a:gdLst/>
              <a:ahLst/>
              <a:cxnLst/>
              <a:rect l="l" t="t" r="r" b="b"/>
              <a:pathLst>
                <a:path w="1059179" h="170815">
                  <a:moveTo>
                    <a:pt x="1053719" y="170814"/>
                  </a:moveTo>
                  <a:lnTo>
                    <a:pt x="1049781" y="170433"/>
                  </a:lnTo>
                  <a:lnTo>
                    <a:pt x="1054862" y="102234"/>
                  </a:lnTo>
                  <a:lnTo>
                    <a:pt x="1058799" y="102615"/>
                  </a:lnTo>
                  <a:lnTo>
                    <a:pt x="1053719" y="170814"/>
                  </a:lnTo>
                  <a:close/>
                </a:path>
                <a:path w="1059179" h="170815">
                  <a:moveTo>
                    <a:pt x="1045845" y="170179"/>
                  </a:moveTo>
                  <a:lnTo>
                    <a:pt x="1037971" y="169544"/>
                  </a:lnTo>
                  <a:lnTo>
                    <a:pt x="1043051" y="101345"/>
                  </a:lnTo>
                  <a:lnTo>
                    <a:pt x="1050925" y="101980"/>
                  </a:lnTo>
                  <a:lnTo>
                    <a:pt x="1045845" y="170179"/>
                  </a:lnTo>
                  <a:close/>
                </a:path>
                <a:path w="1059179" h="170815">
                  <a:moveTo>
                    <a:pt x="1034033" y="169290"/>
                  </a:moveTo>
                  <a:lnTo>
                    <a:pt x="60198" y="96900"/>
                  </a:lnTo>
                  <a:lnTo>
                    <a:pt x="58039" y="125602"/>
                  </a:lnTo>
                  <a:lnTo>
                    <a:pt x="0" y="58165"/>
                  </a:lnTo>
                  <a:lnTo>
                    <a:pt x="67437" y="0"/>
                  </a:lnTo>
                  <a:lnTo>
                    <a:pt x="65277" y="28701"/>
                  </a:lnTo>
                  <a:lnTo>
                    <a:pt x="1039114" y="101091"/>
                  </a:lnTo>
                  <a:lnTo>
                    <a:pt x="1034033" y="169290"/>
                  </a:lnTo>
                  <a:close/>
                </a:path>
              </a:pathLst>
            </a:custGeom>
            <a:ln w="25400">
              <a:solidFill>
                <a:srgbClr val="0048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6050" y="577524"/>
            <a:ext cx="7011164" cy="397190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365728" y="1199388"/>
            <a:ext cx="7891780" cy="123189"/>
            <a:chOff x="365728" y="1199388"/>
            <a:chExt cx="7891780" cy="123189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728" y="1201022"/>
              <a:ext cx="7891324" cy="12136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400812" y="1199387"/>
              <a:ext cx="7816850" cy="44450"/>
            </a:xfrm>
            <a:custGeom>
              <a:avLst/>
              <a:gdLst/>
              <a:ahLst/>
              <a:cxnLst/>
              <a:rect l="l" t="t" r="r" b="b"/>
              <a:pathLst>
                <a:path w="7816850" h="44450">
                  <a:moveTo>
                    <a:pt x="7816596" y="35306"/>
                  </a:moveTo>
                  <a:lnTo>
                    <a:pt x="0" y="35306"/>
                  </a:lnTo>
                  <a:lnTo>
                    <a:pt x="0" y="44196"/>
                  </a:lnTo>
                  <a:lnTo>
                    <a:pt x="7816596" y="44196"/>
                  </a:lnTo>
                  <a:lnTo>
                    <a:pt x="7816596" y="35306"/>
                  </a:lnTo>
                  <a:close/>
                </a:path>
                <a:path w="7816850" h="44450">
                  <a:moveTo>
                    <a:pt x="7816596" y="0"/>
                  </a:moveTo>
                  <a:lnTo>
                    <a:pt x="0" y="0"/>
                  </a:lnTo>
                  <a:lnTo>
                    <a:pt x="0" y="26543"/>
                  </a:lnTo>
                  <a:lnTo>
                    <a:pt x="7816596" y="26543"/>
                  </a:lnTo>
                  <a:lnTo>
                    <a:pt x="7816596" y="0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95031" y="199644"/>
            <a:ext cx="1473707" cy="409955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1356995" y="5769698"/>
            <a:ext cx="7465059" cy="835660"/>
          </a:xfrm>
          <a:custGeom>
            <a:avLst/>
            <a:gdLst/>
            <a:ahLst/>
            <a:cxnLst/>
            <a:rect l="l" t="t" r="r" b="b"/>
            <a:pathLst>
              <a:path w="7465059" h="835659">
                <a:moveTo>
                  <a:pt x="88379" y="0"/>
                </a:moveTo>
                <a:lnTo>
                  <a:pt x="0" y="0"/>
                </a:lnTo>
                <a:lnTo>
                  <a:pt x="0" y="469392"/>
                </a:lnTo>
                <a:lnTo>
                  <a:pt x="88379" y="469392"/>
                </a:lnTo>
                <a:lnTo>
                  <a:pt x="88379" y="0"/>
                </a:lnTo>
                <a:close/>
              </a:path>
              <a:path w="7465059" h="835659">
                <a:moveTo>
                  <a:pt x="7464539" y="0"/>
                </a:moveTo>
                <a:lnTo>
                  <a:pt x="88392" y="0"/>
                </a:lnTo>
                <a:lnTo>
                  <a:pt x="88392" y="469392"/>
                </a:lnTo>
                <a:lnTo>
                  <a:pt x="2028444" y="469392"/>
                </a:lnTo>
                <a:lnTo>
                  <a:pt x="2028444" y="835152"/>
                </a:lnTo>
                <a:lnTo>
                  <a:pt x="5237975" y="835152"/>
                </a:lnTo>
                <a:lnTo>
                  <a:pt x="5237975" y="469392"/>
                </a:lnTo>
                <a:lnTo>
                  <a:pt x="7464539" y="469392"/>
                </a:lnTo>
                <a:lnTo>
                  <a:pt x="7464539" y="0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1432941" y="5817514"/>
            <a:ext cx="720344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Lucida Sans Unicode"/>
                <a:cs typeface="Lucida Sans Unicode"/>
              </a:rPr>
              <a:t>Společně</a:t>
            </a:r>
            <a:r>
              <a:rPr dirty="0" sz="2400" spc="-5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400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dirty="0" sz="2400" spc="-4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400">
                <a:solidFill>
                  <a:srgbClr val="FFFFFF"/>
                </a:solidFill>
                <a:latin typeface="Lucida Sans Unicode"/>
                <a:cs typeface="Lucida Sans Unicode"/>
              </a:rPr>
              <a:t>pěstiteli</a:t>
            </a:r>
            <a:r>
              <a:rPr dirty="0" sz="2400" spc="-2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400">
                <a:solidFill>
                  <a:srgbClr val="FFFFFF"/>
                </a:solidFill>
                <a:latin typeface="Lucida Sans Unicode"/>
                <a:cs typeface="Lucida Sans Unicode"/>
              </a:rPr>
              <a:t>řepky</a:t>
            </a:r>
            <a:r>
              <a:rPr dirty="0" sz="2400" spc="-5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400">
                <a:solidFill>
                  <a:srgbClr val="FFFFFF"/>
                </a:solidFill>
                <a:latin typeface="Lucida Sans Unicode"/>
                <a:cs typeface="Lucida Sans Unicode"/>
              </a:rPr>
              <a:t>přispíváme</a:t>
            </a:r>
            <a:r>
              <a:rPr dirty="0" sz="2400" spc="-6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400">
                <a:solidFill>
                  <a:srgbClr val="FFFFFF"/>
                </a:solidFill>
                <a:latin typeface="Lucida Sans Unicode"/>
                <a:cs typeface="Lucida Sans Unicode"/>
              </a:rPr>
              <a:t>k</a:t>
            </a:r>
            <a:r>
              <a:rPr dirty="0" sz="2400" spc="-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Lucida Sans Unicode"/>
                <a:cs typeface="Lucida Sans Unicode"/>
              </a:rPr>
              <a:t>eliminaci</a:t>
            </a:r>
            <a:endParaRPr sz="2400">
              <a:latin typeface="Lucida Sans Unicode"/>
              <a:cs typeface="Lucida Sans Unicode"/>
            </a:endParaRPr>
          </a:p>
          <a:p>
            <a:pPr algn="ctr" marR="81915">
              <a:lnSpc>
                <a:spcPct val="100000"/>
              </a:lnSpc>
              <a:spcBef>
                <a:spcPts val="5"/>
              </a:spcBef>
            </a:pPr>
            <a:r>
              <a:rPr dirty="0" sz="2400">
                <a:solidFill>
                  <a:srgbClr val="FFFFFF"/>
                </a:solidFill>
                <a:latin typeface="Lucida Sans Unicode"/>
                <a:cs typeface="Lucida Sans Unicode"/>
              </a:rPr>
              <a:t>globálního</a:t>
            </a:r>
            <a:r>
              <a:rPr dirty="0" sz="2400" spc="-15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Lucida Sans Unicode"/>
                <a:cs typeface="Lucida Sans Unicode"/>
              </a:rPr>
              <a:t>oteplování</a:t>
            </a:r>
            <a:endParaRPr sz="2400">
              <a:latin typeface="Lucida Sans Unicode"/>
              <a:cs typeface="Lucida Sans Unicode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1430845" y="1862137"/>
            <a:ext cx="5882005" cy="3261995"/>
            <a:chOff x="1430845" y="1862137"/>
            <a:chExt cx="5882005" cy="3261995"/>
          </a:xfrm>
        </p:grpSpPr>
        <p:sp>
          <p:nvSpPr>
            <p:cNvPr id="10" name="object 10" descr=""/>
            <p:cNvSpPr/>
            <p:nvPr/>
          </p:nvSpPr>
          <p:spPr>
            <a:xfrm>
              <a:off x="1482852" y="1866900"/>
              <a:ext cx="5824855" cy="2748280"/>
            </a:xfrm>
            <a:custGeom>
              <a:avLst/>
              <a:gdLst/>
              <a:ahLst/>
              <a:cxnLst/>
              <a:rect l="l" t="t" r="r" b="b"/>
              <a:pathLst>
                <a:path w="5824855" h="2748279">
                  <a:moveTo>
                    <a:pt x="0" y="2747772"/>
                  </a:moveTo>
                  <a:lnTo>
                    <a:pt x="5824728" y="2747772"/>
                  </a:lnTo>
                </a:path>
                <a:path w="5824855" h="2748279">
                  <a:moveTo>
                    <a:pt x="0" y="2290572"/>
                  </a:moveTo>
                  <a:lnTo>
                    <a:pt x="5824728" y="2290572"/>
                  </a:lnTo>
                </a:path>
                <a:path w="5824855" h="2748279">
                  <a:moveTo>
                    <a:pt x="0" y="1831848"/>
                  </a:moveTo>
                  <a:lnTo>
                    <a:pt x="5824728" y="1831848"/>
                  </a:lnTo>
                </a:path>
                <a:path w="5824855" h="2748279">
                  <a:moveTo>
                    <a:pt x="0" y="1374648"/>
                  </a:moveTo>
                  <a:lnTo>
                    <a:pt x="5824728" y="1374648"/>
                  </a:lnTo>
                </a:path>
                <a:path w="5824855" h="2748279">
                  <a:moveTo>
                    <a:pt x="0" y="915924"/>
                  </a:moveTo>
                  <a:lnTo>
                    <a:pt x="5824728" y="915924"/>
                  </a:lnTo>
                </a:path>
                <a:path w="5824855" h="2748279">
                  <a:moveTo>
                    <a:pt x="0" y="457200"/>
                  </a:moveTo>
                  <a:lnTo>
                    <a:pt x="5824728" y="457200"/>
                  </a:lnTo>
                </a:path>
                <a:path w="5824855" h="2748279">
                  <a:moveTo>
                    <a:pt x="0" y="0"/>
                  </a:moveTo>
                  <a:lnTo>
                    <a:pt x="5824728" y="0"/>
                  </a:lnTo>
                </a:path>
              </a:pathLst>
            </a:custGeom>
            <a:ln w="9144">
              <a:solidFill>
                <a:srgbClr val="858585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482852" y="4034027"/>
              <a:ext cx="5824855" cy="1039494"/>
            </a:xfrm>
            <a:custGeom>
              <a:avLst/>
              <a:gdLst/>
              <a:ahLst/>
              <a:cxnLst/>
              <a:rect l="l" t="t" r="r" b="b"/>
              <a:pathLst>
                <a:path w="5824855" h="1039495">
                  <a:moveTo>
                    <a:pt x="5824728" y="0"/>
                  </a:moveTo>
                  <a:lnTo>
                    <a:pt x="4992624" y="112776"/>
                  </a:lnTo>
                  <a:lnTo>
                    <a:pt x="4576572" y="164592"/>
                  </a:lnTo>
                  <a:lnTo>
                    <a:pt x="4160520" y="230124"/>
                  </a:lnTo>
                  <a:lnTo>
                    <a:pt x="3744468" y="301752"/>
                  </a:lnTo>
                  <a:lnTo>
                    <a:pt x="3328416" y="370332"/>
                  </a:lnTo>
                  <a:lnTo>
                    <a:pt x="2912364" y="440436"/>
                  </a:lnTo>
                  <a:lnTo>
                    <a:pt x="2496312" y="507492"/>
                  </a:lnTo>
                  <a:lnTo>
                    <a:pt x="2080260" y="573024"/>
                  </a:lnTo>
                  <a:lnTo>
                    <a:pt x="1664208" y="643128"/>
                  </a:lnTo>
                  <a:lnTo>
                    <a:pt x="1248155" y="723900"/>
                  </a:lnTo>
                  <a:lnTo>
                    <a:pt x="832104" y="806196"/>
                  </a:lnTo>
                  <a:lnTo>
                    <a:pt x="416052" y="890016"/>
                  </a:lnTo>
                  <a:lnTo>
                    <a:pt x="0" y="967740"/>
                  </a:lnTo>
                  <a:lnTo>
                    <a:pt x="0" y="1039368"/>
                  </a:lnTo>
                  <a:lnTo>
                    <a:pt x="5824728" y="1039368"/>
                  </a:lnTo>
                  <a:lnTo>
                    <a:pt x="5824728" y="0"/>
                  </a:lnTo>
                  <a:close/>
                </a:path>
              </a:pathLst>
            </a:custGeom>
            <a:solidFill>
              <a:srgbClr val="3399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482852" y="2161031"/>
              <a:ext cx="5824855" cy="2912745"/>
            </a:xfrm>
            <a:custGeom>
              <a:avLst/>
              <a:gdLst/>
              <a:ahLst/>
              <a:cxnLst/>
              <a:rect l="l" t="t" r="r" b="b"/>
              <a:pathLst>
                <a:path w="5824855" h="2912745">
                  <a:moveTo>
                    <a:pt x="5824728" y="0"/>
                  </a:moveTo>
                  <a:lnTo>
                    <a:pt x="5408676" y="254507"/>
                  </a:lnTo>
                  <a:lnTo>
                    <a:pt x="4992624" y="499871"/>
                  </a:lnTo>
                  <a:lnTo>
                    <a:pt x="4576572" y="682751"/>
                  </a:lnTo>
                  <a:lnTo>
                    <a:pt x="4160520" y="900683"/>
                  </a:lnTo>
                  <a:lnTo>
                    <a:pt x="3744468" y="1121664"/>
                  </a:lnTo>
                  <a:lnTo>
                    <a:pt x="3328416" y="1336547"/>
                  </a:lnTo>
                  <a:lnTo>
                    <a:pt x="2912364" y="1545335"/>
                  </a:lnTo>
                  <a:lnTo>
                    <a:pt x="2496312" y="1734311"/>
                  </a:lnTo>
                  <a:lnTo>
                    <a:pt x="2080260" y="1917191"/>
                  </a:lnTo>
                  <a:lnTo>
                    <a:pt x="1664208" y="2101595"/>
                  </a:lnTo>
                  <a:lnTo>
                    <a:pt x="1248155" y="2287523"/>
                  </a:lnTo>
                  <a:lnTo>
                    <a:pt x="832104" y="2456687"/>
                  </a:lnTo>
                  <a:lnTo>
                    <a:pt x="416052" y="2622804"/>
                  </a:lnTo>
                  <a:lnTo>
                    <a:pt x="0" y="2778251"/>
                  </a:lnTo>
                  <a:lnTo>
                    <a:pt x="0" y="2912363"/>
                  </a:lnTo>
                  <a:lnTo>
                    <a:pt x="5824728" y="2912363"/>
                  </a:lnTo>
                  <a:lnTo>
                    <a:pt x="5824728" y="0"/>
                  </a:lnTo>
                  <a:close/>
                </a:path>
              </a:pathLst>
            </a:custGeom>
            <a:solidFill>
              <a:srgbClr val="000000">
                <a:alpha val="250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435608" y="1866900"/>
              <a:ext cx="47625" cy="3206750"/>
            </a:xfrm>
            <a:custGeom>
              <a:avLst/>
              <a:gdLst/>
              <a:ahLst/>
              <a:cxnLst/>
              <a:rect l="l" t="t" r="r" b="b"/>
              <a:pathLst>
                <a:path w="47625" h="3206750">
                  <a:moveTo>
                    <a:pt x="47243" y="3206496"/>
                  </a:moveTo>
                  <a:lnTo>
                    <a:pt x="47243" y="0"/>
                  </a:lnTo>
                </a:path>
                <a:path w="47625" h="3206750">
                  <a:moveTo>
                    <a:pt x="0" y="3206496"/>
                  </a:moveTo>
                  <a:lnTo>
                    <a:pt x="47243" y="3206496"/>
                  </a:lnTo>
                </a:path>
                <a:path w="47625" h="3206750">
                  <a:moveTo>
                    <a:pt x="0" y="2747772"/>
                  </a:moveTo>
                  <a:lnTo>
                    <a:pt x="47243" y="2747772"/>
                  </a:lnTo>
                </a:path>
                <a:path w="47625" h="3206750">
                  <a:moveTo>
                    <a:pt x="0" y="2290572"/>
                  </a:moveTo>
                  <a:lnTo>
                    <a:pt x="47243" y="2290572"/>
                  </a:lnTo>
                </a:path>
                <a:path w="47625" h="3206750">
                  <a:moveTo>
                    <a:pt x="0" y="1831848"/>
                  </a:moveTo>
                  <a:lnTo>
                    <a:pt x="47243" y="1831848"/>
                  </a:lnTo>
                </a:path>
                <a:path w="47625" h="3206750">
                  <a:moveTo>
                    <a:pt x="0" y="1374648"/>
                  </a:moveTo>
                  <a:lnTo>
                    <a:pt x="47243" y="1374648"/>
                  </a:lnTo>
                </a:path>
                <a:path w="47625" h="3206750">
                  <a:moveTo>
                    <a:pt x="0" y="915924"/>
                  </a:moveTo>
                  <a:lnTo>
                    <a:pt x="47243" y="915924"/>
                  </a:lnTo>
                </a:path>
                <a:path w="47625" h="3206750">
                  <a:moveTo>
                    <a:pt x="0" y="457200"/>
                  </a:moveTo>
                  <a:lnTo>
                    <a:pt x="47243" y="457200"/>
                  </a:lnTo>
                </a:path>
                <a:path w="47625" h="3206750">
                  <a:moveTo>
                    <a:pt x="0" y="0"/>
                  </a:moveTo>
                  <a:lnTo>
                    <a:pt x="47243" y="0"/>
                  </a:lnTo>
                </a:path>
              </a:pathLst>
            </a:custGeom>
            <a:ln w="9144">
              <a:solidFill>
                <a:srgbClr val="86899F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482852" y="5073395"/>
              <a:ext cx="5824855" cy="45720"/>
            </a:xfrm>
            <a:custGeom>
              <a:avLst/>
              <a:gdLst/>
              <a:ahLst/>
              <a:cxnLst/>
              <a:rect l="l" t="t" r="r" b="b"/>
              <a:pathLst>
                <a:path w="5824855" h="45720">
                  <a:moveTo>
                    <a:pt x="0" y="0"/>
                  </a:moveTo>
                  <a:lnTo>
                    <a:pt x="5824728" y="0"/>
                  </a:lnTo>
                </a:path>
                <a:path w="5824855" h="45720">
                  <a:moveTo>
                    <a:pt x="0" y="0"/>
                  </a:moveTo>
                  <a:lnTo>
                    <a:pt x="0" y="45719"/>
                  </a:lnTo>
                </a:path>
                <a:path w="5824855" h="45720">
                  <a:moveTo>
                    <a:pt x="416052" y="0"/>
                  </a:moveTo>
                  <a:lnTo>
                    <a:pt x="416052" y="45719"/>
                  </a:lnTo>
                </a:path>
                <a:path w="5824855" h="45720">
                  <a:moveTo>
                    <a:pt x="832104" y="0"/>
                  </a:moveTo>
                  <a:lnTo>
                    <a:pt x="832104" y="45719"/>
                  </a:lnTo>
                </a:path>
                <a:path w="5824855" h="45720">
                  <a:moveTo>
                    <a:pt x="1248155" y="0"/>
                  </a:moveTo>
                  <a:lnTo>
                    <a:pt x="1248155" y="45719"/>
                  </a:lnTo>
                </a:path>
                <a:path w="5824855" h="45720">
                  <a:moveTo>
                    <a:pt x="1664208" y="0"/>
                  </a:moveTo>
                  <a:lnTo>
                    <a:pt x="1664208" y="45719"/>
                  </a:lnTo>
                </a:path>
                <a:path w="5824855" h="45720">
                  <a:moveTo>
                    <a:pt x="2080260" y="0"/>
                  </a:moveTo>
                  <a:lnTo>
                    <a:pt x="2080260" y="45719"/>
                  </a:lnTo>
                </a:path>
                <a:path w="5824855" h="45720">
                  <a:moveTo>
                    <a:pt x="2496312" y="0"/>
                  </a:moveTo>
                  <a:lnTo>
                    <a:pt x="2496312" y="45719"/>
                  </a:lnTo>
                </a:path>
                <a:path w="5824855" h="45720">
                  <a:moveTo>
                    <a:pt x="2912364" y="0"/>
                  </a:moveTo>
                  <a:lnTo>
                    <a:pt x="2912364" y="45719"/>
                  </a:lnTo>
                </a:path>
                <a:path w="5824855" h="45720">
                  <a:moveTo>
                    <a:pt x="3328416" y="0"/>
                  </a:moveTo>
                  <a:lnTo>
                    <a:pt x="3328416" y="45719"/>
                  </a:lnTo>
                </a:path>
                <a:path w="5824855" h="45720">
                  <a:moveTo>
                    <a:pt x="3744468" y="0"/>
                  </a:moveTo>
                  <a:lnTo>
                    <a:pt x="3744468" y="45719"/>
                  </a:lnTo>
                </a:path>
                <a:path w="5824855" h="45720">
                  <a:moveTo>
                    <a:pt x="4160520" y="0"/>
                  </a:moveTo>
                  <a:lnTo>
                    <a:pt x="4160520" y="45719"/>
                  </a:lnTo>
                </a:path>
                <a:path w="5824855" h="45720">
                  <a:moveTo>
                    <a:pt x="4576572" y="0"/>
                  </a:moveTo>
                  <a:lnTo>
                    <a:pt x="4576572" y="45719"/>
                  </a:lnTo>
                </a:path>
                <a:path w="5824855" h="45720">
                  <a:moveTo>
                    <a:pt x="4992624" y="0"/>
                  </a:moveTo>
                  <a:lnTo>
                    <a:pt x="4992624" y="45719"/>
                  </a:lnTo>
                </a:path>
                <a:path w="5824855" h="45720">
                  <a:moveTo>
                    <a:pt x="5408676" y="0"/>
                  </a:moveTo>
                  <a:lnTo>
                    <a:pt x="5408676" y="45719"/>
                  </a:lnTo>
                </a:path>
                <a:path w="5824855" h="45720">
                  <a:moveTo>
                    <a:pt x="5824728" y="0"/>
                  </a:moveTo>
                  <a:lnTo>
                    <a:pt x="5824728" y="45719"/>
                  </a:lnTo>
                </a:path>
              </a:pathLst>
            </a:custGeom>
            <a:ln w="9144">
              <a:solidFill>
                <a:srgbClr val="86899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683158" y="3126739"/>
            <a:ext cx="668020" cy="20097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001F5F"/>
                </a:solidFill>
                <a:latin typeface="Lucida Sans Unicode"/>
                <a:cs typeface="Lucida Sans Unicode"/>
              </a:rPr>
              <a:t>4</a:t>
            </a:r>
            <a:r>
              <a:rPr dirty="0" sz="1000" spc="-25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001F5F"/>
                </a:solidFill>
                <a:latin typeface="Lucida Sans Unicode"/>
                <a:cs typeface="Lucida Sans Unicode"/>
              </a:rPr>
              <a:t>000</a:t>
            </a:r>
            <a:r>
              <a:rPr dirty="0" sz="1000" spc="-25">
                <a:solidFill>
                  <a:srgbClr val="001F5F"/>
                </a:solidFill>
                <a:latin typeface="Lucida Sans Unicode"/>
                <a:cs typeface="Lucida Sans Unicode"/>
              </a:rPr>
              <a:t> 000</a:t>
            </a:r>
            <a:endParaRPr sz="1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869"/>
              </a:spcBef>
            </a:pPr>
            <a:endParaRPr sz="1000">
              <a:latin typeface="Lucida Sans Unicode"/>
              <a:cs typeface="Lucida Sans Unicode"/>
            </a:endParaRPr>
          </a:p>
          <a:p>
            <a:pPr algn="r" marR="5080">
              <a:lnSpc>
                <a:spcPct val="100000"/>
              </a:lnSpc>
            </a:pPr>
            <a:r>
              <a:rPr dirty="0" sz="1000">
                <a:solidFill>
                  <a:srgbClr val="001F5F"/>
                </a:solidFill>
                <a:latin typeface="Lucida Sans Unicode"/>
                <a:cs typeface="Lucida Sans Unicode"/>
              </a:rPr>
              <a:t>3</a:t>
            </a:r>
            <a:r>
              <a:rPr dirty="0" sz="1000" spc="-25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001F5F"/>
                </a:solidFill>
                <a:latin typeface="Lucida Sans Unicode"/>
                <a:cs typeface="Lucida Sans Unicode"/>
              </a:rPr>
              <a:t>000</a:t>
            </a:r>
            <a:r>
              <a:rPr dirty="0" sz="1000" spc="-25">
                <a:solidFill>
                  <a:srgbClr val="001F5F"/>
                </a:solidFill>
                <a:latin typeface="Lucida Sans Unicode"/>
                <a:cs typeface="Lucida Sans Unicode"/>
              </a:rPr>
              <a:t> 000</a:t>
            </a:r>
            <a:endParaRPr sz="1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869"/>
              </a:spcBef>
            </a:pPr>
            <a:endParaRPr sz="1000">
              <a:latin typeface="Lucida Sans Unicode"/>
              <a:cs typeface="Lucida Sans Unicode"/>
            </a:endParaRPr>
          </a:p>
          <a:p>
            <a:pPr algn="r" marR="5080">
              <a:lnSpc>
                <a:spcPct val="100000"/>
              </a:lnSpc>
            </a:pPr>
            <a:r>
              <a:rPr dirty="0" sz="1000">
                <a:solidFill>
                  <a:srgbClr val="001F5F"/>
                </a:solidFill>
                <a:latin typeface="Lucida Sans Unicode"/>
                <a:cs typeface="Lucida Sans Unicode"/>
              </a:rPr>
              <a:t>2</a:t>
            </a:r>
            <a:r>
              <a:rPr dirty="0" sz="1000" spc="-25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001F5F"/>
                </a:solidFill>
                <a:latin typeface="Lucida Sans Unicode"/>
                <a:cs typeface="Lucida Sans Unicode"/>
              </a:rPr>
              <a:t>000</a:t>
            </a:r>
            <a:r>
              <a:rPr dirty="0" sz="1000" spc="-25">
                <a:solidFill>
                  <a:srgbClr val="001F5F"/>
                </a:solidFill>
                <a:latin typeface="Lucida Sans Unicode"/>
                <a:cs typeface="Lucida Sans Unicode"/>
              </a:rPr>
              <a:t> 000</a:t>
            </a:r>
            <a:endParaRPr sz="1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869"/>
              </a:spcBef>
            </a:pPr>
            <a:endParaRPr sz="1000">
              <a:latin typeface="Lucida Sans Unicode"/>
              <a:cs typeface="Lucida Sans Unicode"/>
            </a:endParaRPr>
          </a:p>
          <a:p>
            <a:pPr algn="r" marR="5080">
              <a:lnSpc>
                <a:spcPct val="100000"/>
              </a:lnSpc>
            </a:pPr>
            <a:r>
              <a:rPr dirty="0" sz="1000">
                <a:solidFill>
                  <a:srgbClr val="001F5F"/>
                </a:solidFill>
                <a:latin typeface="Lucida Sans Unicode"/>
                <a:cs typeface="Lucida Sans Unicode"/>
              </a:rPr>
              <a:t>1</a:t>
            </a:r>
            <a:r>
              <a:rPr dirty="0" sz="1000" spc="-25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001F5F"/>
                </a:solidFill>
                <a:latin typeface="Lucida Sans Unicode"/>
                <a:cs typeface="Lucida Sans Unicode"/>
              </a:rPr>
              <a:t>000</a:t>
            </a:r>
            <a:r>
              <a:rPr dirty="0" sz="1000" spc="-25">
                <a:solidFill>
                  <a:srgbClr val="001F5F"/>
                </a:solidFill>
                <a:latin typeface="Lucida Sans Unicode"/>
                <a:cs typeface="Lucida Sans Unicode"/>
              </a:rPr>
              <a:t> 000</a:t>
            </a:r>
            <a:endParaRPr sz="1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869"/>
              </a:spcBef>
            </a:pPr>
            <a:endParaRPr sz="1000">
              <a:latin typeface="Lucida Sans Unicode"/>
              <a:cs typeface="Lucida Sans Unicode"/>
            </a:endParaRPr>
          </a:p>
          <a:p>
            <a:pPr algn="r" marR="5080">
              <a:lnSpc>
                <a:spcPct val="100000"/>
              </a:lnSpc>
            </a:pPr>
            <a:r>
              <a:rPr dirty="0" sz="1000" spc="-50">
                <a:solidFill>
                  <a:srgbClr val="001F5F"/>
                </a:solidFill>
                <a:latin typeface="Lucida Sans Unicode"/>
                <a:cs typeface="Lucida Sans Unicode"/>
              </a:rPr>
              <a:t>0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83158" y="2667965"/>
            <a:ext cx="66738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001F5F"/>
                </a:solidFill>
                <a:latin typeface="Lucida Sans Unicode"/>
                <a:cs typeface="Lucida Sans Unicode"/>
              </a:rPr>
              <a:t>5</a:t>
            </a:r>
            <a:r>
              <a:rPr dirty="0" sz="1000" spc="-2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001F5F"/>
                </a:solidFill>
                <a:latin typeface="Lucida Sans Unicode"/>
                <a:cs typeface="Lucida Sans Unicode"/>
              </a:rPr>
              <a:t>000</a:t>
            </a:r>
            <a:r>
              <a:rPr dirty="0" sz="1000" spc="-2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dirty="0" sz="1000" spc="-25">
                <a:solidFill>
                  <a:srgbClr val="001F5F"/>
                </a:solidFill>
                <a:latin typeface="Lucida Sans Unicode"/>
                <a:cs typeface="Lucida Sans Unicode"/>
              </a:rPr>
              <a:t>000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83158" y="2210180"/>
            <a:ext cx="66738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001F5F"/>
                </a:solidFill>
                <a:latin typeface="Lucida Sans Unicode"/>
                <a:cs typeface="Lucida Sans Unicode"/>
              </a:rPr>
              <a:t>6</a:t>
            </a:r>
            <a:r>
              <a:rPr dirty="0" sz="1000" spc="-25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001F5F"/>
                </a:solidFill>
                <a:latin typeface="Lucida Sans Unicode"/>
                <a:cs typeface="Lucida Sans Unicode"/>
              </a:rPr>
              <a:t>000</a:t>
            </a:r>
            <a:r>
              <a:rPr dirty="0" sz="1000" spc="-25">
                <a:solidFill>
                  <a:srgbClr val="001F5F"/>
                </a:solidFill>
                <a:latin typeface="Lucida Sans Unicode"/>
                <a:cs typeface="Lucida Sans Unicode"/>
              </a:rPr>
              <a:t> 000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683158" y="1442084"/>
            <a:ext cx="6341110" cy="4876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369695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001F5F"/>
                </a:solidFill>
                <a:latin typeface="Lucida Sans Unicode"/>
                <a:cs typeface="Lucida Sans Unicode"/>
              </a:rPr>
              <a:t>Kumulace</a:t>
            </a:r>
            <a:r>
              <a:rPr dirty="0" sz="1400" spc="-45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001F5F"/>
                </a:solidFill>
                <a:latin typeface="Lucida Sans Unicode"/>
                <a:cs typeface="Lucida Sans Unicode"/>
              </a:rPr>
              <a:t>CO2ekv</a:t>
            </a:r>
            <a:r>
              <a:rPr dirty="0" sz="1400" spc="-45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001F5F"/>
                </a:solidFill>
                <a:latin typeface="Lucida Sans Unicode"/>
                <a:cs typeface="Lucida Sans Unicode"/>
              </a:rPr>
              <a:t>z</a:t>
            </a:r>
            <a:r>
              <a:rPr dirty="0" sz="1400" spc="-5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001F5F"/>
                </a:solidFill>
                <a:latin typeface="Lucida Sans Unicode"/>
                <a:cs typeface="Lucida Sans Unicode"/>
              </a:rPr>
              <a:t>výroby</a:t>
            </a:r>
            <a:r>
              <a:rPr dirty="0" sz="1400" spc="-40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001F5F"/>
                </a:solidFill>
                <a:latin typeface="Lucida Sans Unicode"/>
                <a:cs typeface="Lucida Sans Unicode"/>
              </a:rPr>
              <a:t>a</a:t>
            </a:r>
            <a:r>
              <a:rPr dirty="0" sz="1400" spc="-15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001F5F"/>
                </a:solidFill>
                <a:latin typeface="Lucida Sans Unicode"/>
                <a:cs typeface="Lucida Sans Unicode"/>
              </a:rPr>
              <a:t>použití</a:t>
            </a:r>
            <a:r>
              <a:rPr dirty="0" sz="1400" spc="-35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001F5F"/>
                </a:solidFill>
                <a:latin typeface="Lucida Sans Unicode"/>
                <a:cs typeface="Lucida Sans Unicode"/>
              </a:rPr>
              <a:t>MEŘO</a:t>
            </a:r>
            <a:r>
              <a:rPr dirty="0" sz="1400" spc="-35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dirty="0" sz="1400">
                <a:solidFill>
                  <a:srgbClr val="001F5F"/>
                </a:solidFill>
                <a:latin typeface="Lucida Sans Unicode"/>
                <a:cs typeface="Lucida Sans Unicode"/>
              </a:rPr>
              <a:t>a fosilní</a:t>
            </a:r>
            <a:r>
              <a:rPr dirty="0" sz="1400" spc="-35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dirty="0" sz="1400" spc="-10">
                <a:solidFill>
                  <a:srgbClr val="001F5F"/>
                </a:solidFill>
                <a:latin typeface="Lucida Sans Unicode"/>
                <a:cs typeface="Lucida Sans Unicode"/>
              </a:rPr>
              <a:t>nafty</a:t>
            </a:r>
            <a:endParaRPr sz="1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dirty="0" sz="1000">
                <a:solidFill>
                  <a:srgbClr val="001F5F"/>
                </a:solidFill>
                <a:latin typeface="Lucida Sans Unicode"/>
                <a:cs typeface="Lucida Sans Unicode"/>
              </a:rPr>
              <a:t>7</a:t>
            </a:r>
            <a:r>
              <a:rPr dirty="0" sz="1000" spc="-25">
                <a:solidFill>
                  <a:srgbClr val="001F5F"/>
                </a:solidFill>
                <a:latin typeface="Lucida Sans Unicode"/>
                <a:cs typeface="Lucida Sans Unicode"/>
              </a:rPr>
              <a:t> </a:t>
            </a:r>
            <a:r>
              <a:rPr dirty="0" sz="1000">
                <a:solidFill>
                  <a:srgbClr val="001F5F"/>
                </a:solidFill>
                <a:latin typeface="Lucida Sans Unicode"/>
                <a:cs typeface="Lucida Sans Unicode"/>
              </a:rPr>
              <a:t>000</a:t>
            </a:r>
            <a:r>
              <a:rPr dirty="0" sz="1000" spc="-25">
                <a:solidFill>
                  <a:srgbClr val="001F5F"/>
                </a:solidFill>
                <a:latin typeface="Lucida Sans Unicode"/>
                <a:cs typeface="Lucida Sans Unicode"/>
              </a:rPr>
              <a:t> 000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1202677" y="5221255"/>
            <a:ext cx="283210" cy="236854"/>
          </a:xfrm>
          <a:custGeom>
            <a:avLst/>
            <a:gdLst/>
            <a:ahLst/>
            <a:cxnLst/>
            <a:rect l="l" t="t" r="r" b="b"/>
            <a:pathLst>
              <a:path w="283209" h="236854">
                <a:moveTo>
                  <a:pt x="54174" y="148939"/>
                </a:moveTo>
                <a:lnTo>
                  <a:pt x="28943" y="148939"/>
                </a:lnTo>
                <a:lnTo>
                  <a:pt x="37312" y="150209"/>
                </a:lnTo>
                <a:lnTo>
                  <a:pt x="40868" y="152622"/>
                </a:lnTo>
                <a:lnTo>
                  <a:pt x="43802" y="156813"/>
                </a:lnTo>
                <a:lnTo>
                  <a:pt x="46557" y="162171"/>
                </a:lnTo>
                <a:lnTo>
                  <a:pt x="47773" y="167735"/>
                </a:lnTo>
                <a:lnTo>
                  <a:pt x="47884" y="168243"/>
                </a:lnTo>
                <a:lnTo>
                  <a:pt x="47972" y="175887"/>
                </a:lnTo>
                <a:lnTo>
                  <a:pt x="46634" y="184245"/>
                </a:lnTo>
                <a:lnTo>
                  <a:pt x="44513" y="193389"/>
                </a:lnTo>
                <a:lnTo>
                  <a:pt x="42568" y="203481"/>
                </a:lnTo>
                <a:lnTo>
                  <a:pt x="41573" y="212597"/>
                </a:lnTo>
                <a:lnTo>
                  <a:pt x="41530" y="220714"/>
                </a:lnTo>
                <a:lnTo>
                  <a:pt x="42443" y="227806"/>
                </a:lnTo>
                <a:lnTo>
                  <a:pt x="48577" y="236569"/>
                </a:lnTo>
                <a:lnTo>
                  <a:pt x="73012" y="219424"/>
                </a:lnTo>
                <a:lnTo>
                  <a:pt x="54483" y="219424"/>
                </a:lnTo>
                <a:lnTo>
                  <a:pt x="52770" y="213610"/>
                </a:lnTo>
                <a:lnTo>
                  <a:pt x="52244" y="206819"/>
                </a:lnTo>
                <a:lnTo>
                  <a:pt x="52904" y="199028"/>
                </a:lnTo>
                <a:lnTo>
                  <a:pt x="54749" y="190214"/>
                </a:lnTo>
                <a:lnTo>
                  <a:pt x="58648" y="175228"/>
                </a:lnTo>
                <a:lnTo>
                  <a:pt x="59583" y="168957"/>
                </a:lnTo>
                <a:lnTo>
                  <a:pt x="59660" y="167735"/>
                </a:lnTo>
                <a:lnTo>
                  <a:pt x="59499" y="165020"/>
                </a:lnTo>
                <a:lnTo>
                  <a:pt x="59382" y="163036"/>
                </a:lnTo>
                <a:lnTo>
                  <a:pt x="59261" y="160976"/>
                </a:lnTo>
                <a:lnTo>
                  <a:pt x="59205" y="160019"/>
                </a:lnTo>
                <a:lnTo>
                  <a:pt x="59105" y="158337"/>
                </a:lnTo>
                <a:lnTo>
                  <a:pt x="57391" y="153511"/>
                </a:lnTo>
                <a:lnTo>
                  <a:pt x="54174" y="148939"/>
                </a:lnTo>
                <a:close/>
              </a:path>
              <a:path w="283209" h="236854">
                <a:moveTo>
                  <a:pt x="87007" y="196564"/>
                </a:moveTo>
                <a:lnTo>
                  <a:pt x="54483" y="219424"/>
                </a:lnTo>
                <a:lnTo>
                  <a:pt x="73012" y="219424"/>
                </a:lnTo>
                <a:lnTo>
                  <a:pt x="93103" y="205327"/>
                </a:lnTo>
                <a:lnTo>
                  <a:pt x="87007" y="196564"/>
                </a:lnTo>
                <a:close/>
              </a:path>
              <a:path w="283209" h="236854">
                <a:moveTo>
                  <a:pt x="97739" y="91821"/>
                </a:moveTo>
                <a:lnTo>
                  <a:pt x="73799" y="120618"/>
                </a:lnTo>
                <a:lnTo>
                  <a:pt x="74676" y="128716"/>
                </a:lnTo>
                <a:lnTo>
                  <a:pt x="92835" y="162371"/>
                </a:lnTo>
                <a:lnTo>
                  <a:pt x="127711" y="179959"/>
                </a:lnTo>
                <a:lnTo>
                  <a:pt x="134144" y="178462"/>
                </a:lnTo>
                <a:lnTo>
                  <a:pt x="140220" y="175228"/>
                </a:lnTo>
                <a:lnTo>
                  <a:pt x="145364" y="170582"/>
                </a:lnTo>
                <a:lnTo>
                  <a:pt x="127096" y="170582"/>
                </a:lnTo>
                <a:lnTo>
                  <a:pt x="117757" y="167925"/>
                </a:lnTo>
                <a:lnTo>
                  <a:pt x="107885" y="160019"/>
                </a:lnTo>
                <a:lnTo>
                  <a:pt x="97167" y="146780"/>
                </a:lnTo>
                <a:lnTo>
                  <a:pt x="88382" y="132183"/>
                </a:lnTo>
                <a:lnTo>
                  <a:pt x="84324" y="120205"/>
                </a:lnTo>
                <a:lnTo>
                  <a:pt x="84835" y="113188"/>
                </a:lnTo>
                <a:lnTo>
                  <a:pt x="84943" y="111698"/>
                </a:lnTo>
                <a:lnTo>
                  <a:pt x="85005" y="110847"/>
                </a:lnTo>
                <a:lnTo>
                  <a:pt x="90436" y="104108"/>
                </a:lnTo>
                <a:lnTo>
                  <a:pt x="98653" y="101272"/>
                </a:lnTo>
                <a:lnTo>
                  <a:pt x="123794" y="101272"/>
                </a:lnTo>
                <a:lnTo>
                  <a:pt x="118966" y="97692"/>
                </a:lnTo>
                <a:lnTo>
                  <a:pt x="111772" y="94075"/>
                </a:lnTo>
                <a:lnTo>
                  <a:pt x="104553" y="92078"/>
                </a:lnTo>
                <a:lnTo>
                  <a:pt x="97739" y="91821"/>
                </a:lnTo>
                <a:close/>
              </a:path>
              <a:path w="283209" h="236854">
                <a:moveTo>
                  <a:pt x="30505" y="137636"/>
                </a:moveTo>
                <a:lnTo>
                  <a:pt x="23558" y="139668"/>
                </a:lnTo>
                <a:lnTo>
                  <a:pt x="16535" y="144621"/>
                </a:lnTo>
                <a:lnTo>
                  <a:pt x="9956" y="149193"/>
                </a:lnTo>
                <a:lnTo>
                  <a:pt x="4445" y="155416"/>
                </a:lnTo>
                <a:lnTo>
                  <a:pt x="0" y="163290"/>
                </a:lnTo>
                <a:lnTo>
                  <a:pt x="6134" y="171926"/>
                </a:lnTo>
                <a:lnTo>
                  <a:pt x="10254" y="163290"/>
                </a:lnTo>
                <a:lnTo>
                  <a:pt x="10375" y="163036"/>
                </a:lnTo>
                <a:lnTo>
                  <a:pt x="15087" y="156813"/>
                </a:lnTo>
                <a:lnTo>
                  <a:pt x="20231" y="153257"/>
                </a:lnTo>
                <a:lnTo>
                  <a:pt x="24650" y="150082"/>
                </a:lnTo>
                <a:lnTo>
                  <a:pt x="28943" y="148939"/>
                </a:lnTo>
                <a:lnTo>
                  <a:pt x="54174" y="148939"/>
                </a:lnTo>
                <a:lnTo>
                  <a:pt x="49885" y="142843"/>
                </a:lnTo>
                <a:lnTo>
                  <a:pt x="44259" y="139287"/>
                </a:lnTo>
                <a:lnTo>
                  <a:pt x="37376" y="138525"/>
                </a:lnTo>
                <a:lnTo>
                  <a:pt x="30505" y="137636"/>
                </a:lnTo>
                <a:close/>
              </a:path>
              <a:path w="283209" h="236854">
                <a:moveTo>
                  <a:pt x="123794" y="101272"/>
                </a:moveTo>
                <a:lnTo>
                  <a:pt x="98653" y="101272"/>
                </a:lnTo>
                <a:lnTo>
                  <a:pt x="107692" y="103806"/>
                </a:lnTo>
                <a:lnTo>
                  <a:pt x="117565" y="111698"/>
                </a:lnTo>
                <a:lnTo>
                  <a:pt x="128282" y="124936"/>
                </a:lnTo>
                <a:lnTo>
                  <a:pt x="136907" y="139287"/>
                </a:lnTo>
                <a:lnTo>
                  <a:pt x="137106" y="139668"/>
                </a:lnTo>
                <a:lnTo>
                  <a:pt x="140964" y="151098"/>
                </a:lnTo>
                <a:lnTo>
                  <a:pt x="140847" y="155416"/>
                </a:lnTo>
                <a:lnTo>
                  <a:pt x="140746" y="156813"/>
                </a:lnTo>
                <a:lnTo>
                  <a:pt x="140635" y="158337"/>
                </a:lnTo>
                <a:lnTo>
                  <a:pt x="140514" y="160019"/>
                </a:lnTo>
                <a:lnTo>
                  <a:pt x="140444" y="160976"/>
                </a:lnTo>
                <a:lnTo>
                  <a:pt x="135013" y="167735"/>
                </a:lnTo>
                <a:lnTo>
                  <a:pt x="126542" y="170582"/>
                </a:lnTo>
                <a:lnTo>
                  <a:pt x="145364" y="170582"/>
                </a:lnTo>
                <a:lnTo>
                  <a:pt x="148983" y="165020"/>
                </a:lnTo>
                <a:lnTo>
                  <a:pt x="151079" y="158529"/>
                </a:lnTo>
                <a:lnTo>
                  <a:pt x="151094" y="158337"/>
                </a:lnTo>
                <a:lnTo>
                  <a:pt x="151211" y="156813"/>
                </a:lnTo>
                <a:lnTo>
                  <a:pt x="151318" y="155416"/>
                </a:lnTo>
                <a:lnTo>
                  <a:pt x="138950" y="117570"/>
                </a:lnTo>
                <a:lnTo>
                  <a:pt x="125885" y="102822"/>
                </a:lnTo>
                <a:lnTo>
                  <a:pt x="123794" y="101272"/>
                </a:lnTo>
                <a:close/>
              </a:path>
              <a:path w="283209" h="236854">
                <a:moveTo>
                  <a:pt x="165816" y="64484"/>
                </a:moveTo>
                <a:lnTo>
                  <a:pt x="151015" y="64484"/>
                </a:lnTo>
                <a:lnTo>
                  <a:pt x="198132" y="131794"/>
                </a:lnTo>
                <a:lnTo>
                  <a:pt x="207983" y="124936"/>
                </a:lnTo>
                <a:lnTo>
                  <a:pt x="208254" y="124936"/>
                </a:lnTo>
                <a:lnTo>
                  <a:pt x="165816" y="64484"/>
                </a:lnTo>
                <a:close/>
              </a:path>
              <a:path w="283209" h="236854">
                <a:moveTo>
                  <a:pt x="228850" y="0"/>
                </a:moveTo>
                <a:lnTo>
                  <a:pt x="204905" y="28384"/>
                </a:lnTo>
                <a:lnTo>
                  <a:pt x="204863" y="28924"/>
                </a:lnTo>
                <a:lnTo>
                  <a:pt x="223917" y="70570"/>
                </a:lnTo>
                <a:lnTo>
                  <a:pt x="258775" y="88153"/>
                </a:lnTo>
                <a:lnTo>
                  <a:pt x="265208" y="86643"/>
                </a:lnTo>
                <a:lnTo>
                  <a:pt x="271284" y="83407"/>
                </a:lnTo>
                <a:lnTo>
                  <a:pt x="276428" y="78815"/>
                </a:lnTo>
                <a:lnTo>
                  <a:pt x="276518" y="78676"/>
                </a:lnTo>
                <a:lnTo>
                  <a:pt x="257860" y="78676"/>
                </a:lnTo>
                <a:lnTo>
                  <a:pt x="248821" y="76104"/>
                </a:lnTo>
                <a:lnTo>
                  <a:pt x="238949" y="68199"/>
                </a:lnTo>
                <a:lnTo>
                  <a:pt x="228231" y="54959"/>
                </a:lnTo>
                <a:lnTo>
                  <a:pt x="219446" y="40362"/>
                </a:lnTo>
                <a:lnTo>
                  <a:pt x="215388" y="28384"/>
                </a:lnTo>
                <a:lnTo>
                  <a:pt x="215891" y="21474"/>
                </a:lnTo>
                <a:lnTo>
                  <a:pt x="215998" y="20002"/>
                </a:lnTo>
                <a:lnTo>
                  <a:pt x="216069" y="19026"/>
                </a:lnTo>
                <a:lnTo>
                  <a:pt x="221500" y="12287"/>
                </a:lnTo>
                <a:lnTo>
                  <a:pt x="229717" y="9525"/>
                </a:lnTo>
                <a:lnTo>
                  <a:pt x="254997" y="9525"/>
                </a:lnTo>
                <a:lnTo>
                  <a:pt x="250047" y="5871"/>
                </a:lnTo>
                <a:lnTo>
                  <a:pt x="242836" y="2254"/>
                </a:lnTo>
                <a:lnTo>
                  <a:pt x="235671" y="257"/>
                </a:lnTo>
                <a:lnTo>
                  <a:pt x="228850" y="0"/>
                </a:lnTo>
                <a:close/>
              </a:path>
              <a:path w="283209" h="236854">
                <a:moveTo>
                  <a:pt x="254997" y="9525"/>
                </a:moveTo>
                <a:lnTo>
                  <a:pt x="229717" y="9525"/>
                </a:lnTo>
                <a:lnTo>
                  <a:pt x="238756" y="12096"/>
                </a:lnTo>
                <a:lnTo>
                  <a:pt x="248629" y="20002"/>
                </a:lnTo>
                <a:lnTo>
                  <a:pt x="259346" y="33242"/>
                </a:lnTo>
                <a:lnTo>
                  <a:pt x="268131" y="47839"/>
                </a:lnTo>
                <a:lnTo>
                  <a:pt x="272189" y="59816"/>
                </a:lnTo>
                <a:lnTo>
                  <a:pt x="271702" y="66516"/>
                </a:lnTo>
                <a:lnTo>
                  <a:pt x="271579" y="68199"/>
                </a:lnTo>
                <a:lnTo>
                  <a:pt x="271508" y="69175"/>
                </a:lnTo>
                <a:lnTo>
                  <a:pt x="266077" y="75914"/>
                </a:lnTo>
                <a:lnTo>
                  <a:pt x="257860" y="78676"/>
                </a:lnTo>
                <a:lnTo>
                  <a:pt x="276518" y="78676"/>
                </a:lnTo>
                <a:lnTo>
                  <a:pt x="280047" y="73247"/>
                </a:lnTo>
                <a:lnTo>
                  <a:pt x="282143" y="66726"/>
                </a:lnTo>
                <a:lnTo>
                  <a:pt x="282673" y="59816"/>
                </a:lnTo>
                <a:lnTo>
                  <a:pt x="282714" y="59277"/>
                </a:lnTo>
                <a:lnTo>
                  <a:pt x="281784" y="51252"/>
                </a:lnTo>
                <a:lnTo>
                  <a:pt x="263660" y="17631"/>
                </a:lnTo>
                <a:lnTo>
                  <a:pt x="256997" y="11001"/>
                </a:lnTo>
                <a:lnTo>
                  <a:pt x="254997" y="9525"/>
                </a:lnTo>
                <a:close/>
              </a:path>
              <a:path w="283209" h="236854">
                <a:moveTo>
                  <a:pt x="155206" y="49371"/>
                </a:moveTo>
                <a:lnTo>
                  <a:pt x="134759" y="66516"/>
                </a:lnTo>
                <a:lnTo>
                  <a:pt x="139077" y="72739"/>
                </a:lnTo>
                <a:lnTo>
                  <a:pt x="151015" y="64484"/>
                </a:lnTo>
                <a:lnTo>
                  <a:pt x="165816" y="64484"/>
                </a:lnTo>
                <a:lnTo>
                  <a:pt x="155206" y="49371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1618741" y="5224271"/>
            <a:ext cx="274320" cy="233679"/>
          </a:xfrm>
          <a:custGeom>
            <a:avLst/>
            <a:gdLst/>
            <a:ahLst/>
            <a:cxnLst/>
            <a:rect l="l" t="t" r="r" b="b"/>
            <a:pathLst>
              <a:path w="274319" h="233679">
                <a:moveTo>
                  <a:pt x="54265" y="145922"/>
                </a:moveTo>
                <a:lnTo>
                  <a:pt x="28956" y="145922"/>
                </a:lnTo>
                <a:lnTo>
                  <a:pt x="37338" y="147192"/>
                </a:lnTo>
                <a:lnTo>
                  <a:pt x="40894" y="149605"/>
                </a:lnTo>
                <a:lnTo>
                  <a:pt x="48047" y="172870"/>
                </a:lnTo>
                <a:lnTo>
                  <a:pt x="46735" y="181228"/>
                </a:lnTo>
                <a:lnTo>
                  <a:pt x="44577" y="190372"/>
                </a:lnTo>
                <a:lnTo>
                  <a:pt x="42652" y="200465"/>
                </a:lnTo>
                <a:lnTo>
                  <a:pt x="41655" y="209581"/>
                </a:lnTo>
                <a:lnTo>
                  <a:pt x="41612" y="217697"/>
                </a:lnTo>
                <a:lnTo>
                  <a:pt x="42545" y="224789"/>
                </a:lnTo>
                <a:lnTo>
                  <a:pt x="48640" y="233552"/>
                </a:lnTo>
                <a:lnTo>
                  <a:pt x="73103" y="216407"/>
                </a:lnTo>
                <a:lnTo>
                  <a:pt x="54609" y="216407"/>
                </a:lnTo>
                <a:lnTo>
                  <a:pt x="52845" y="210593"/>
                </a:lnTo>
                <a:lnTo>
                  <a:pt x="52308" y="203803"/>
                </a:lnTo>
                <a:lnTo>
                  <a:pt x="52984" y="196012"/>
                </a:lnTo>
                <a:lnTo>
                  <a:pt x="54864" y="187197"/>
                </a:lnTo>
                <a:lnTo>
                  <a:pt x="58674" y="172211"/>
                </a:lnTo>
                <a:lnTo>
                  <a:pt x="59586" y="165941"/>
                </a:lnTo>
                <a:lnTo>
                  <a:pt x="59663" y="164718"/>
                </a:lnTo>
                <a:lnTo>
                  <a:pt x="59524" y="162004"/>
                </a:lnTo>
                <a:lnTo>
                  <a:pt x="59422" y="160019"/>
                </a:lnTo>
                <a:lnTo>
                  <a:pt x="59317" y="157960"/>
                </a:lnTo>
                <a:lnTo>
                  <a:pt x="59191" y="155513"/>
                </a:lnTo>
                <a:lnTo>
                  <a:pt x="59182" y="155320"/>
                </a:lnTo>
                <a:lnTo>
                  <a:pt x="57403" y="150494"/>
                </a:lnTo>
                <a:lnTo>
                  <a:pt x="54443" y="146176"/>
                </a:lnTo>
                <a:lnTo>
                  <a:pt x="54356" y="146049"/>
                </a:lnTo>
                <a:lnTo>
                  <a:pt x="54265" y="145922"/>
                </a:lnTo>
                <a:close/>
              </a:path>
              <a:path w="274319" h="233679">
                <a:moveTo>
                  <a:pt x="87122" y="193547"/>
                </a:moveTo>
                <a:lnTo>
                  <a:pt x="54609" y="216407"/>
                </a:lnTo>
                <a:lnTo>
                  <a:pt x="73103" y="216407"/>
                </a:lnTo>
                <a:lnTo>
                  <a:pt x="93218" y="202310"/>
                </a:lnTo>
                <a:lnTo>
                  <a:pt x="87122" y="193547"/>
                </a:lnTo>
                <a:close/>
              </a:path>
              <a:path w="274319" h="233679">
                <a:moveTo>
                  <a:pt x="97774" y="88804"/>
                </a:moveTo>
                <a:lnTo>
                  <a:pt x="73787" y="117601"/>
                </a:lnTo>
                <a:lnTo>
                  <a:pt x="74719" y="125700"/>
                </a:lnTo>
                <a:lnTo>
                  <a:pt x="92950" y="159355"/>
                </a:lnTo>
                <a:lnTo>
                  <a:pt x="127777" y="176942"/>
                </a:lnTo>
                <a:lnTo>
                  <a:pt x="134240" y="175446"/>
                </a:lnTo>
                <a:lnTo>
                  <a:pt x="140334" y="172211"/>
                </a:lnTo>
                <a:lnTo>
                  <a:pt x="145478" y="167566"/>
                </a:lnTo>
                <a:lnTo>
                  <a:pt x="127137" y="167566"/>
                </a:lnTo>
                <a:lnTo>
                  <a:pt x="117792" y="164909"/>
                </a:lnTo>
                <a:lnTo>
                  <a:pt x="107890" y="157003"/>
                </a:lnTo>
                <a:lnTo>
                  <a:pt x="97155" y="143763"/>
                </a:lnTo>
                <a:lnTo>
                  <a:pt x="88388" y="129166"/>
                </a:lnTo>
                <a:lnTo>
                  <a:pt x="84359" y="117189"/>
                </a:lnTo>
                <a:lnTo>
                  <a:pt x="84874" y="110172"/>
                </a:lnTo>
                <a:lnTo>
                  <a:pt x="84983" y="108682"/>
                </a:lnTo>
                <a:lnTo>
                  <a:pt x="85046" y="107830"/>
                </a:lnTo>
                <a:lnTo>
                  <a:pt x="90424" y="101091"/>
                </a:lnTo>
                <a:lnTo>
                  <a:pt x="98661" y="98256"/>
                </a:lnTo>
                <a:lnTo>
                  <a:pt x="123870" y="98256"/>
                </a:lnTo>
                <a:lnTo>
                  <a:pt x="119024" y="94676"/>
                </a:lnTo>
                <a:lnTo>
                  <a:pt x="111759" y="91058"/>
                </a:lnTo>
                <a:lnTo>
                  <a:pt x="104594" y="89062"/>
                </a:lnTo>
                <a:lnTo>
                  <a:pt x="97774" y="88804"/>
                </a:lnTo>
                <a:close/>
              </a:path>
              <a:path w="274319" h="233679">
                <a:moveTo>
                  <a:pt x="30607" y="134619"/>
                </a:moveTo>
                <a:lnTo>
                  <a:pt x="23621" y="136651"/>
                </a:lnTo>
                <a:lnTo>
                  <a:pt x="16637" y="141604"/>
                </a:lnTo>
                <a:lnTo>
                  <a:pt x="10033" y="146176"/>
                </a:lnTo>
                <a:lnTo>
                  <a:pt x="4571" y="152399"/>
                </a:lnTo>
                <a:lnTo>
                  <a:pt x="0" y="160273"/>
                </a:lnTo>
                <a:lnTo>
                  <a:pt x="6223" y="168909"/>
                </a:lnTo>
                <a:lnTo>
                  <a:pt x="10294" y="160273"/>
                </a:lnTo>
                <a:lnTo>
                  <a:pt x="10414" y="160019"/>
                </a:lnTo>
                <a:lnTo>
                  <a:pt x="15113" y="153796"/>
                </a:lnTo>
                <a:lnTo>
                  <a:pt x="20320" y="150240"/>
                </a:lnTo>
                <a:lnTo>
                  <a:pt x="24765" y="147065"/>
                </a:lnTo>
                <a:lnTo>
                  <a:pt x="28956" y="145922"/>
                </a:lnTo>
                <a:lnTo>
                  <a:pt x="54265" y="145922"/>
                </a:lnTo>
                <a:lnTo>
                  <a:pt x="49910" y="139826"/>
                </a:lnTo>
                <a:lnTo>
                  <a:pt x="44322" y="136270"/>
                </a:lnTo>
                <a:lnTo>
                  <a:pt x="37465" y="135508"/>
                </a:lnTo>
                <a:lnTo>
                  <a:pt x="30607" y="134619"/>
                </a:lnTo>
                <a:close/>
              </a:path>
              <a:path w="274319" h="233679">
                <a:moveTo>
                  <a:pt x="123870" y="98256"/>
                </a:moveTo>
                <a:lnTo>
                  <a:pt x="98661" y="98256"/>
                </a:lnTo>
                <a:lnTo>
                  <a:pt x="107743" y="100790"/>
                </a:lnTo>
                <a:lnTo>
                  <a:pt x="117659" y="108682"/>
                </a:lnTo>
                <a:lnTo>
                  <a:pt x="128397" y="121919"/>
                </a:lnTo>
                <a:lnTo>
                  <a:pt x="137002" y="136270"/>
                </a:lnTo>
                <a:lnTo>
                  <a:pt x="137200" y="136651"/>
                </a:lnTo>
                <a:lnTo>
                  <a:pt x="141017" y="148081"/>
                </a:lnTo>
                <a:lnTo>
                  <a:pt x="140968" y="151256"/>
                </a:lnTo>
                <a:lnTo>
                  <a:pt x="140880" y="152399"/>
                </a:lnTo>
                <a:lnTo>
                  <a:pt x="140772" y="153796"/>
                </a:lnTo>
                <a:lnTo>
                  <a:pt x="140655" y="155320"/>
                </a:lnTo>
                <a:lnTo>
                  <a:pt x="140640" y="155513"/>
                </a:lnTo>
                <a:lnTo>
                  <a:pt x="140525" y="157003"/>
                </a:lnTo>
                <a:lnTo>
                  <a:pt x="140452" y="157960"/>
                </a:lnTo>
                <a:lnTo>
                  <a:pt x="135001" y="164718"/>
                </a:lnTo>
                <a:lnTo>
                  <a:pt x="126585" y="167566"/>
                </a:lnTo>
                <a:lnTo>
                  <a:pt x="145478" y="167566"/>
                </a:lnTo>
                <a:lnTo>
                  <a:pt x="149098" y="162004"/>
                </a:lnTo>
                <a:lnTo>
                  <a:pt x="151193" y="155513"/>
                </a:lnTo>
                <a:lnTo>
                  <a:pt x="151208" y="155320"/>
                </a:lnTo>
                <a:lnTo>
                  <a:pt x="151325" y="153796"/>
                </a:lnTo>
                <a:lnTo>
                  <a:pt x="151432" y="152399"/>
                </a:lnTo>
                <a:lnTo>
                  <a:pt x="151509" y="145922"/>
                </a:lnTo>
                <a:lnTo>
                  <a:pt x="150814" y="140057"/>
                </a:lnTo>
                <a:lnTo>
                  <a:pt x="132601" y="106435"/>
                </a:lnTo>
                <a:lnTo>
                  <a:pt x="125968" y="99806"/>
                </a:lnTo>
                <a:lnTo>
                  <a:pt x="123870" y="98256"/>
                </a:lnTo>
                <a:close/>
              </a:path>
              <a:path w="274319" h="233679">
                <a:moveTo>
                  <a:pt x="165905" y="61467"/>
                </a:moveTo>
                <a:lnTo>
                  <a:pt x="151003" y="61467"/>
                </a:lnTo>
                <a:lnTo>
                  <a:pt x="198247" y="128777"/>
                </a:lnTo>
                <a:lnTo>
                  <a:pt x="207972" y="121919"/>
                </a:lnTo>
                <a:lnTo>
                  <a:pt x="208241" y="121919"/>
                </a:lnTo>
                <a:lnTo>
                  <a:pt x="165905" y="61467"/>
                </a:lnTo>
                <a:close/>
              </a:path>
              <a:path w="274319" h="233679">
                <a:moveTo>
                  <a:pt x="232054" y="15112"/>
                </a:moveTo>
                <a:lnTo>
                  <a:pt x="217170" y="15112"/>
                </a:lnTo>
                <a:lnTo>
                  <a:pt x="264414" y="82549"/>
                </a:lnTo>
                <a:lnTo>
                  <a:pt x="274320" y="75564"/>
                </a:lnTo>
                <a:lnTo>
                  <a:pt x="232054" y="15112"/>
                </a:lnTo>
                <a:close/>
              </a:path>
              <a:path w="274319" h="233679">
                <a:moveTo>
                  <a:pt x="155321" y="46354"/>
                </a:moveTo>
                <a:lnTo>
                  <a:pt x="134747" y="63499"/>
                </a:lnTo>
                <a:lnTo>
                  <a:pt x="139191" y="69722"/>
                </a:lnTo>
                <a:lnTo>
                  <a:pt x="151003" y="61467"/>
                </a:lnTo>
                <a:lnTo>
                  <a:pt x="165905" y="61467"/>
                </a:lnTo>
                <a:lnTo>
                  <a:pt x="155321" y="46354"/>
                </a:lnTo>
                <a:close/>
              </a:path>
              <a:path w="274319" h="233679">
                <a:moveTo>
                  <a:pt x="221488" y="0"/>
                </a:moveTo>
                <a:lnTo>
                  <a:pt x="200914" y="17144"/>
                </a:lnTo>
                <a:lnTo>
                  <a:pt x="205359" y="23367"/>
                </a:lnTo>
                <a:lnTo>
                  <a:pt x="217170" y="15112"/>
                </a:lnTo>
                <a:lnTo>
                  <a:pt x="232054" y="15112"/>
                </a:lnTo>
                <a:lnTo>
                  <a:pt x="221488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2034920" y="5220842"/>
            <a:ext cx="290830" cy="237490"/>
          </a:xfrm>
          <a:custGeom>
            <a:avLst/>
            <a:gdLst/>
            <a:ahLst/>
            <a:cxnLst/>
            <a:rect l="l" t="t" r="r" b="b"/>
            <a:pathLst>
              <a:path w="290830" h="237489">
                <a:moveTo>
                  <a:pt x="54140" y="149351"/>
                </a:moveTo>
                <a:lnTo>
                  <a:pt x="28956" y="149351"/>
                </a:lnTo>
                <a:lnTo>
                  <a:pt x="37337" y="150621"/>
                </a:lnTo>
                <a:lnTo>
                  <a:pt x="40893" y="153034"/>
                </a:lnTo>
                <a:lnTo>
                  <a:pt x="43815" y="157225"/>
                </a:lnTo>
                <a:lnTo>
                  <a:pt x="46555" y="162583"/>
                </a:lnTo>
                <a:lnTo>
                  <a:pt x="47755" y="168147"/>
                </a:lnTo>
                <a:lnTo>
                  <a:pt x="47864" y="168655"/>
                </a:lnTo>
                <a:lnTo>
                  <a:pt x="47940" y="176299"/>
                </a:lnTo>
                <a:lnTo>
                  <a:pt x="46609" y="184657"/>
                </a:lnTo>
                <a:lnTo>
                  <a:pt x="44577" y="193801"/>
                </a:lnTo>
                <a:lnTo>
                  <a:pt x="42596" y="203894"/>
                </a:lnTo>
                <a:lnTo>
                  <a:pt x="41592" y="213010"/>
                </a:lnTo>
                <a:lnTo>
                  <a:pt x="41540" y="221126"/>
                </a:lnTo>
                <a:lnTo>
                  <a:pt x="42418" y="228218"/>
                </a:lnTo>
                <a:lnTo>
                  <a:pt x="48641" y="236981"/>
                </a:lnTo>
                <a:lnTo>
                  <a:pt x="73103" y="219836"/>
                </a:lnTo>
                <a:lnTo>
                  <a:pt x="54483" y="219836"/>
                </a:lnTo>
                <a:lnTo>
                  <a:pt x="52790" y="214022"/>
                </a:lnTo>
                <a:lnTo>
                  <a:pt x="58674" y="175640"/>
                </a:lnTo>
                <a:lnTo>
                  <a:pt x="59586" y="169370"/>
                </a:lnTo>
                <a:lnTo>
                  <a:pt x="59258" y="161389"/>
                </a:lnTo>
                <a:lnTo>
                  <a:pt x="59184" y="160432"/>
                </a:lnTo>
                <a:lnTo>
                  <a:pt x="54229" y="149478"/>
                </a:lnTo>
                <a:lnTo>
                  <a:pt x="54140" y="149351"/>
                </a:lnTo>
                <a:close/>
              </a:path>
              <a:path w="290830" h="237489">
                <a:moveTo>
                  <a:pt x="86995" y="196976"/>
                </a:moveTo>
                <a:lnTo>
                  <a:pt x="54483" y="219836"/>
                </a:lnTo>
                <a:lnTo>
                  <a:pt x="73103" y="219836"/>
                </a:lnTo>
                <a:lnTo>
                  <a:pt x="93218" y="205739"/>
                </a:lnTo>
                <a:lnTo>
                  <a:pt x="86995" y="196976"/>
                </a:lnTo>
                <a:close/>
              </a:path>
              <a:path w="290830" h="237489">
                <a:moveTo>
                  <a:pt x="97774" y="92233"/>
                </a:moveTo>
                <a:lnTo>
                  <a:pt x="73787" y="121030"/>
                </a:lnTo>
                <a:lnTo>
                  <a:pt x="74717" y="129129"/>
                </a:lnTo>
                <a:lnTo>
                  <a:pt x="92840" y="162784"/>
                </a:lnTo>
                <a:lnTo>
                  <a:pt x="127698" y="180371"/>
                </a:lnTo>
                <a:lnTo>
                  <a:pt x="134131" y="178875"/>
                </a:lnTo>
                <a:lnTo>
                  <a:pt x="140208" y="175640"/>
                </a:lnTo>
                <a:lnTo>
                  <a:pt x="145351" y="170995"/>
                </a:lnTo>
                <a:lnTo>
                  <a:pt x="127083" y="170995"/>
                </a:lnTo>
                <a:lnTo>
                  <a:pt x="117744" y="168338"/>
                </a:lnTo>
                <a:lnTo>
                  <a:pt x="107872" y="160432"/>
                </a:lnTo>
                <a:lnTo>
                  <a:pt x="97155" y="147192"/>
                </a:lnTo>
                <a:lnTo>
                  <a:pt x="88370" y="132595"/>
                </a:lnTo>
                <a:lnTo>
                  <a:pt x="84312" y="120618"/>
                </a:lnTo>
                <a:lnTo>
                  <a:pt x="84822" y="113601"/>
                </a:lnTo>
                <a:lnTo>
                  <a:pt x="84930" y="112111"/>
                </a:lnTo>
                <a:lnTo>
                  <a:pt x="84992" y="111259"/>
                </a:lnTo>
                <a:lnTo>
                  <a:pt x="90424" y="104520"/>
                </a:lnTo>
                <a:lnTo>
                  <a:pt x="98641" y="101685"/>
                </a:lnTo>
                <a:lnTo>
                  <a:pt x="123820" y="101685"/>
                </a:lnTo>
                <a:lnTo>
                  <a:pt x="118971" y="98105"/>
                </a:lnTo>
                <a:lnTo>
                  <a:pt x="111760" y="94487"/>
                </a:lnTo>
                <a:lnTo>
                  <a:pt x="104594" y="92491"/>
                </a:lnTo>
                <a:lnTo>
                  <a:pt x="97774" y="92233"/>
                </a:lnTo>
                <a:close/>
              </a:path>
              <a:path w="290830" h="237489">
                <a:moveTo>
                  <a:pt x="30480" y="138048"/>
                </a:moveTo>
                <a:lnTo>
                  <a:pt x="23622" y="140080"/>
                </a:lnTo>
                <a:lnTo>
                  <a:pt x="9906" y="149605"/>
                </a:lnTo>
                <a:lnTo>
                  <a:pt x="4445" y="155828"/>
                </a:lnTo>
                <a:lnTo>
                  <a:pt x="0" y="163702"/>
                </a:lnTo>
                <a:lnTo>
                  <a:pt x="6096" y="172338"/>
                </a:lnTo>
                <a:lnTo>
                  <a:pt x="10290" y="163702"/>
                </a:lnTo>
                <a:lnTo>
                  <a:pt x="10414" y="163448"/>
                </a:lnTo>
                <a:lnTo>
                  <a:pt x="15112" y="157225"/>
                </a:lnTo>
                <a:lnTo>
                  <a:pt x="20193" y="153669"/>
                </a:lnTo>
                <a:lnTo>
                  <a:pt x="24637" y="150494"/>
                </a:lnTo>
                <a:lnTo>
                  <a:pt x="28956" y="149351"/>
                </a:lnTo>
                <a:lnTo>
                  <a:pt x="54140" y="149351"/>
                </a:lnTo>
                <a:lnTo>
                  <a:pt x="49911" y="143255"/>
                </a:lnTo>
                <a:lnTo>
                  <a:pt x="44323" y="139699"/>
                </a:lnTo>
                <a:lnTo>
                  <a:pt x="37337" y="138937"/>
                </a:lnTo>
                <a:lnTo>
                  <a:pt x="30480" y="138048"/>
                </a:lnTo>
                <a:close/>
              </a:path>
              <a:path w="290830" h="237489">
                <a:moveTo>
                  <a:pt x="123820" y="101685"/>
                </a:moveTo>
                <a:lnTo>
                  <a:pt x="98641" y="101685"/>
                </a:lnTo>
                <a:lnTo>
                  <a:pt x="107680" y="104219"/>
                </a:lnTo>
                <a:lnTo>
                  <a:pt x="117552" y="112111"/>
                </a:lnTo>
                <a:lnTo>
                  <a:pt x="128270" y="125348"/>
                </a:lnTo>
                <a:lnTo>
                  <a:pt x="136895" y="139699"/>
                </a:lnTo>
                <a:lnTo>
                  <a:pt x="137093" y="140080"/>
                </a:lnTo>
                <a:lnTo>
                  <a:pt x="140952" y="151510"/>
                </a:lnTo>
                <a:lnTo>
                  <a:pt x="140834" y="155828"/>
                </a:lnTo>
                <a:lnTo>
                  <a:pt x="140733" y="157225"/>
                </a:lnTo>
                <a:lnTo>
                  <a:pt x="140623" y="158749"/>
                </a:lnTo>
                <a:lnTo>
                  <a:pt x="140501" y="160432"/>
                </a:lnTo>
                <a:lnTo>
                  <a:pt x="140432" y="161389"/>
                </a:lnTo>
                <a:lnTo>
                  <a:pt x="135001" y="168147"/>
                </a:lnTo>
                <a:lnTo>
                  <a:pt x="126529" y="170995"/>
                </a:lnTo>
                <a:lnTo>
                  <a:pt x="145351" y="170995"/>
                </a:lnTo>
                <a:lnTo>
                  <a:pt x="148971" y="165433"/>
                </a:lnTo>
                <a:lnTo>
                  <a:pt x="151066" y="158942"/>
                </a:lnTo>
                <a:lnTo>
                  <a:pt x="151081" y="158749"/>
                </a:lnTo>
                <a:lnTo>
                  <a:pt x="151198" y="157225"/>
                </a:lnTo>
                <a:lnTo>
                  <a:pt x="151305" y="155828"/>
                </a:lnTo>
                <a:lnTo>
                  <a:pt x="151402" y="149351"/>
                </a:lnTo>
                <a:lnTo>
                  <a:pt x="150760" y="143486"/>
                </a:lnTo>
                <a:lnTo>
                  <a:pt x="132584" y="109864"/>
                </a:lnTo>
                <a:lnTo>
                  <a:pt x="125920" y="103235"/>
                </a:lnTo>
                <a:lnTo>
                  <a:pt x="123820" y="101685"/>
                </a:lnTo>
                <a:close/>
              </a:path>
              <a:path w="290830" h="237489">
                <a:moveTo>
                  <a:pt x="165803" y="64896"/>
                </a:moveTo>
                <a:lnTo>
                  <a:pt x="151003" y="64896"/>
                </a:lnTo>
                <a:lnTo>
                  <a:pt x="198120" y="132206"/>
                </a:lnTo>
                <a:lnTo>
                  <a:pt x="207970" y="125348"/>
                </a:lnTo>
                <a:lnTo>
                  <a:pt x="208242" y="125348"/>
                </a:lnTo>
                <a:lnTo>
                  <a:pt x="165803" y="64896"/>
                </a:lnTo>
                <a:close/>
              </a:path>
              <a:path w="290830" h="237489">
                <a:moveTo>
                  <a:pt x="251287" y="11175"/>
                </a:moveTo>
                <a:lnTo>
                  <a:pt x="226187" y="11175"/>
                </a:lnTo>
                <a:lnTo>
                  <a:pt x="234569" y="12445"/>
                </a:lnTo>
                <a:lnTo>
                  <a:pt x="238125" y="14858"/>
                </a:lnTo>
                <a:lnTo>
                  <a:pt x="245225" y="38248"/>
                </a:lnTo>
                <a:lnTo>
                  <a:pt x="243840" y="46608"/>
                </a:lnTo>
                <a:lnTo>
                  <a:pt x="241808" y="55625"/>
                </a:lnTo>
                <a:lnTo>
                  <a:pt x="239827" y="65774"/>
                </a:lnTo>
                <a:lnTo>
                  <a:pt x="238823" y="74898"/>
                </a:lnTo>
                <a:lnTo>
                  <a:pt x="238771" y="83022"/>
                </a:lnTo>
                <a:lnTo>
                  <a:pt x="239649" y="90169"/>
                </a:lnTo>
                <a:lnTo>
                  <a:pt x="245872" y="98932"/>
                </a:lnTo>
                <a:lnTo>
                  <a:pt x="270516" y="81660"/>
                </a:lnTo>
                <a:lnTo>
                  <a:pt x="251714" y="81660"/>
                </a:lnTo>
                <a:lnTo>
                  <a:pt x="250021" y="75902"/>
                </a:lnTo>
                <a:lnTo>
                  <a:pt x="255905" y="37591"/>
                </a:lnTo>
                <a:lnTo>
                  <a:pt x="256864" y="30876"/>
                </a:lnTo>
                <a:lnTo>
                  <a:pt x="256921" y="30479"/>
                </a:lnTo>
                <a:lnTo>
                  <a:pt x="256412" y="20573"/>
                </a:lnTo>
                <a:lnTo>
                  <a:pt x="254635" y="15874"/>
                </a:lnTo>
                <a:lnTo>
                  <a:pt x="251287" y="11175"/>
                </a:lnTo>
                <a:close/>
              </a:path>
              <a:path w="290830" h="237489">
                <a:moveTo>
                  <a:pt x="284226" y="58927"/>
                </a:moveTo>
                <a:lnTo>
                  <a:pt x="251714" y="81660"/>
                </a:lnTo>
                <a:lnTo>
                  <a:pt x="270516" y="81660"/>
                </a:lnTo>
                <a:lnTo>
                  <a:pt x="290449" y="67690"/>
                </a:lnTo>
                <a:lnTo>
                  <a:pt x="284226" y="58927"/>
                </a:lnTo>
                <a:close/>
              </a:path>
              <a:path w="290830" h="237489">
                <a:moveTo>
                  <a:pt x="155194" y="49783"/>
                </a:moveTo>
                <a:lnTo>
                  <a:pt x="134747" y="66928"/>
                </a:lnTo>
                <a:lnTo>
                  <a:pt x="139065" y="73151"/>
                </a:lnTo>
                <a:lnTo>
                  <a:pt x="151003" y="64896"/>
                </a:lnTo>
                <a:lnTo>
                  <a:pt x="165803" y="64896"/>
                </a:lnTo>
                <a:lnTo>
                  <a:pt x="155194" y="49783"/>
                </a:lnTo>
                <a:close/>
              </a:path>
              <a:path w="290830" h="237489">
                <a:moveTo>
                  <a:pt x="227711" y="0"/>
                </a:moveTo>
                <a:lnTo>
                  <a:pt x="220853" y="2031"/>
                </a:lnTo>
                <a:lnTo>
                  <a:pt x="207264" y="11556"/>
                </a:lnTo>
                <a:lnTo>
                  <a:pt x="201676" y="17779"/>
                </a:lnTo>
                <a:lnTo>
                  <a:pt x="197231" y="25526"/>
                </a:lnTo>
                <a:lnTo>
                  <a:pt x="203327" y="34289"/>
                </a:lnTo>
                <a:lnTo>
                  <a:pt x="207583" y="25526"/>
                </a:lnTo>
                <a:lnTo>
                  <a:pt x="208338" y="24481"/>
                </a:lnTo>
                <a:lnTo>
                  <a:pt x="212344" y="19176"/>
                </a:lnTo>
                <a:lnTo>
                  <a:pt x="217424" y="15493"/>
                </a:lnTo>
                <a:lnTo>
                  <a:pt x="221869" y="12445"/>
                </a:lnTo>
                <a:lnTo>
                  <a:pt x="226187" y="11175"/>
                </a:lnTo>
                <a:lnTo>
                  <a:pt x="251287" y="11175"/>
                </a:lnTo>
                <a:lnTo>
                  <a:pt x="247142" y="5079"/>
                </a:lnTo>
                <a:lnTo>
                  <a:pt x="241554" y="1650"/>
                </a:lnTo>
                <a:lnTo>
                  <a:pt x="234569" y="761"/>
                </a:lnTo>
                <a:lnTo>
                  <a:pt x="227711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2451100" y="5221223"/>
            <a:ext cx="283845" cy="236854"/>
          </a:xfrm>
          <a:custGeom>
            <a:avLst/>
            <a:gdLst/>
            <a:ahLst/>
            <a:cxnLst/>
            <a:rect l="l" t="t" r="r" b="b"/>
            <a:pathLst>
              <a:path w="283844" h="236854">
                <a:moveTo>
                  <a:pt x="54138" y="148970"/>
                </a:moveTo>
                <a:lnTo>
                  <a:pt x="28956" y="148970"/>
                </a:lnTo>
                <a:lnTo>
                  <a:pt x="37211" y="150240"/>
                </a:lnTo>
                <a:lnTo>
                  <a:pt x="40767" y="152653"/>
                </a:lnTo>
                <a:lnTo>
                  <a:pt x="43814" y="156844"/>
                </a:lnTo>
                <a:lnTo>
                  <a:pt x="46555" y="162202"/>
                </a:lnTo>
                <a:lnTo>
                  <a:pt x="47755" y="167766"/>
                </a:lnTo>
                <a:lnTo>
                  <a:pt x="47864" y="168275"/>
                </a:lnTo>
                <a:lnTo>
                  <a:pt x="47940" y="175918"/>
                </a:lnTo>
                <a:lnTo>
                  <a:pt x="46608" y="184276"/>
                </a:lnTo>
                <a:lnTo>
                  <a:pt x="44450" y="193420"/>
                </a:lnTo>
                <a:lnTo>
                  <a:pt x="42525" y="203513"/>
                </a:lnTo>
                <a:lnTo>
                  <a:pt x="41528" y="212629"/>
                </a:lnTo>
                <a:lnTo>
                  <a:pt x="41485" y="220745"/>
                </a:lnTo>
                <a:lnTo>
                  <a:pt x="42418" y="227837"/>
                </a:lnTo>
                <a:lnTo>
                  <a:pt x="48513" y="236600"/>
                </a:lnTo>
                <a:lnTo>
                  <a:pt x="72976" y="219456"/>
                </a:lnTo>
                <a:lnTo>
                  <a:pt x="54482" y="219456"/>
                </a:lnTo>
                <a:lnTo>
                  <a:pt x="52718" y="213641"/>
                </a:lnTo>
                <a:lnTo>
                  <a:pt x="52181" y="206851"/>
                </a:lnTo>
                <a:lnTo>
                  <a:pt x="52857" y="199060"/>
                </a:lnTo>
                <a:lnTo>
                  <a:pt x="54737" y="190245"/>
                </a:lnTo>
                <a:lnTo>
                  <a:pt x="58547" y="175259"/>
                </a:lnTo>
                <a:lnTo>
                  <a:pt x="59573" y="168989"/>
                </a:lnTo>
                <a:lnTo>
                  <a:pt x="59650" y="167766"/>
                </a:lnTo>
                <a:lnTo>
                  <a:pt x="59308" y="163322"/>
                </a:lnTo>
                <a:lnTo>
                  <a:pt x="59190" y="161008"/>
                </a:lnTo>
                <a:lnTo>
                  <a:pt x="59064" y="158561"/>
                </a:lnTo>
                <a:lnTo>
                  <a:pt x="59055" y="158369"/>
                </a:lnTo>
                <a:lnTo>
                  <a:pt x="57404" y="153542"/>
                </a:lnTo>
                <a:lnTo>
                  <a:pt x="54138" y="148970"/>
                </a:lnTo>
                <a:close/>
              </a:path>
              <a:path w="283844" h="236854">
                <a:moveTo>
                  <a:pt x="86994" y="196595"/>
                </a:moveTo>
                <a:lnTo>
                  <a:pt x="54482" y="219456"/>
                </a:lnTo>
                <a:lnTo>
                  <a:pt x="72976" y="219456"/>
                </a:lnTo>
                <a:lnTo>
                  <a:pt x="93091" y="205359"/>
                </a:lnTo>
                <a:lnTo>
                  <a:pt x="86994" y="196595"/>
                </a:lnTo>
                <a:close/>
              </a:path>
              <a:path w="283844" h="236854">
                <a:moveTo>
                  <a:pt x="97710" y="91852"/>
                </a:moveTo>
                <a:lnTo>
                  <a:pt x="73660" y="120650"/>
                </a:lnTo>
                <a:lnTo>
                  <a:pt x="74610" y="128748"/>
                </a:lnTo>
                <a:lnTo>
                  <a:pt x="92823" y="162403"/>
                </a:lnTo>
                <a:lnTo>
                  <a:pt x="127650" y="179990"/>
                </a:lnTo>
                <a:lnTo>
                  <a:pt x="134113" y="178494"/>
                </a:lnTo>
                <a:lnTo>
                  <a:pt x="140207" y="175259"/>
                </a:lnTo>
                <a:lnTo>
                  <a:pt x="145351" y="170614"/>
                </a:lnTo>
                <a:lnTo>
                  <a:pt x="127010" y="170614"/>
                </a:lnTo>
                <a:lnTo>
                  <a:pt x="117665" y="167957"/>
                </a:lnTo>
                <a:lnTo>
                  <a:pt x="107763" y="160051"/>
                </a:lnTo>
                <a:lnTo>
                  <a:pt x="97027" y="146812"/>
                </a:lnTo>
                <a:lnTo>
                  <a:pt x="88261" y="132214"/>
                </a:lnTo>
                <a:lnTo>
                  <a:pt x="84232" y="120237"/>
                </a:lnTo>
                <a:lnTo>
                  <a:pt x="84747" y="113220"/>
                </a:lnTo>
                <a:lnTo>
                  <a:pt x="84856" y="111730"/>
                </a:lnTo>
                <a:lnTo>
                  <a:pt x="84919" y="110878"/>
                </a:lnTo>
                <a:lnTo>
                  <a:pt x="90297" y="104139"/>
                </a:lnTo>
                <a:lnTo>
                  <a:pt x="98534" y="101304"/>
                </a:lnTo>
                <a:lnTo>
                  <a:pt x="123770" y="101304"/>
                </a:lnTo>
                <a:lnTo>
                  <a:pt x="118951" y="97724"/>
                </a:lnTo>
                <a:lnTo>
                  <a:pt x="111760" y="94106"/>
                </a:lnTo>
                <a:lnTo>
                  <a:pt x="104538" y="92110"/>
                </a:lnTo>
                <a:lnTo>
                  <a:pt x="97710" y="91852"/>
                </a:lnTo>
                <a:close/>
              </a:path>
              <a:path w="283844" h="236854">
                <a:moveTo>
                  <a:pt x="30480" y="137667"/>
                </a:moveTo>
                <a:lnTo>
                  <a:pt x="23494" y="139700"/>
                </a:lnTo>
                <a:lnTo>
                  <a:pt x="16510" y="144653"/>
                </a:lnTo>
                <a:lnTo>
                  <a:pt x="9906" y="149225"/>
                </a:lnTo>
                <a:lnTo>
                  <a:pt x="4444" y="155447"/>
                </a:lnTo>
                <a:lnTo>
                  <a:pt x="0" y="163322"/>
                </a:lnTo>
                <a:lnTo>
                  <a:pt x="6095" y="171957"/>
                </a:lnTo>
                <a:lnTo>
                  <a:pt x="10167" y="163322"/>
                </a:lnTo>
                <a:lnTo>
                  <a:pt x="10287" y="163067"/>
                </a:lnTo>
                <a:lnTo>
                  <a:pt x="14986" y="156844"/>
                </a:lnTo>
                <a:lnTo>
                  <a:pt x="20193" y="153288"/>
                </a:lnTo>
                <a:lnTo>
                  <a:pt x="24637" y="150113"/>
                </a:lnTo>
                <a:lnTo>
                  <a:pt x="28956" y="148970"/>
                </a:lnTo>
                <a:lnTo>
                  <a:pt x="54138" y="148970"/>
                </a:lnTo>
                <a:lnTo>
                  <a:pt x="49783" y="142875"/>
                </a:lnTo>
                <a:lnTo>
                  <a:pt x="44195" y="139319"/>
                </a:lnTo>
                <a:lnTo>
                  <a:pt x="37337" y="138556"/>
                </a:lnTo>
                <a:lnTo>
                  <a:pt x="30480" y="137667"/>
                </a:lnTo>
                <a:close/>
              </a:path>
              <a:path w="283844" h="236854">
                <a:moveTo>
                  <a:pt x="123770" y="101304"/>
                </a:moveTo>
                <a:lnTo>
                  <a:pt x="98534" y="101304"/>
                </a:lnTo>
                <a:lnTo>
                  <a:pt x="107616" y="103838"/>
                </a:lnTo>
                <a:lnTo>
                  <a:pt x="117532" y="111730"/>
                </a:lnTo>
                <a:lnTo>
                  <a:pt x="128269" y="124967"/>
                </a:lnTo>
                <a:lnTo>
                  <a:pt x="136875" y="139319"/>
                </a:lnTo>
                <a:lnTo>
                  <a:pt x="137073" y="139700"/>
                </a:lnTo>
                <a:lnTo>
                  <a:pt x="140890" y="151129"/>
                </a:lnTo>
                <a:lnTo>
                  <a:pt x="140841" y="154304"/>
                </a:lnTo>
                <a:lnTo>
                  <a:pt x="140753" y="155447"/>
                </a:lnTo>
                <a:lnTo>
                  <a:pt x="140645" y="156844"/>
                </a:lnTo>
                <a:lnTo>
                  <a:pt x="140528" y="158369"/>
                </a:lnTo>
                <a:lnTo>
                  <a:pt x="140513" y="158561"/>
                </a:lnTo>
                <a:lnTo>
                  <a:pt x="140398" y="160051"/>
                </a:lnTo>
                <a:lnTo>
                  <a:pt x="140325" y="161008"/>
                </a:lnTo>
                <a:lnTo>
                  <a:pt x="134874" y="167766"/>
                </a:lnTo>
                <a:lnTo>
                  <a:pt x="126458" y="170614"/>
                </a:lnTo>
                <a:lnTo>
                  <a:pt x="145351" y="170614"/>
                </a:lnTo>
                <a:lnTo>
                  <a:pt x="148971" y="165052"/>
                </a:lnTo>
                <a:lnTo>
                  <a:pt x="151066" y="158561"/>
                </a:lnTo>
                <a:lnTo>
                  <a:pt x="151081" y="158369"/>
                </a:lnTo>
                <a:lnTo>
                  <a:pt x="151198" y="156844"/>
                </a:lnTo>
                <a:lnTo>
                  <a:pt x="151305" y="155447"/>
                </a:lnTo>
                <a:lnTo>
                  <a:pt x="151387" y="148970"/>
                </a:lnTo>
                <a:lnTo>
                  <a:pt x="150705" y="143105"/>
                </a:lnTo>
                <a:lnTo>
                  <a:pt x="132476" y="109483"/>
                </a:lnTo>
                <a:lnTo>
                  <a:pt x="125856" y="102854"/>
                </a:lnTo>
                <a:lnTo>
                  <a:pt x="123770" y="101304"/>
                </a:lnTo>
                <a:close/>
              </a:path>
              <a:path w="283844" h="236854">
                <a:moveTo>
                  <a:pt x="165803" y="64515"/>
                </a:moveTo>
                <a:lnTo>
                  <a:pt x="150875" y="64515"/>
                </a:lnTo>
                <a:lnTo>
                  <a:pt x="198119" y="131825"/>
                </a:lnTo>
                <a:lnTo>
                  <a:pt x="207970" y="124967"/>
                </a:lnTo>
                <a:lnTo>
                  <a:pt x="208242" y="124967"/>
                </a:lnTo>
                <a:lnTo>
                  <a:pt x="165803" y="64515"/>
                </a:lnTo>
                <a:close/>
              </a:path>
              <a:path w="283844" h="236854">
                <a:moveTo>
                  <a:pt x="276488" y="45465"/>
                </a:moveTo>
                <a:lnTo>
                  <a:pt x="252491" y="45465"/>
                </a:lnTo>
                <a:lnTo>
                  <a:pt x="260101" y="47513"/>
                </a:lnTo>
                <a:lnTo>
                  <a:pt x="266319" y="53466"/>
                </a:lnTo>
                <a:lnTo>
                  <a:pt x="269367" y="57912"/>
                </a:lnTo>
                <a:lnTo>
                  <a:pt x="270510" y="62484"/>
                </a:lnTo>
                <a:lnTo>
                  <a:pt x="269396" y="67309"/>
                </a:lnTo>
                <a:lnTo>
                  <a:pt x="268350" y="72262"/>
                </a:lnTo>
                <a:lnTo>
                  <a:pt x="265430" y="76326"/>
                </a:lnTo>
                <a:lnTo>
                  <a:pt x="256539" y="82676"/>
                </a:lnTo>
                <a:lnTo>
                  <a:pt x="249936" y="85089"/>
                </a:lnTo>
                <a:lnTo>
                  <a:pt x="240792" y="87248"/>
                </a:lnTo>
                <a:lnTo>
                  <a:pt x="247269" y="96647"/>
                </a:lnTo>
                <a:lnTo>
                  <a:pt x="279654" y="74548"/>
                </a:lnTo>
                <a:lnTo>
                  <a:pt x="281400" y="67437"/>
                </a:lnTo>
                <a:lnTo>
                  <a:pt x="283337" y="60070"/>
                </a:lnTo>
                <a:lnTo>
                  <a:pt x="281946" y="53466"/>
                </a:lnTo>
                <a:lnTo>
                  <a:pt x="281866" y="53085"/>
                </a:lnTo>
                <a:lnTo>
                  <a:pt x="281813" y="52831"/>
                </a:lnTo>
                <a:lnTo>
                  <a:pt x="276860" y="45846"/>
                </a:lnTo>
                <a:lnTo>
                  <a:pt x="276488" y="45465"/>
                </a:lnTo>
                <a:close/>
              </a:path>
              <a:path w="283844" h="236854">
                <a:moveTo>
                  <a:pt x="155194" y="49403"/>
                </a:moveTo>
                <a:lnTo>
                  <a:pt x="134619" y="66547"/>
                </a:lnTo>
                <a:lnTo>
                  <a:pt x="139064" y="72770"/>
                </a:lnTo>
                <a:lnTo>
                  <a:pt x="150875" y="64515"/>
                </a:lnTo>
                <a:lnTo>
                  <a:pt x="165803" y="64515"/>
                </a:lnTo>
                <a:lnTo>
                  <a:pt x="155194" y="49403"/>
                </a:lnTo>
                <a:close/>
              </a:path>
              <a:path w="283844" h="236854">
                <a:moveTo>
                  <a:pt x="248466" y="11350"/>
                </a:moveTo>
                <a:lnTo>
                  <a:pt x="228965" y="11350"/>
                </a:lnTo>
                <a:lnTo>
                  <a:pt x="234074" y="13122"/>
                </a:lnTo>
                <a:lnTo>
                  <a:pt x="238506" y="17525"/>
                </a:lnTo>
                <a:lnTo>
                  <a:pt x="241645" y="24840"/>
                </a:lnTo>
                <a:lnTo>
                  <a:pt x="241090" y="30660"/>
                </a:lnTo>
                <a:lnTo>
                  <a:pt x="241011" y="31495"/>
                </a:lnTo>
                <a:lnTo>
                  <a:pt x="224408" y="49148"/>
                </a:lnTo>
                <a:lnTo>
                  <a:pt x="229107" y="55879"/>
                </a:lnTo>
                <a:lnTo>
                  <a:pt x="233044" y="53085"/>
                </a:lnTo>
                <a:lnTo>
                  <a:pt x="243476" y="47323"/>
                </a:lnTo>
                <a:lnTo>
                  <a:pt x="252491" y="45465"/>
                </a:lnTo>
                <a:lnTo>
                  <a:pt x="276488" y="45465"/>
                </a:lnTo>
                <a:lnTo>
                  <a:pt x="270716" y="39538"/>
                </a:lnTo>
                <a:lnTo>
                  <a:pt x="268916" y="38734"/>
                </a:lnTo>
                <a:lnTo>
                  <a:pt x="244856" y="38734"/>
                </a:lnTo>
                <a:lnTo>
                  <a:pt x="249376" y="30660"/>
                </a:lnTo>
                <a:lnTo>
                  <a:pt x="251301" y="23002"/>
                </a:lnTo>
                <a:lnTo>
                  <a:pt x="250776" y="17525"/>
                </a:lnTo>
                <a:lnTo>
                  <a:pt x="250679" y="16509"/>
                </a:lnTo>
                <a:lnTo>
                  <a:pt x="250606" y="15749"/>
                </a:lnTo>
                <a:lnTo>
                  <a:pt x="248566" y="11556"/>
                </a:lnTo>
                <a:lnTo>
                  <a:pt x="248466" y="11350"/>
                </a:lnTo>
                <a:close/>
              </a:path>
              <a:path w="283844" h="236854">
                <a:moveTo>
                  <a:pt x="254714" y="35970"/>
                </a:moveTo>
                <a:lnTo>
                  <a:pt x="244856" y="38734"/>
                </a:lnTo>
                <a:lnTo>
                  <a:pt x="268916" y="38734"/>
                </a:lnTo>
                <a:lnTo>
                  <a:pt x="263334" y="36242"/>
                </a:lnTo>
                <a:lnTo>
                  <a:pt x="254714" y="35970"/>
                </a:lnTo>
                <a:close/>
              </a:path>
              <a:path w="283844" h="236854">
                <a:moveTo>
                  <a:pt x="226187" y="0"/>
                </a:moveTo>
                <a:lnTo>
                  <a:pt x="219456" y="2539"/>
                </a:lnTo>
                <a:lnTo>
                  <a:pt x="206501" y="11556"/>
                </a:lnTo>
                <a:lnTo>
                  <a:pt x="201549" y="16509"/>
                </a:lnTo>
                <a:lnTo>
                  <a:pt x="197104" y="22732"/>
                </a:lnTo>
                <a:lnTo>
                  <a:pt x="203200" y="31495"/>
                </a:lnTo>
                <a:lnTo>
                  <a:pt x="207263" y="24384"/>
                </a:lnTo>
                <a:lnTo>
                  <a:pt x="211708" y="19176"/>
                </a:lnTo>
                <a:lnTo>
                  <a:pt x="216659" y="15749"/>
                </a:lnTo>
                <a:lnTo>
                  <a:pt x="223164" y="12221"/>
                </a:lnTo>
                <a:lnTo>
                  <a:pt x="228965" y="11350"/>
                </a:lnTo>
                <a:lnTo>
                  <a:pt x="248466" y="11350"/>
                </a:lnTo>
                <a:lnTo>
                  <a:pt x="247269" y="8889"/>
                </a:lnTo>
                <a:lnTo>
                  <a:pt x="243331" y="3301"/>
                </a:lnTo>
                <a:lnTo>
                  <a:pt x="238379" y="381"/>
                </a:lnTo>
                <a:lnTo>
                  <a:pt x="232282" y="253"/>
                </a:lnTo>
                <a:lnTo>
                  <a:pt x="226187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2867151" y="5217033"/>
            <a:ext cx="285750" cy="241300"/>
          </a:xfrm>
          <a:custGeom>
            <a:avLst/>
            <a:gdLst/>
            <a:ahLst/>
            <a:cxnLst/>
            <a:rect l="l" t="t" r="r" b="b"/>
            <a:pathLst>
              <a:path w="285750" h="241300">
                <a:moveTo>
                  <a:pt x="54140" y="153162"/>
                </a:moveTo>
                <a:lnTo>
                  <a:pt x="28956" y="153162"/>
                </a:lnTo>
                <a:lnTo>
                  <a:pt x="37337" y="154432"/>
                </a:lnTo>
                <a:lnTo>
                  <a:pt x="40893" y="156845"/>
                </a:lnTo>
                <a:lnTo>
                  <a:pt x="47994" y="180109"/>
                </a:lnTo>
                <a:lnTo>
                  <a:pt x="46609" y="188468"/>
                </a:lnTo>
                <a:lnTo>
                  <a:pt x="44577" y="197612"/>
                </a:lnTo>
                <a:lnTo>
                  <a:pt x="42596" y="207704"/>
                </a:lnTo>
                <a:lnTo>
                  <a:pt x="41592" y="216820"/>
                </a:lnTo>
                <a:lnTo>
                  <a:pt x="41540" y="224936"/>
                </a:lnTo>
                <a:lnTo>
                  <a:pt x="42418" y="232029"/>
                </a:lnTo>
                <a:lnTo>
                  <a:pt x="48641" y="240792"/>
                </a:lnTo>
                <a:lnTo>
                  <a:pt x="73103" y="223647"/>
                </a:lnTo>
                <a:lnTo>
                  <a:pt x="54483" y="223647"/>
                </a:lnTo>
                <a:lnTo>
                  <a:pt x="52790" y="217832"/>
                </a:lnTo>
                <a:lnTo>
                  <a:pt x="58674" y="179451"/>
                </a:lnTo>
                <a:lnTo>
                  <a:pt x="59586" y="173180"/>
                </a:lnTo>
                <a:lnTo>
                  <a:pt x="59663" y="171958"/>
                </a:lnTo>
                <a:lnTo>
                  <a:pt x="59524" y="169243"/>
                </a:lnTo>
                <a:lnTo>
                  <a:pt x="59422" y="167259"/>
                </a:lnTo>
                <a:lnTo>
                  <a:pt x="59317" y="165199"/>
                </a:lnTo>
                <a:lnTo>
                  <a:pt x="59191" y="162752"/>
                </a:lnTo>
                <a:lnTo>
                  <a:pt x="59181" y="162560"/>
                </a:lnTo>
                <a:lnTo>
                  <a:pt x="57404" y="157734"/>
                </a:lnTo>
                <a:lnTo>
                  <a:pt x="54319" y="153416"/>
                </a:lnTo>
                <a:lnTo>
                  <a:pt x="54229" y="153289"/>
                </a:lnTo>
                <a:lnTo>
                  <a:pt x="54140" y="153162"/>
                </a:lnTo>
                <a:close/>
              </a:path>
              <a:path w="285750" h="241300">
                <a:moveTo>
                  <a:pt x="86995" y="200787"/>
                </a:moveTo>
                <a:lnTo>
                  <a:pt x="54483" y="223647"/>
                </a:lnTo>
                <a:lnTo>
                  <a:pt x="73103" y="223647"/>
                </a:lnTo>
                <a:lnTo>
                  <a:pt x="93218" y="209550"/>
                </a:lnTo>
                <a:lnTo>
                  <a:pt x="86995" y="200787"/>
                </a:lnTo>
                <a:close/>
              </a:path>
              <a:path w="285750" h="241300">
                <a:moveTo>
                  <a:pt x="97774" y="96043"/>
                </a:moveTo>
                <a:lnTo>
                  <a:pt x="73787" y="124841"/>
                </a:lnTo>
                <a:lnTo>
                  <a:pt x="74717" y="132939"/>
                </a:lnTo>
                <a:lnTo>
                  <a:pt x="92840" y="166594"/>
                </a:lnTo>
                <a:lnTo>
                  <a:pt x="127746" y="184181"/>
                </a:lnTo>
                <a:lnTo>
                  <a:pt x="134185" y="182685"/>
                </a:lnTo>
                <a:lnTo>
                  <a:pt x="140208" y="179451"/>
                </a:lnTo>
                <a:lnTo>
                  <a:pt x="145424" y="174805"/>
                </a:lnTo>
                <a:lnTo>
                  <a:pt x="127083" y="174805"/>
                </a:lnTo>
                <a:lnTo>
                  <a:pt x="117744" y="172148"/>
                </a:lnTo>
                <a:lnTo>
                  <a:pt x="107872" y="164242"/>
                </a:lnTo>
                <a:lnTo>
                  <a:pt x="97155" y="151003"/>
                </a:lnTo>
                <a:lnTo>
                  <a:pt x="88370" y="136405"/>
                </a:lnTo>
                <a:lnTo>
                  <a:pt x="84312" y="124428"/>
                </a:lnTo>
                <a:lnTo>
                  <a:pt x="84822" y="117411"/>
                </a:lnTo>
                <a:lnTo>
                  <a:pt x="84930" y="115921"/>
                </a:lnTo>
                <a:lnTo>
                  <a:pt x="84992" y="115069"/>
                </a:lnTo>
                <a:lnTo>
                  <a:pt x="90424" y="108331"/>
                </a:lnTo>
                <a:lnTo>
                  <a:pt x="98641" y="105495"/>
                </a:lnTo>
                <a:lnTo>
                  <a:pt x="123820" y="105495"/>
                </a:lnTo>
                <a:lnTo>
                  <a:pt x="118971" y="101915"/>
                </a:lnTo>
                <a:lnTo>
                  <a:pt x="111760" y="98298"/>
                </a:lnTo>
                <a:lnTo>
                  <a:pt x="104594" y="96301"/>
                </a:lnTo>
                <a:lnTo>
                  <a:pt x="97774" y="96043"/>
                </a:lnTo>
                <a:close/>
              </a:path>
              <a:path w="285750" h="241300">
                <a:moveTo>
                  <a:pt x="30480" y="141859"/>
                </a:moveTo>
                <a:lnTo>
                  <a:pt x="23622" y="143891"/>
                </a:lnTo>
                <a:lnTo>
                  <a:pt x="10033" y="153416"/>
                </a:lnTo>
                <a:lnTo>
                  <a:pt x="4445" y="159639"/>
                </a:lnTo>
                <a:lnTo>
                  <a:pt x="0" y="167513"/>
                </a:lnTo>
                <a:lnTo>
                  <a:pt x="6096" y="176149"/>
                </a:lnTo>
                <a:lnTo>
                  <a:pt x="10290" y="167513"/>
                </a:lnTo>
                <a:lnTo>
                  <a:pt x="10414" y="167259"/>
                </a:lnTo>
                <a:lnTo>
                  <a:pt x="15112" y="161036"/>
                </a:lnTo>
                <a:lnTo>
                  <a:pt x="20320" y="157480"/>
                </a:lnTo>
                <a:lnTo>
                  <a:pt x="24637" y="154305"/>
                </a:lnTo>
                <a:lnTo>
                  <a:pt x="28956" y="153162"/>
                </a:lnTo>
                <a:lnTo>
                  <a:pt x="54140" y="153162"/>
                </a:lnTo>
                <a:lnTo>
                  <a:pt x="49911" y="147066"/>
                </a:lnTo>
                <a:lnTo>
                  <a:pt x="44323" y="143510"/>
                </a:lnTo>
                <a:lnTo>
                  <a:pt x="37465" y="142748"/>
                </a:lnTo>
                <a:lnTo>
                  <a:pt x="30480" y="141859"/>
                </a:lnTo>
                <a:close/>
              </a:path>
              <a:path w="285750" h="241300">
                <a:moveTo>
                  <a:pt x="123820" y="105495"/>
                </a:moveTo>
                <a:lnTo>
                  <a:pt x="98641" y="105495"/>
                </a:lnTo>
                <a:lnTo>
                  <a:pt x="107680" y="108029"/>
                </a:lnTo>
                <a:lnTo>
                  <a:pt x="117552" y="115921"/>
                </a:lnTo>
                <a:lnTo>
                  <a:pt x="128270" y="129159"/>
                </a:lnTo>
                <a:lnTo>
                  <a:pt x="136895" y="143510"/>
                </a:lnTo>
                <a:lnTo>
                  <a:pt x="137093" y="143891"/>
                </a:lnTo>
                <a:lnTo>
                  <a:pt x="140952" y="155321"/>
                </a:lnTo>
                <a:lnTo>
                  <a:pt x="140834" y="159639"/>
                </a:lnTo>
                <a:lnTo>
                  <a:pt x="140733" y="161036"/>
                </a:lnTo>
                <a:lnTo>
                  <a:pt x="140623" y="162560"/>
                </a:lnTo>
                <a:lnTo>
                  <a:pt x="140501" y="164242"/>
                </a:lnTo>
                <a:lnTo>
                  <a:pt x="140432" y="165199"/>
                </a:lnTo>
                <a:lnTo>
                  <a:pt x="135000" y="171958"/>
                </a:lnTo>
                <a:lnTo>
                  <a:pt x="126529" y="174805"/>
                </a:lnTo>
                <a:lnTo>
                  <a:pt x="145424" y="174805"/>
                </a:lnTo>
                <a:lnTo>
                  <a:pt x="149082" y="169243"/>
                </a:lnTo>
                <a:lnTo>
                  <a:pt x="151191" y="162752"/>
                </a:lnTo>
                <a:lnTo>
                  <a:pt x="151206" y="162560"/>
                </a:lnTo>
                <a:lnTo>
                  <a:pt x="151323" y="161036"/>
                </a:lnTo>
                <a:lnTo>
                  <a:pt x="151431" y="159639"/>
                </a:lnTo>
                <a:lnTo>
                  <a:pt x="138937" y="121793"/>
                </a:lnTo>
                <a:lnTo>
                  <a:pt x="125920" y="107045"/>
                </a:lnTo>
                <a:lnTo>
                  <a:pt x="123820" y="105495"/>
                </a:lnTo>
                <a:close/>
              </a:path>
              <a:path w="285750" h="241300">
                <a:moveTo>
                  <a:pt x="165905" y="68707"/>
                </a:moveTo>
                <a:lnTo>
                  <a:pt x="151003" y="68707"/>
                </a:lnTo>
                <a:lnTo>
                  <a:pt x="198247" y="136017"/>
                </a:lnTo>
                <a:lnTo>
                  <a:pt x="207972" y="129159"/>
                </a:lnTo>
                <a:lnTo>
                  <a:pt x="208241" y="129159"/>
                </a:lnTo>
                <a:lnTo>
                  <a:pt x="165905" y="68707"/>
                </a:lnTo>
                <a:close/>
              </a:path>
              <a:path w="285750" h="241300">
                <a:moveTo>
                  <a:pt x="155321" y="53594"/>
                </a:moveTo>
                <a:lnTo>
                  <a:pt x="134747" y="70739"/>
                </a:lnTo>
                <a:lnTo>
                  <a:pt x="139065" y="76962"/>
                </a:lnTo>
                <a:lnTo>
                  <a:pt x="151003" y="68707"/>
                </a:lnTo>
                <a:lnTo>
                  <a:pt x="165905" y="68707"/>
                </a:lnTo>
                <a:lnTo>
                  <a:pt x="155321" y="53594"/>
                </a:lnTo>
                <a:close/>
              </a:path>
              <a:path w="285750" h="241300">
                <a:moveTo>
                  <a:pt x="233172" y="0"/>
                </a:moveTo>
                <a:lnTo>
                  <a:pt x="223774" y="6477"/>
                </a:lnTo>
                <a:lnTo>
                  <a:pt x="222526" y="68834"/>
                </a:lnTo>
                <a:lnTo>
                  <a:pt x="222407" y="74803"/>
                </a:lnTo>
                <a:lnTo>
                  <a:pt x="222377" y="76327"/>
                </a:lnTo>
                <a:lnTo>
                  <a:pt x="227711" y="83820"/>
                </a:lnTo>
                <a:lnTo>
                  <a:pt x="249062" y="68834"/>
                </a:lnTo>
                <a:lnTo>
                  <a:pt x="231775" y="68834"/>
                </a:lnTo>
                <a:lnTo>
                  <a:pt x="233045" y="18288"/>
                </a:lnTo>
                <a:lnTo>
                  <a:pt x="245994" y="18288"/>
                </a:lnTo>
                <a:lnTo>
                  <a:pt x="233172" y="0"/>
                </a:lnTo>
                <a:close/>
              </a:path>
              <a:path w="285750" h="241300">
                <a:moveTo>
                  <a:pt x="275390" y="60198"/>
                </a:moveTo>
                <a:lnTo>
                  <a:pt x="261366" y="60198"/>
                </a:lnTo>
                <a:lnTo>
                  <a:pt x="276225" y="81407"/>
                </a:lnTo>
                <a:lnTo>
                  <a:pt x="285623" y="74803"/>
                </a:lnTo>
                <a:lnTo>
                  <a:pt x="275390" y="60198"/>
                </a:lnTo>
                <a:close/>
              </a:path>
              <a:path w="285750" h="241300">
                <a:moveTo>
                  <a:pt x="245994" y="18288"/>
                </a:moveTo>
                <a:lnTo>
                  <a:pt x="233045" y="18288"/>
                </a:lnTo>
                <a:lnTo>
                  <a:pt x="256412" y="51562"/>
                </a:lnTo>
                <a:lnTo>
                  <a:pt x="231775" y="68834"/>
                </a:lnTo>
                <a:lnTo>
                  <a:pt x="249062" y="68834"/>
                </a:lnTo>
                <a:lnTo>
                  <a:pt x="261366" y="60198"/>
                </a:lnTo>
                <a:lnTo>
                  <a:pt x="275390" y="60198"/>
                </a:lnTo>
                <a:lnTo>
                  <a:pt x="270764" y="53594"/>
                </a:lnTo>
                <a:lnTo>
                  <a:pt x="280797" y="46609"/>
                </a:lnTo>
                <a:lnTo>
                  <a:pt x="279993" y="45466"/>
                </a:lnTo>
                <a:lnTo>
                  <a:pt x="265049" y="45466"/>
                </a:lnTo>
                <a:lnTo>
                  <a:pt x="245994" y="18288"/>
                </a:lnTo>
                <a:close/>
              </a:path>
              <a:path w="285750" h="241300">
                <a:moveTo>
                  <a:pt x="275081" y="38481"/>
                </a:moveTo>
                <a:lnTo>
                  <a:pt x="265049" y="45466"/>
                </a:lnTo>
                <a:lnTo>
                  <a:pt x="279993" y="45466"/>
                </a:lnTo>
                <a:lnTo>
                  <a:pt x="275081" y="38481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3283330" y="5214620"/>
            <a:ext cx="282575" cy="243204"/>
          </a:xfrm>
          <a:custGeom>
            <a:avLst/>
            <a:gdLst/>
            <a:ahLst/>
            <a:cxnLst/>
            <a:rect l="l" t="t" r="r" b="b"/>
            <a:pathLst>
              <a:path w="282575" h="243204">
                <a:moveTo>
                  <a:pt x="54140" y="155574"/>
                </a:moveTo>
                <a:lnTo>
                  <a:pt x="28956" y="155574"/>
                </a:lnTo>
                <a:lnTo>
                  <a:pt x="37338" y="156844"/>
                </a:lnTo>
                <a:lnTo>
                  <a:pt x="40894" y="159257"/>
                </a:lnTo>
                <a:lnTo>
                  <a:pt x="47940" y="182522"/>
                </a:lnTo>
                <a:lnTo>
                  <a:pt x="46609" y="190880"/>
                </a:lnTo>
                <a:lnTo>
                  <a:pt x="44450" y="200024"/>
                </a:lnTo>
                <a:lnTo>
                  <a:pt x="42525" y="210117"/>
                </a:lnTo>
                <a:lnTo>
                  <a:pt x="41528" y="219233"/>
                </a:lnTo>
                <a:lnTo>
                  <a:pt x="41485" y="227349"/>
                </a:lnTo>
                <a:lnTo>
                  <a:pt x="42418" y="234441"/>
                </a:lnTo>
                <a:lnTo>
                  <a:pt x="48514" y="243204"/>
                </a:lnTo>
                <a:lnTo>
                  <a:pt x="72976" y="226059"/>
                </a:lnTo>
                <a:lnTo>
                  <a:pt x="54483" y="226059"/>
                </a:lnTo>
                <a:lnTo>
                  <a:pt x="52772" y="220245"/>
                </a:lnTo>
                <a:lnTo>
                  <a:pt x="58674" y="181863"/>
                </a:lnTo>
                <a:lnTo>
                  <a:pt x="59586" y="175593"/>
                </a:lnTo>
                <a:lnTo>
                  <a:pt x="59650" y="174370"/>
                </a:lnTo>
                <a:lnTo>
                  <a:pt x="59309" y="169925"/>
                </a:lnTo>
                <a:lnTo>
                  <a:pt x="59190" y="167612"/>
                </a:lnTo>
                <a:lnTo>
                  <a:pt x="54229" y="155701"/>
                </a:lnTo>
                <a:lnTo>
                  <a:pt x="54140" y="155574"/>
                </a:lnTo>
                <a:close/>
              </a:path>
              <a:path w="282575" h="243204">
                <a:moveTo>
                  <a:pt x="86995" y="203199"/>
                </a:moveTo>
                <a:lnTo>
                  <a:pt x="54483" y="226059"/>
                </a:lnTo>
                <a:lnTo>
                  <a:pt x="72976" y="226059"/>
                </a:lnTo>
                <a:lnTo>
                  <a:pt x="93091" y="211962"/>
                </a:lnTo>
                <a:lnTo>
                  <a:pt x="86995" y="203199"/>
                </a:lnTo>
                <a:close/>
              </a:path>
              <a:path w="282575" h="243204">
                <a:moveTo>
                  <a:pt x="97726" y="98456"/>
                </a:moveTo>
                <a:lnTo>
                  <a:pt x="73660" y="127253"/>
                </a:lnTo>
                <a:lnTo>
                  <a:pt x="74610" y="135352"/>
                </a:lnTo>
                <a:lnTo>
                  <a:pt x="92823" y="169007"/>
                </a:lnTo>
                <a:lnTo>
                  <a:pt x="127650" y="186594"/>
                </a:lnTo>
                <a:lnTo>
                  <a:pt x="134113" y="185098"/>
                </a:lnTo>
                <a:lnTo>
                  <a:pt x="140208" y="181863"/>
                </a:lnTo>
                <a:lnTo>
                  <a:pt x="145351" y="177218"/>
                </a:lnTo>
                <a:lnTo>
                  <a:pt x="127083" y="177218"/>
                </a:lnTo>
                <a:lnTo>
                  <a:pt x="117744" y="174561"/>
                </a:lnTo>
                <a:lnTo>
                  <a:pt x="107872" y="166655"/>
                </a:lnTo>
                <a:lnTo>
                  <a:pt x="97155" y="153415"/>
                </a:lnTo>
                <a:lnTo>
                  <a:pt x="88370" y="138818"/>
                </a:lnTo>
                <a:lnTo>
                  <a:pt x="84312" y="126841"/>
                </a:lnTo>
                <a:lnTo>
                  <a:pt x="84822" y="119824"/>
                </a:lnTo>
                <a:lnTo>
                  <a:pt x="84930" y="118334"/>
                </a:lnTo>
                <a:lnTo>
                  <a:pt x="84992" y="117482"/>
                </a:lnTo>
                <a:lnTo>
                  <a:pt x="90424" y="110743"/>
                </a:lnTo>
                <a:lnTo>
                  <a:pt x="98641" y="107908"/>
                </a:lnTo>
                <a:lnTo>
                  <a:pt x="123782" y="107908"/>
                </a:lnTo>
                <a:lnTo>
                  <a:pt x="118953" y="104328"/>
                </a:lnTo>
                <a:lnTo>
                  <a:pt x="111760" y="100710"/>
                </a:lnTo>
                <a:lnTo>
                  <a:pt x="104540" y="98714"/>
                </a:lnTo>
                <a:lnTo>
                  <a:pt x="97726" y="98456"/>
                </a:lnTo>
                <a:close/>
              </a:path>
              <a:path w="282575" h="243204">
                <a:moveTo>
                  <a:pt x="30480" y="144271"/>
                </a:moveTo>
                <a:lnTo>
                  <a:pt x="23495" y="146303"/>
                </a:lnTo>
                <a:lnTo>
                  <a:pt x="16510" y="151256"/>
                </a:lnTo>
                <a:lnTo>
                  <a:pt x="9906" y="155828"/>
                </a:lnTo>
                <a:lnTo>
                  <a:pt x="4445" y="162051"/>
                </a:lnTo>
                <a:lnTo>
                  <a:pt x="0" y="169925"/>
                </a:lnTo>
                <a:lnTo>
                  <a:pt x="6096" y="178561"/>
                </a:lnTo>
                <a:lnTo>
                  <a:pt x="10290" y="169925"/>
                </a:lnTo>
                <a:lnTo>
                  <a:pt x="10414" y="169671"/>
                </a:lnTo>
                <a:lnTo>
                  <a:pt x="15113" y="163448"/>
                </a:lnTo>
                <a:lnTo>
                  <a:pt x="20193" y="159892"/>
                </a:lnTo>
                <a:lnTo>
                  <a:pt x="24638" y="156717"/>
                </a:lnTo>
                <a:lnTo>
                  <a:pt x="28956" y="155574"/>
                </a:lnTo>
                <a:lnTo>
                  <a:pt x="54140" y="155574"/>
                </a:lnTo>
                <a:lnTo>
                  <a:pt x="49911" y="149478"/>
                </a:lnTo>
                <a:lnTo>
                  <a:pt x="44196" y="145922"/>
                </a:lnTo>
                <a:lnTo>
                  <a:pt x="37338" y="145160"/>
                </a:lnTo>
                <a:lnTo>
                  <a:pt x="30480" y="144271"/>
                </a:lnTo>
                <a:close/>
              </a:path>
              <a:path w="282575" h="243204">
                <a:moveTo>
                  <a:pt x="123782" y="107908"/>
                </a:moveTo>
                <a:lnTo>
                  <a:pt x="98641" y="107908"/>
                </a:lnTo>
                <a:lnTo>
                  <a:pt x="107680" y="110442"/>
                </a:lnTo>
                <a:lnTo>
                  <a:pt x="117552" y="118334"/>
                </a:lnTo>
                <a:lnTo>
                  <a:pt x="128270" y="131571"/>
                </a:lnTo>
                <a:lnTo>
                  <a:pt x="136877" y="145922"/>
                </a:lnTo>
                <a:lnTo>
                  <a:pt x="137075" y="146303"/>
                </a:lnTo>
                <a:lnTo>
                  <a:pt x="140905" y="157733"/>
                </a:lnTo>
                <a:lnTo>
                  <a:pt x="140784" y="162051"/>
                </a:lnTo>
                <a:lnTo>
                  <a:pt x="140682" y="163448"/>
                </a:lnTo>
                <a:lnTo>
                  <a:pt x="140571" y="164972"/>
                </a:lnTo>
                <a:lnTo>
                  <a:pt x="140448" y="166655"/>
                </a:lnTo>
                <a:lnTo>
                  <a:pt x="140378" y="167612"/>
                </a:lnTo>
                <a:lnTo>
                  <a:pt x="135001" y="174370"/>
                </a:lnTo>
                <a:lnTo>
                  <a:pt x="126529" y="177218"/>
                </a:lnTo>
                <a:lnTo>
                  <a:pt x="145351" y="177218"/>
                </a:lnTo>
                <a:lnTo>
                  <a:pt x="148971" y="171656"/>
                </a:lnTo>
                <a:lnTo>
                  <a:pt x="151066" y="165165"/>
                </a:lnTo>
                <a:lnTo>
                  <a:pt x="151081" y="164972"/>
                </a:lnTo>
                <a:lnTo>
                  <a:pt x="151198" y="163448"/>
                </a:lnTo>
                <a:lnTo>
                  <a:pt x="151305" y="162051"/>
                </a:lnTo>
                <a:lnTo>
                  <a:pt x="151387" y="155574"/>
                </a:lnTo>
                <a:lnTo>
                  <a:pt x="150707" y="149709"/>
                </a:lnTo>
                <a:lnTo>
                  <a:pt x="132530" y="116087"/>
                </a:lnTo>
                <a:lnTo>
                  <a:pt x="125872" y="109458"/>
                </a:lnTo>
                <a:lnTo>
                  <a:pt x="123782" y="107908"/>
                </a:lnTo>
                <a:close/>
              </a:path>
              <a:path w="282575" h="243204">
                <a:moveTo>
                  <a:pt x="165803" y="71119"/>
                </a:moveTo>
                <a:lnTo>
                  <a:pt x="151003" y="71119"/>
                </a:lnTo>
                <a:lnTo>
                  <a:pt x="198120" y="138429"/>
                </a:lnTo>
                <a:lnTo>
                  <a:pt x="207970" y="131571"/>
                </a:lnTo>
                <a:lnTo>
                  <a:pt x="208242" y="131571"/>
                </a:lnTo>
                <a:lnTo>
                  <a:pt x="165803" y="71119"/>
                </a:lnTo>
                <a:close/>
              </a:path>
              <a:path w="282575" h="243204">
                <a:moveTo>
                  <a:pt x="274279" y="50926"/>
                </a:moveTo>
                <a:lnTo>
                  <a:pt x="243713" y="50926"/>
                </a:lnTo>
                <a:lnTo>
                  <a:pt x="249682" y="51053"/>
                </a:lnTo>
                <a:lnTo>
                  <a:pt x="255651" y="51053"/>
                </a:lnTo>
                <a:lnTo>
                  <a:pt x="260604" y="53847"/>
                </a:lnTo>
                <a:lnTo>
                  <a:pt x="267970" y="64388"/>
                </a:lnTo>
                <a:lnTo>
                  <a:pt x="269367" y="69468"/>
                </a:lnTo>
                <a:lnTo>
                  <a:pt x="267843" y="79120"/>
                </a:lnTo>
                <a:lnTo>
                  <a:pt x="264922" y="83311"/>
                </a:lnTo>
                <a:lnTo>
                  <a:pt x="259969" y="86740"/>
                </a:lnTo>
                <a:lnTo>
                  <a:pt x="255524" y="89915"/>
                </a:lnTo>
                <a:lnTo>
                  <a:pt x="250063" y="92201"/>
                </a:lnTo>
                <a:lnTo>
                  <a:pt x="243713" y="93725"/>
                </a:lnTo>
                <a:lnTo>
                  <a:pt x="250063" y="102615"/>
                </a:lnTo>
                <a:lnTo>
                  <a:pt x="280035" y="74675"/>
                </a:lnTo>
                <a:lnTo>
                  <a:pt x="282067" y="67182"/>
                </a:lnTo>
                <a:lnTo>
                  <a:pt x="280594" y="59943"/>
                </a:lnTo>
                <a:lnTo>
                  <a:pt x="280543" y="59689"/>
                </a:lnTo>
                <a:lnTo>
                  <a:pt x="275336" y="52450"/>
                </a:lnTo>
                <a:lnTo>
                  <a:pt x="274367" y="51053"/>
                </a:lnTo>
                <a:lnTo>
                  <a:pt x="274279" y="50926"/>
                </a:lnTo>
                <a:close/>
              </a:path>
              <a:path w="282575" h="243204">
                <a:moveTo>
                  <a:pt x="155194" y="56006"/>
                </a:moveTo>
                <a:lnTo>
                  <a:pt x="134620" y="73151"/>
                </a:lnTo>
                <a:lnTo>
                  <a:pt x="139065" y="79374"/>
                </a:lnTo>
                <a:lnTo>
                  <a:pt x="151003" y="71119"/>
                </a:lnTo>
                <a:lnTo>
                  <a:pt x="165803" y="71119"/>
                </a:lnTo>
                <a:lnTo>
                  <a:pt x="155194" y="56006"/>
                </a:lnTo>
                <a:close/>
              </a:path>
              <a:path w="282575" h="243204">
                <a:moveTo>
                  <a:pt x="236474" y="0"/>
                </a:moveTo>
                <a:lnTo>
                  <a:pt x="198628" y="26542"/>
                </a:lnTo>
                <a:lnTo>
                  <a:pt x="224155" y="62991"/>
                </a:lnTo>
                <a:lnTo>
                  <a:pt x="225933" y="61340"/>
                </a:lnTo>
                <a:lnTo>
                  <a:pt x="227584" y="59943"/>
                </a:lnTo>
                <a:lnTo>
                  <a:pt x="229362" y="58800"/>
                </a:lnTo>
                <a:lnTo>
                  <a:pt x="236982" y="53466"/>
                </a:lnTo>
                <a:lnTo>
                  <a:pt x="243713" y="50926"/>
                </a:lnTo>
                <a:lnTo>
                  <a:pt x="274279" y="50926"/>
                </a:lnTo>
                <a:lnTo>
                  <a:pt x="272869" y="48894"/>
                </a:lnTo>
                <a:lnTo>
                  <a:pt x="227330" y="48894"/>
                </a:lnTo>
                <a:lnTo>
                  <a:pt x="213487" y="29209"/>
                </a:lnTo>
                <a:lnTo>
                  <a:pt x="242697" y="8762"/>
                </a:lnTo>
                <a:lnTo>
                  <a:pt x="236474" y="0"/>
                </a:lnTo>
                <a:close/>
              </a:path>
              <a:path w="282575" h="243204">
                <a:moveTo>
                  <a:pt x="254381" y="39750"/>
                </a:moveTo>
                <a:lnTo>
                  <a:pt x="247957" y="39965"/>
                </a:lnTo>
                <a:lnTo>
                  <a:pt x="241284" y="41560"/>
                </a:lnTo>
                <a:lnTo>
                  <a:pt x="234332" y="44576"/>
                </a:lnTo>
                <a:lnTo>
                  <a:pt x="227330" y="48894"/>
                </a:lnTo>
                <a:lnTo>
                  <a:pt x="272869" y="48894"/>
                </a:lnTo>
                <a:lnTo>
                  <a:pt x="269875" y="44576"/>
                </a:lnTo>
                <a:lnTo>
                  <a:pt x="262890" y="40385"/>
                </a:lnTo>
                <a:lnTo>
                  <a:pt x="254381" y="3975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3699383" y="5213858"/>
            <a:ext cx="285115" cy="244475"/>
          </a:xfrm>
          <a:custGeom>
            <a:avLst/>
            <a:gdLst/>
            <a:ahLst/>
            <a:cxnLst/>
            <a:rect l="l" t="t" r="r" b="b"/>
            <a:pathLst>
              <a:path w="285114" h="244475">
                <a:moveTo>
                  <a:pt x="54265" y="156337"/>
                </a:moveTo>
                <a:lnTo>
                  <a:pt x="28955" y="156337"/>
                </a:lnTo>
                <a:lnTo>
                  <a:pt x="37337" y="157607"/>
                </a:lnTo>
                <a:lnTo>
                  <a:pt x="40893" y="160020"/>
                </a:lnTo>
                <a:lnTo>
                  <a:pt x="43814" y="164211"/>
                </a:lnTo>
                <a:lnTo>
                  <a:pt x="46575" y="169568"/>
                </a:lnTo>
                <a:lnTo>
                  <a:pt x="47813" y="175133"/>
                </a:lnTo>
                <a:lnTo>
                  <a:pt x="47926" y="175641"/>
                </a:lnTo>
                <a:lnTo>
                  <a:pt x="48047" y="183284"/>
                </a:lnTo>
                <a:lnTo>
                  <a:pt x="46736" y="191643"/>
                </a:lnTo>
                <a:lnTo>
                  <a:pt x="44576" y="200787"/>
                </a:lnTo>
                <a:lnTo>
                  <a:pt x="42598" y="210879"/>
                </a:lnTo>
                <a:lnTo>
                  <a:pt x="41608" y="219995"/>
                </a:lnTo>
                <a:lnTo>
                  <a:pt x="41594" y="228111"/>
                </a:lnTo>
                <a:lnTo>
                  <a:pt x="42544" y="235204"/>
                </a:lnTo>
                <a:lnTo>
                  <a:pt x="48640" y="243967"/>
                </a:lnTo>
                <a:lnTo>
                  <a:pt x="73103" y="226822"/>
                </a:lnTo>
                <a:lnTo>
                  <a:pt x="54482" y="226822"/>
                </a:lnTo>
                <a:lnTo>
                  <a:pt x="52790" y="221007"/>
                </a:lnTo>
                <a:lnTo>
                  <a:pt x="52276" y="214217"/>
                </a:lnTo>
                <a:lnTo>
                  <a:pt x="52929" y="206426"/>
                </a:lnTo>
                <a:lnTo>
                  <a:pt x="54737" y="197612"/>
                </a:lnTo>
                <a:lnTo>
                  <a:pt x="56387" y="191643"/>
                </a:lnTo>
                <a:lnTo>
                  <a:pt x="58674" y="182626"/>
                </a:lnTo>
                <a:lnTo>
                  <a:pt x="59586" y="176355"/>
                </a:lnTo>
                <a:lnTo>
                  <a:pt x="59663" y="175133"/>
                </a:lnTo>
                <a:lnTo>
                  <a:pt x="59524" y="172418"/>
                </a:lnTo>
                <a:lnTo>
                  <a:pt x="59422" y="170434"/>
                </a:lnTo>
                <a:lnTo>
                  <a:pt x="59317" y="168374"/>
                </a:lnTo>
                <a:lnTo>
                  <a:pt x="59191" y="165927"/>
                </a:lnTo>
                <a:lnTo>
                  <a:pt x="59181" y="165735"/>
                </a:lnTo>
                <a:lnTo>
                  <a:pt x="57403" y="160909"/>
                </a:lnTo>
                <a:lnTo>
                  <a:pt x="54443" y="156591"/>
                </a:lnTo>
                <a:lnTo>
                  <a:pt x="54355" y="156464"/>
                </a:lnTo>
                <a:lnTo>
                  <a:pt x="54265" y="156337"/>
                </a:lnTo>
                <a:close/>
              </a:path>
              <a:path w="285114" h="244475">
                <a:moveTo>
                  <a:pt x="87121" y="203962"/>
                </a:moveTo>
                <a:lnTo>
                  <a:pt x="54482" y="226822"/>
                </a:lnTo>
                <a:lnTo>
                  <a:pt x="73103" y="226822"/>
                </a:lnTo>
                <a:lnTo>
                  <a:pt x="93217" y="212725"/>
                </a:lnTo>
                <a:lnTo>
                  <a:pt x="87121" y="203962"/>
                </a:lnTo>
                <a:close/>
              </a:path>
              <a:path w="285114" h="244475">
                <a:moveTo>
                  <a:pt x="97774" y="99218"/>
                </a:moveTo>
                <a:lnTo>
                  <a:pt x="73787" y="128016"/>
                </a:lnTo>
                <a:lnTo>
                  <a:pt x="74717" y="136114"/>
                </a:lnTo>
                <a:lnTo>
                  <a:pt x="92894" y="169769"/>
                </a:lnTo>
                <a:lnTo>
                  <a:pt x="127762" y="187356"/>
                </a:lnTo>
                <a:lnTo>
                  <a:pt x="134238" y="185860"/>
                </a:lnTo>
                <a:lnTo>
                  <a:pt x="140334" y="182626"/>
                </a:lnTo>
                <a:lnTo>
                  <a:pt x="145478" y="177980"/>
                </a:lnTo>
                <a:lnTo>
                  <a:pt x="127083" y="177980"/>
                </a:lnTo>
                <a:lnTo>
                  <a:pt x="117744" y="175323"/>
                </a:lnTo>
                <a:lnTo>
                  <a:pt x="107872" y="167417"/>
                </a:lnTo>
                <a:lnTo>
                  <a:pt x="97154" y="154178"/>
                </a:lnTo>
                <a:lnTo>
                  <a:pt x="88388" y="139580"/>
                </a:lnTo>
                <a:lnTo>
                  <a:pt x="84359" y="127603"/>
                </a:lnTo>
                <a:lnTo>
                  <a:pt x="84874" y="120586"/>
                </a:lnTo>
                <a:lnTo>
                  <a:pt x="84983" y="119096"/>
                </a:lnTo>
                <a:lnTo>
                  <a:pt x="85046" y="118244"/>
                </a:lnTo>
                <a:lnTo>
                  <a:pt x="90424" y="111506"/>
                </a:lnTo>
                <a:lnTo>
                  <a:pt x="98661" y="108670"/>
                </a:lnTo>
                <a:lnTo>
                  <a:pt x="123870" y="108670"/>
                </a:lnTo>
                <a:lnTo>
                  <a:pt x="119024" y="105090"/>
                </a:lnTo>
                <a:lnTo>
                  <a:pt x="111759" y="101473"/>
                </a:lnTo>
                <a:lnTo>
                  <a:pt x="104594" y="99476"/>
                </a:lnTo>
                <a:lnTo>
                  <a:pt x="97774" y="99218"/>
                </a:lnTo>
                <a:close/>
              </a:path>
              <a:path w="285114" h="244475">
                <a:moveTo>
                  <a:pt x="30606" y="145034"/>
                </a:moveTo>
                <a:lnTo>
                  <a:pt x="23621" y="147066"/>
                </a:lnTo>
                <a:lnTo>
                  <a:pt x="16637" y="152019"/>
                </a:lnTo>
                <a:lnTo>
                  <a:pt x="10032" y="156591"/>
                </a:lnTo>
                <a:lnTo>
                  <a:pt x="4444" y="162814"/>
                </a:lnTo>
                <a:lnTo>
                  <a:pt x="0" y="170688"/>
                </a:lnTo>
                <a:lnTo>
                  <a:pt x="6222" y="179324"/>
                </a:lnTo>
                <a:lnTo>
                  <a:pt x="10294" y="170688"/>
                </a:lnTo>
                <a:lnTo>
                  <a:pt x="10413" y="170434"/>
                </a:lnTo>
                <a:lnTo>
                  <a:pt x="15112" y="164211"/>
                </a:lnTo>
                <a:lnTo>
                  <a:pt x="20319" y="160655"/>
                </a:lnTo>
                <a:lnTo>
                  <a:pt x="24637" y="157480"/>
                </a:lnTo>
                <a:lnTo>
                  <a:pt x="28955" y="156337"/>
                </a:lnTo>
                <a:lnTo>
                  <a:pt x="54265" y="156337"/>
                </a:lnTo>
                <a:lnTo>
                  <a:pt x="49911" y="150241"/>
                </a:lnTo>
                <a:lnTo>
                  <a:pt x="44322" y="146685"/>
                </a:lnTo>
                <a:lnTo>
                  <a:pt x="37464" y="145923"/>
                </a:lnTo>
                <a:lnTo>
                  <a:pt x="30606" y="145034"/>
                </a:lnTo>
                <a:close/>
              </a:path>
              <a:path w="285114" h="244475">
                <a:moveTo>
                  <a:pt x="123870" y="108670"/>
                </a:moveTo>
                <a:lnTo>
                  <a:pt x="98661" y="108670"/>
                </a:lnTo>
                <a:lnTo>
                  <a:pt x="107743" y="111204"/>
                </a:lnTo>
                <a:lnTo>
                  <a:pt x="117659" y="119096"/>
                </a:lnTo>
                <a:lnTo>
                  <a:pt x="128396" y="132334"/>
                </a:lnTo>
                <a:lnTo>
                  <a:pt x="137002" y="146685"/>
                </a:lnTo>
                <a:lnTo>
                  <a:pt x="137200" y="147066"/>
                </a:lnTo>
                <a:lnTo>
                  <a:pt x="141017" y="158496"/>
                </a:lnTo>
                <a:lnTo>
                  <a:pt x="140968" y="161671"/>
                </a:lnTo>
                <a:lnTo>
                  <a:pt x="140880" y="162814"/>
                </a:lnTo>
                <a:lnTo>
                  <a:pt x="140772" y="164211"/>
                </a:lnTo>
                <a:lnTo>
                  <a:pt x="140655" y="165735"/>
                </a:lnTo>
                <a:lnTo>
                  <a:pt x="140640" y="165927"/>
                </a:lnTo>
                <a:lnTo>
                  <a:pt x="140525" y="167417"/>
                </a:lnTo>
                <a:lnTo>
                  <a:pt x="140452" y="168374"/>
                </a:lnTo>
                <a:lnTo>
                  <a:pt x="135000" y="175133"/>
                </a:lnTo>
                <a:lnTo>
                  <a:pt x="126529" y="177980"/>
                </a:lnTo>
                <a:lnTo>
                  <a:pt x="145478" y="177980"/>
                </a:lnTo>
                <a:lnTo>
                  <a:pt x="149097" y="172418"/>
                </a:lnTo>
                <a:lnTo>
                  <a:pt x="151193" y="165927"/>
                </a:lnTo>
                <a:lnTo>
                  <a:pt x="151208" y="165735"/>
                </a:lnTo>
                <a:lnTo>
                  <a:pt x="151325" y="164211"/>
                </a:lnTo>
                <a:lnTo>
                  <a:pt x="151432" y="162814"/>
                </a:lnTo>
                <a:lnTo>
                  <a:pt x="151509" y="156337"/>
                </a:lnTo>
                <a:lnTo>
                  <a:pt x="150814" y="150471"/>
                </a:lnTo>
                <a:lnTo>
                  <a:pt x="132601" y="116849"/>
                </a:lnTo>
                <a:lnTo>
                  <a:pt x="125968" y="110220"/>
                </a:lnTo>
                <a:lnTo>
                  <a:pt x="123870" y="108670"/>
                </a:lnTo>
                <a:close/>
              </a:path>
              <a:path w="285114" h="244475">
                <a:moveTo>
                  <a:pt x="165905" y="71882"/>
                </a:moveTo>
                <a:lnTo>
                  <a:pt x="151002" y="71882"/>
                </a:lnTo>
                <a:lnTo>
                  <a:pt x="198246" y="139192"/>
                </a:lnTo>
                <a:lnTo>
                  <a:pt x="207972" y="132334"/>
                </a:lnTo>
                <a:lnTo>
                  <a:pt x="208241" y="132334"/>
                </a:lnTo>
                <a:lnTo>
                  <a:pt x="165905" y="71882"/>
                </a:lnTo>
                <a:close/>
              </a:path>
              <a:path w="285114" h="244475">
                <a:moveTo>
                  <a:pt x="239775" y="0"/>
                </a:moveTo>
                <a:lnTo>
                  <a:pt x="206882" y="27813"/>
                </a:lnTo>
                <a:lnTo>
                  <a:pt x="206003" y="37957"/>
                </a:lnTo>
                <a:lnTo>
                  <a:pt x="207756" y="48577"/>
                </a:lnTo>
                <a:lnTo>
                  <a:pt x="232030" y="85852"/>
                </a:lnTo>
                <a:lnTo>
                  <a:pt x="252349" y="95694"/>
                </a:lnTo>
                <a:lnTo>
                  <a:pt x="259016" y="95694"/>
                </a:lnTo>
                <a:lnTo>
                  <a:pt x="265493" y="93980"/>
                </a:lnTo>
                <a:lnTo>
                  <a:pt x="271779" y="90551"/>
                </a:lnTo>
                <a:lnTo>
                  <a:pt x="277390" y="86614"/>
                </a:lnTo>
                <a:lnTo>
                  <a:pt x="257428" y="86614"/>
                </a:lnTo>
                <a:lnTo>
                  <a:pt x="246379" y="83058"/>
                </a:lnTo>
                <a:lnTo>
                  <a:pt x="241426" y="78994"/>
                </a:lnTo>
                <a:lnTo>
                  <a:pt x="234187" y="68834"/>
                </a:lnTo>
                <a:lnTo>
                  <a:pt x="233435" y="64321"/>
                </a:lnTo>
                <a:lnTo>
                  <a:pt x="234155" y="60706"/>
                </a:lnTo>
                <a:lnTo>
                  <a:pt x="227964" y="60706"/>
                </a:lnTo>
                <a:lnTo>
                  <a:pt x="219819" y="46537"/>
                </a:lnTo>
                <a:lnTo>
                  <a:pt x="216709" y="34512"/>
                </a:lnTo>
                <a:lnTo>
                  <a:pt x="218624" y="24630"/>
                </a:lnTo>
                <a:lnTo>
                  <a:pt x="225551" y="16891"/>
                </a:lnTo>
                <a:lnTo>
                  <a:pt x="230124" y="13716"/>
                </a:lnTo>
                <a:lnTo>
                  <a:pt x="236854" y="10922"/>
                </a:lnTo>
                <a:lnTo>
                  <a:pt x="245871" y="8763"/>
                </a:lnTo>
                <a:lnTo>
                  <a:pt x="239775" y="0"/>
                </a:lnTo>
                <a:close/>
              </a:path>
              <a:path w="285114" h="244475">
                <a:moveTo>
                  <a:pt x="275836" y="43434"/>
                </a:moveTo>
                <a:lnTo>
                  <a:pt x="251459" y="43434"/>
                </a:lnTo>
                <a:lnTo>
                  <a:pt x="256286" y="44958"/>
                </a:lnTo>
                <a:lnTo>
                  <a:pt x="261112" y="46355"/>
                </a:lnTo>
                <a:lnTo>
                  <a:pt x="265429" y="49784"/>
                </a:lnTo>
                <a:lnTo>
                  <a:pt x="272409" y="59674"/>
                </a:lnTo>
                <a:lnTo>
                  <a:pt x="273090" y="60706"/>
                </a:lnTo>
                <a:lnTo>
                  <a:pt x="274700" y="65786"/>
                </a:lnTo>
                <a:lnTo>
                  <a:pt x="274540" y="68834"/>
                </a:lnTo>
                <a:lnTo>
                  <a:pt x="274446" y="70612"/>
                </a:lnTo>
                <a:lnTo>
                  <a:pt x="274186" y="73914"/>
                </a:lnTo>
                <a:lnTo>
                  <a:pt x="274065" y="75438"/>
                </a:lnTo>
                <a:lnTo>
                  <a:pt x="271652" y="79375"/>
                </a:lnTo>
                <a:lnTo>
                  <a:pt x="267334" y="82423"/>
                </a:lnTo>
                <a:lnTo>
                  <a:pt x="262636" y="85852"/>
                </a:lnTo>
                <a:lnTo>
                  <a:pt x="257428" y="86614"/>
                </a:lnTo>
                <a:lnTo>
                  <a:pt x="277390" y="86614"/>
                </a:lnTo>
                <a:lnTo>
                  <a:pt x="279018" y="85471"/>
                </a:lnTo>
                <a:lnTo>
                  <a:pt x="283209" y="78740"/>
                </a:lnTo>
                <a:lnTo>
                  <a:pt x="284159" y="71882"/>
                </a:lnTo>
                <a:lnTo>
                  <a:pt x="284247" y="71247"/>
                </a:lnTo>
                <a:lnTo>
                  <a:pt x="284335" y="70612"/>
                </a:lnTo>
                <a:lnTo>
                  <a:pt x="284416" y="68834"/>
                </a:lnTo>
                <a:lnTo>
                  <a:pt x="284534" y="65786"/>
                </a:lnTo>
                <a:lnTo>
                  <a:pt x="284591" y="64321"/>
                </a:lnTo>
                <a:lnTo>
                  <a:pt x="283590" y="58229"/>
                </a:lnTo>
                <a:lnTo>
                  <a:pt x="281352" y="52232"/>
                </a:lnTo>
                <a:lnTo>
                  <a:pt x="277983" y="46537"/>
                </a:lnTo>
                <a:lnTo>
                  <a:pt x="277875" y="46355"/>
                </a:lnTo>
                <a:lnTo>
                  <a:pt x="275836" y="43434"/>
                </a:lnTo>
                <a:close/>
              </a:path>
              <a:path w="285114" h="244475">
                <a:moveTo>
                  <a:pt x="155320" y="56769"/>
                </a:moveTo>
                <a:lnTo>
                  <a:pt x="134746" y="73914"/>
                </a:lnTo>
                <a:lnTo>
                  <a:pt x="139191" y="80137"/>
                </a:lnTo>
                <a:lnTo>
                  <a:pt x="151002" y="71882"/>
                </a:lnTo>
                <a:lnTo>
                  <a:pt x="165905" y="71882"/>
                </a:lnTo>
                <a:lnTo>
                  <a:pt x="155320" y="56769"/>
                </a:lnTo>
                <a:close/>
              </a:path>
              <a:path w="285114" h="244475">
                <a:moveTo>
                  <a:pt x="252856" y="32639"/>
                </a:moveTo>
                <a:lnTo>
                  <a:pt x="245999" y="34290"/>
                </a:lnTo>
                <a:lnTo>
                  <a:pt x="232155" y="43942"/>
                </a:lnTo>
                <a:lnTo>
                  <a:pt x="228345" y="51181"/>
                </a:lnTo>
                <a:lnTo>
                  <a:pt x="228303" y="52232"/>
                </a:lnTo>
                <a:lnTo>
                  <a:pt x="228178" y="55372"/>
                </a:lnTo>
                <a:lnTo>
                  <a:pt x="228064" y="58229"/>
                </a:lnTo>
                <a:lnTo>
                  <a:pt x="227964" y="60706"/>
                </a:lnTo>
                <a:lnTo>
                  <a:pt x="234155" y="60706"/>
                </a:lnTo>
                <a:lnTo>
                  <a:pt x="235457" y="54356"/>
                </a:lnTo>
                <a:lnTo>
                  <a:pt x="238125" y="50419"/>
                </a:lnTo>
                <a:lnTo>
                  <a:pt x="242442" y="47498"/>
                </a:lnTo>
                <a:lnTo>
                  <a:pt x="246887" y="44323"/>
                </a:lnTo>
                <a:lnTo>
                  <a:pt x="251459" y="43434"/>
                </a:lnTo>
                <a:lnTo>
                  <a:pt x="275836" y="43434"/>
                </a:lnTo>
                <a:lnTo>
                  <a:pt x="273176" y="39624"/>
                </a:lnTo>
                <a:lnTo>
                  <a:pt x="267207" y="35560"/>
                </a:lnTo>
                <a:lnTo>
                  <a:pt x="259968" y="34036"/>
                </a:lnTo>
                <a:lnTo>
                  <a:pt x="252856" y="32639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4115561" y="5209413"/>
            <a:ext cx="264795" cy="248920"/>
          </a:xfrm>
          <a:custGeom>
            <a:avLst/>
            <a:gdLst/>
            <a:ahLst/>
            <a:cxnLst/>
            <a:rect l="l" t="t" r="r" b="b"/>
            <a:pathLst>
              <a:path w="264795" h="248920">
                <a:moveTo>
                  <a:pt x="54140" y="160781"/>
                </a:moveTo>
                <a:lnTo>
                  <a:pt x="28955" y="160781"/>
                </a:lnTo>
                <a:lnTo>
                  <a:pt x="37337" y="162052"/>
                </a:lnTo>
                <a:lnTo>
                  <a:pt x="40893" y="164465"/>
                </a:lnTo>
                <a:lnTo>
                  <a:pt x="47940" y="187729"/>
                </a:lnTo>
                <a:lnTo>
                  <a:pt x="46609" y="196087"/>
                </a:lnTo>
                <a:lnTo>
                  <a:pt x="44450" y="205231"/>
                </a:lnTo>
                <a:lnTo>
                  <a:pt x="42543" y="215324"/>
                </a:lnTo>
                <a:lnTo>
                  <a:pt x="41576" y="224440"/>
                </a:lnTo>
                <a:lnTo>
                  <a:pt x="41538" y="232556"/>
                </a:lnTo>
                <a:lnTo>
                  <a:pt x="42417" y="239649"/>
                </a:lnTo>
                <a:lnTo>
                  <a:pt x="48513" y="248412"/>
                </a:lnTo>
                <a:lnTo>
                  <a:pt x="72976" y="231267"/>
                </a:lnTo>
                <a:lnTo>
                  <a:pt x="54483" y="231267"/>
                </a:lnTo>
                <a:lnTo>
                  <a:pt x="52772" y="225452"/>
                </a:lnTo>
                <a:lnTo>
                  <a:pt x="58674" y="187071"/>
                </a:lnTo>
                <a:lnTo>
                  <a:pt x="59586" y="180800"/>
                </a:lnTo>
                <a:lnTo>
                  <a:pt x="59258" y="172819"/>
                </a:lnTo>
                <a:lnTo>
                  <a:pt x="59184" y="171862"/>
                </a:lnTo>
                <a:lnTo>
                  <a:pt x="54228" y="160909"/>
                </a:lnTo>
                <a:lnTo>
                  <a:pt x="54140" y="160781"/>
                </a:lnTo>
                <a:close/>
              </a:path>
              <a:path w="264795" h="248920">
                <a:moveTo>
                  <a:pt x="86995" y="208406"/>
                </a:moveTo>
                <a:lnTo>
                  <a:pt x="54483" y="231267"/>
                </a:lnTo>
                <a:lnTo>
                  <a:pt x="72976" y="231267"/>
                </a:lnTo>
                <a:lnTo>
                  <a:pt x="93090" y="217170"/>
                </a:lnTo>
                <a:lnTo>
                  <a:pt x="86995" y="208406"/>
                </a:lnTo>
                <a:close/>
              </a:path>
              <a:path w="264795" h="248920">
                <a:moveTo>
                  <a:pt x="97774" y="103663"/>
                </a:moveTo>
                <a:lnTo>
                  <a:pt x="73787" y="132461"/>
                </a:lnTo>
                <a:lnTo>
                  <a:pt x="74664" y="140559"/>
                </a:lnTo>
                <a:lnTo>
                  <a:pt x="92823" y="174214"/>
                </a:lnTo>
                <a:lnTo>
                  <a:pt x="127698" y="191801"/>
                </a:lnTo>
                <a:lnTo>
                  <a:pt x="134131" y="190305"/>
                </a:lnTo>
                <a:lnTo>
                  <a:pt x="140208" y="187071"/>
                </a:lnTo>
                <a:lnTo>
                  <a:pt x="145351" y="182425"/>
                </a:lnTo>
                <a:lnTo>
                  <a:pt x="127083" y="182425"/>
                </a:lnTo>
                <a:lnTo>
                  <a:pt x="117744" y="179768"/>
                </a:lnTo>
                <a:lnTo>
                  <a:pt x="107872" y="171862"/>
                </a:lnTo>
                <a:lnTo>
                  <a:pt x="97154" y="158623"/>
                </a:lnTo>
                <a:lnTo>
                  <a:pt x="88370" y="144025"/>
                </a:lnTo>
                <a:lnTo>
                  <a:pt x="84312" y="132048"/>
                </a:lnTo>
                <a:lnTo>
                  <a:pt x="84822" y="125031"/>
                </a:lnTo>
                <a:lnTo>
                  <a:pt x="84930" y="123541"/>
                </a:lnTo>
                <a:lnTo>
                  <a:pt x="84992" y="122689"/>
                </a:lnTo>
                <a:lnTo>
                  <a:pt x="90424" y="115950"/>
                </a:lnTo>
                <a:lnTo>
                  <a:pt x="98641" y="113115"/>
                </a:lnTo>
                <a:lnTo>
                  <a:pt x="123820" y="113115"/>
                </a:lnTo>
                <a:lnTo>
                  <a:pt x="118971" y="109535"/>
                </a:lnTo>
                <a:lnTo>
                  <a:pt x="111760" y="105918"/>
                </a:lnTo>
                <a:lnTo>
                  <a:pt x="104594" y="103921"/>
                </a:lnTo>
                <a:lnTo>
                  <a:pt x="97774" y="103663"/>
                </a:lnTo>
                <a:close/>
              </a:path>
              <a:path w="264795" h="248920">
                <a:moveTo>
                  <a:pt x="30479" y="149478"/>
                </a:moveTo>
                <a:lnTo>
                  <a:pt x="23495" y="151511"/>
                </a:lnTo>
                <a:lnTo>
                  <a:pt x="16510" y="156464"/>
                </a:lnTo>
                <a:lnTo>
                  <a:pt x="9905" y="161036"/>
                </a:lnTo>
                <a:lnTo>
                  <a:pt x="4445" y="167259"/>
                </a:lnTo>
                <a:lnTo>
                  <a:pt x="0" y="175133"/>
                </a:lnTo>
                <a:lnTo>
                  <a:pt x="6096" y="183769"/>
                </a:lnTo>
                <a:lnTo>
                  <a:pt x="10290" y="175133"/>
                </a:lnTo>
                <a:lnTo>
                  <a:pt x="10413" y="174878"/>
                </a:lnTo>
                <a:lnTo>
                  <a:pt x="15112" y="168656"/>
                </a:lnTo>
                <a:lnTo>
                  <a:pt x="20192" y="165100"/>
                </a:lnTo>
                <a:lnTo>
                  <a:pt x="24637" y="161925"/>
                </a:lnTo>
                <a:lnTo>
                  <a:pt x="28955" y="160781"/>
                </a:lnTo>
                <a:lnTo>
                  <a:pt x="54140" y="160781"/>
                </a:lnTo>
                <a:lnTo>
                  <a:pt x="49911" y="154686"/>
                </a:lnTo>
                <a:lnTo>
                  <a:pt x="44196" y="151130"/>
                </a:lnTo>
                <a:lnTo>
                  <a:pt x="37337" y="150368"/>
                </a:lnTo>
                <a:lnTo>
                  <a:pt x="30479" y="149478"/>
                </a:lnTo>
                <a:close/>
              </a:path>
              <a:path w="264795" h="248920">
                <a:moveTo>
                  <a:pt x="123820" y="113115"/>
                </a:moveTo>
                <a:lnTo>
                  <a:pt x="98641" y="113115"/>
                </a:lnTo>
                <a:lnTo>
                  <a:pt x="107680" y="115649"/>
                </a:lnTo>
                <a:lnTo>
                  <a:pt x="117552" y="123541"/>
                </a:lnTo>
                <a:lnTo>
                  <a:pt x="128270" y="136778"/>
                </a:lnTo>
                <a:lnTo>
                  <a:pt x="136895" y="151130"/>
                </a:lnTo>
                <a:lnTo>
                  <a:pt x="137093" y="151511"/>
                </a:lnTo>
                <a:lnTo>
                  <a:pt x="140952" y="162940"/>
                </a:lnTo>
                <a:lnTo>
                  <a:pt x="140834" y="167259"/>
                </a:lnTo>
                <a:lnTo>
                  <a:pt x="126529" y="182425"/>
                </a:lnTo>
                <a:lnTo>
                  <a:pt x="145351" y="182425"/>
                </a:lnTo>
                <a:lnTo>
                  <a:pt x="148971" y="176863"/>
                </a:lnTo>
                <a:lnTo>
                  <a:pt x="151066" y="170372"/>
                </a:lnTo>
                <a:lnTo>
                  <a:pt x="151081" y="170180"/>
                </a:lnTo>
                <a:lnTo>
                  <a:pt x="151198" y="168656"/>
                </a:lnTo>
                <a:lnTo>
                  <a:pt x="151305" y="167259"/>
                </a:lnTo>
                <a:lnTo>
                  <a:pt x="151387" y="160781"/>
                </a:lnTo>
                <a:lnTo>
                  <a:pt x="150707" y="154916"/>
                </a:lnTo>
                <a:lnTo>
                  <a:pt x="132584" y="121294"/>
                </a:lnTo>
                <a:lnTo>
                  <a:pt x="125920" y="114665"/>
                </a:lnTo>
                <a:lnTo>
                  <a:pt x="123820" y="113115"/>
                </a:lnTo>
                <a:close/>
              </a:path>
              <a:path w="264795" h="248920">
                <a:moveTo>
                  <a:pt x="165803" y="76327"/>
                </a:moveTo>
                <a:lnTo>
                  <a:pt x="151002" y="76327"/>
                </a:lnTo>
                <a:lnTo>
                  <a:pt x="198120" y="143637"/>
                </a:lnTo>
                <a:lnTo>
                  <a:pt x="207970" y="136778"/>
                </a:lnTo>
                <a:lnTo>
                  <a:pt x="208242" y="136778"/>
                </a:lnTo>
                <a:lnTo>
                  <a:pt x="165803" y="76327"/>
                </a:lnTo>
                <a:close/>
              </a:path>
              <a:path w="264795" h="248920">
                <a:moveTo>
                  <a:pt x="250852" y="16001"/>
                </a:moveTo>
                <a:lnTo>
                  <a:pt x="241173" y="16001"/>
                </a:lnTo>
                <a:lnTo>
                  <a:pt x="243610" y="61214"/>
                </a:lnTo>
                <a:lnTo>
                  <a:pt x="249682" y="98933"/>
                </a:lnTo>
                <a:lnTo>
                  <a:pt x="252738" y="105167"/>
                </a:lnTo>
                <a:lnTo>
                  <a:pt x="252857" y="105409"/>
                </a:lnTo>
                <a:lnTo>
                  <a:pt x="264287" y="97409"/>
                </a:lnTo>
                <a:lnTo>
                  <a:pt x="258643" y="82333"/>
                </a:lnTo>
                <a:lnTo>
                  <a:pt x="254580" y="63118"/>
                </a:lnTo>
                <a:lnTo>
                  <a:pt x="254476" y="62626"/>
                </a:lnTo>
                <a:lnTo>
                  <a:pt x="251785" y="38276"/>
                </a:lnTo>
                <a:lnTo>
                  <a:pt x="250852" y="16001"/>
                </a:lnTo>
                <a:close/>
              </a:path>
              <a:path w="264795" h="248920">
                <a:moveTo>
                  <a:pt x="155193" y="61214"/>
                </a:moveTo>
                <a:lnTo>
                  <a:pt x="134747" y="78359"/>
                </a:lnTo>
                <a:lnTo>
                  <a:pt x="139064" y="84581"/>
                </a:lnTo>
                <a:lnTo>
                  <a:pt x="151002" y="76327"/>
                </a:lnTo>
                <a:lnTo>
                  <a:pt x="165803" y="76327"/>
                </a:lnTo>
                <a:lnTo>
                  <a:pt x="155193" y="61214"/>
                </a:lnTo>
                <a:close/>
              </a:path>
              <a:path w="264795" h="248920">
                <a:moveTo>
                  <a:pt x="244093" y="0"/>
                </a:moveTo>
                <a:lnTo>
                  <a:pt x="195961" y="33655"/>
                </a:lnTo>
                <a:lnTo>
                  <a:pt x="202564" y="42925"/>
                </a:lnTo>
                <a:lnTo>
                  <a:pt x="241173" y="16001"/>
                </a:lnTo>
                <a:lnTo>
                  <a:pt x="250852" y="16001"/>
                </a:lnTo>
                <a:lnTo>
                  <a:pt x="250571" y="9270"/>
                </a:lnTo>
                <a:lnTo>
                  <a:pt x="244093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4531740" y="5217921"/>
            <a:ext cx="288290" cy="240029"/>
          </a:xfrm>
          <a:custGeom>
            <a:avLst/>
            <a:gdLst/>
            <a:ahLst/>
            <a:cxnLst/>
            <a:rect l="l" t="t" r="r" b="b"/>
            <a:pathLst>
              <a:path w="288289" h="240029">
                <a:moveTo>
                  <a:pt x="54138" y="152272"/>
                </a:moveTo>
                <a:lnTo>
                  <a:pt x="28829" y="152272"/>
                </a:lnTo>
                <a:lnTo>
                  <a:pt x="37211" y="153542"/>
                </a:lnTo>
                <a:lnTo>
                  <a:pt x="40767" y="155955"/>
                </a:lnTo>
                <a:lnTo>
                  <a:pt x="43687" y="160146"/>
                </a:lnTo>
                <a:lnTo>
                  <a:pt x="46501" y="165504"/>
                </a:lnTo>
                <a:lnTo>
                  <a:pt x="47734" y="171068"/>
                </a:lnTo>
                <a:lnTo>
                  <a:pt x="47847" y="171576"/>
                </a:lnTo>
                <a:lnTo>
                  <a:pt x="47938" y="179220"/>
                </a:lnTo>
                <a:lnTo>
                  <a:pt x="46609" y="187578"/>
                </a:lnTo>
                <a:lnTo>
                  <a:pt x="44450" y="196722"/>
                </a:lnTo>
                <a:lnTo>
                  <a:pt x="42525" y="206815"/>
                </a:lnTo>
                <a:lnTo>
                  <a:pt x="41529" y="215931"/>
                </a:lnTo>
                <a:lnTo>
                  <a:pt x="41485" y="224047"/>
                </a:lnTo>
                <a:lnTo>
                  <a:pt x="42418" y="231139"/>
                </a:lnTo>
                <a:lnTo>
                  <a:pt x="48513" y="239902"/>
                </a:lnTo>
                <a:lnTo>
                  <a:pt x="72976" y="222757"/>
                </a:lnTo>
                <a:lnTo>
                  <a:pt x="54483" y="222757"/>
                </a:lnTo>
                <a:lnTo>
                  <a:pt x="52718" y="216943"/>
                </a:lnTo>
                <a:lnTo>
                  <a:pt x="52181" y="210153"/>
                </a:lnTo>
                <a:lnTo>
                  <a:pt x="52857" y="202362"/>
                </a:lnTo>
                <a:lnTo>
                  <a:pt x="54737" y="193547"/>
                </a:lnTo>
                <a:lnTo>
                  <a:pt x="58547" y="178561"/>
                </a:lnTo>
                <a:lnTo>
                  <a:pt x="59573" y="172291"/>
                </a:lnTo>
                <a:lnTo>
                  <a:pt x="59650" y="171068"/>
                </a:lnTo>
                <a:lnTo>
                  <a:pt x="59309" y="166623"/>
                </a:lnTo>
                <a:lnTo>
                  <a:pt x="59190" y="164310"/>
                </a:lnTo>
                <a:lnTo>
                  <a:pt x="59064" y="161863"/>
                </a:lnTo>
                <a:lnTo>
                  <a:pt x="59055" y="161670"/>
                </a:lnTo>
                <a:lnTo>
                  <a:pt x="57276" y="156844"/>
                </a:lnTo>
                <a:lnTo>
                  <a:pt x="54316" y="152526"/>
                </a:lnTo>
                <a:lnTo>
                  <a:pt x="54229" y="152399"/>
                </a:lnTo>
                <a:lnTo>
                  <a:pt x="54138" y="152272"/>
                </a:lnTo>
                <a:close/>
              </a:path>
              <a:path w="288289" h="240029">
                <a:moveTo>
                  <a:pt x="86995" y="199897"/>
                </a:moveTo>
                <a:lnTo>
                  <a:pt x="54483" y="222757"/>
                </a:lnTo>
                <a:lnTo>
                  <a:pt x="72976" y="222757"/>
                </a:lnTo>
                <a:lnTo>
                  <a:pt x="93091" y="208660"/>
                </a:lnTo>
                <a:lnTo>
                  <a:pt x="86995" y="199897"/>
                </a:lnTo>
                <a:close/>
              </a:path>
              <a:path w="288289" h="240029">
                <a:moveTo>
                  <a:pt x="97647" y="95154"/>
                </a:moveTo>
                <a:lnTo>
                  <a:pt x="73660" y="123951"/>
                </a:lnTo>
                <a:lnTo>
                  <a:pt x="74610" y="132050"/>
                </a:lnTo>
                <a:lnTo>
                  <a:pt x="92823" y="165705"/>
                </a:lnTo>
                <a:lnTo>
                  <a:pt x="127650" y="183292"/>
                </a:lnTo>
                <a:lnTo>
                  <a:pt x="134113" y="181796"/>
                </a:lnTo>
                <a:lnTo>
                  <a:pt x="140208" y="178561"/>
                </a:lnTo>
                <a:lnTo>
                  <a:pt x="145351" y="173916"/>
                </a:lnTo>
                <a:lnTo>
                  <a:pt x="127010" y="173916"/>
                </a:lnTo>
                <a:lnTo>
                  <a:pt x="117665" y="171259"/>
                </a:lnTo>
                <a:lnTo>
                  <a:pt x="107763" y="163353"/>
                </a:lnTo>
                <a:lnTo>
                  <a:pt x="97028" y="150113"/>
                </a:lnTo>
                <a:lnTo>
                  <a:pt x="88261" y="135516"/>
                </a:lnTo>
                <a:lnTo>
                  <a:pt x="84232" y="123539"/>
                </a:lnTo>
                <a:lnTo>
                  <a:pt x="84747" y="116522"/>
                </a:lnTo>
                <a:lnTo>
                  <a:pt x="84856" y="115032"/>
                </a:lnTo>
                <a:lnTo>
                  <a:pt x="84919" y="114180"/>
                </a:lnTo>
                <a:lnTo>
                  <a:pt x="90297" y="107441"/>
                </a:lnTo>
                <a:lnTo>
                  <a:pt x="98534" y="104606"/>
                </a:lnTo>
                <a:lnTo>
                  <a:pt x="123743" y="104606"/>
                </a:lnTo>
                <a:lnTo>
                  <a:pt x="118897" y="101026"/>
                </a:lnTo>
                <a:lnTo>
                  <a:pt x="111633" y="97408"/>
                </a:lnTo>
                <a:lnTo>
                  <a:pt x="104467" y="95412"/>
                </a:lnTo>
                <a:lnTo>
                  <a:pt x="97647" y="95154"/>
                </a:lnTo>
                <a:close/>
              </a:path>
              <a:path w="288289" h="240029">
                <a:moveTo>
                  <a:pt x="30480" y="140969"/>
                </a:moveTo>
                <a:lnTo>
                  <a:pt x="23495" y="143001"/>
                </a:lnTo>
                <a:lnTo>
                  <a:pt x="16510" y="147954"/>
                </a:lnTo>
                <a:lnTo>
                  <a:pt x="9906" y="152526"/>
                </a:lnTo>
                <a:lnTo>
                  <a:pt x="4445" y="158749"/>
                </a:lnTo>
                <a:lnTo>
                  <a:pt x="0" y="166623"/>
                </a:lnTo>
                <a:lnTo>
                  <a:pt x="6096" y="175259"/>
                </a:lnTo>
                <a:lnTo>
                  <a:pt x="10167" y="166623"/>
                </a:lnTo>
                <a:lnTo>
                  <a:pt x="10287" y="166369"/>
                </a:lnTo>
                <a:lnTo>
                  <a:pt x="14986" y="160146"/>
                </a:lnTo>
                <a:lnTo>
                  <a:pt x="20193" y="156590"/>
                </a:lnTo>
                <a:lnTo>
                  <a:pt x="24637" y="153415"/>
                </a:lnTo>
                <a:lnTo>
                  <a:pt x="28829" y="152272"/>
                </a:lnTo>
                <a:lnTo>
                  <a:pt x="54138" y="152272"/>
                </a:lnTo>
                <a:lnTo>
                  <a:pt x="49784" y="146176"/>
                </a:lnTo>
                <a:lnTo>
                  <a:pt x="44196" y="142620"/>
                </a:lnTo>
                <a:lnTo>
                  <a:pt x="37337" y="141858"/>
                </a:lnTo>
                <a:lnTo>
                  <a:pt x="30480" y="140969"/>
                </a:lnTo>
                <a:close/>
              </a:path>
              <a:path w="288289" h="240029">
                <a:moveTo>
                  <a:pt x="123743" y="104606"/>
                </a:moveTo>
                <a:lnTo>
                  <a:pt x="98534" y="104606"/>
                </a:lnTo>
                <a:lnTo>
                  <a:pt x="107616" y="107140"/>
                </a:lnTo>
                <a:lnTo>
                  <a:pt x="117532" y="115032"/>
                </a:lnTo>
                <a:lnTo>
                  <a:pt x="128270" y="128269"/>
                </a:lnTo>
                <a:lnTo>
                  <a:pt x="136875" y="142620"/>
                </a:lnTo>
                <a:lnTo>
                  <a:pt x="137073" y="143001"/>
                </a:lnTo>
                <a:lnTo>
                  <a:pt x="140890" y="154431"/>
                </a:lnTo>
                <a:lnTo>
                  <a:pt x="140841" y="157606"/>
                </a:lnTo>
                <a:lnTo>
                  <a:pt x="140753" y="158749"/>
                </a:lnTo>
                <a:lnTo>
                  <a:pt x="140645" y="160146"/>
                </a:lnTo>
                <a:lnTo>
                  <a:pt x="140528" y="161670"/>
                </a:lnTo>
                <a:lnTo>
                  <a:pt x="140513" y="161863"/>
                </a:lnTo>
                <a:lnTo>
                  <a:pt x="140398" y="163353"/>
                </a:lnTo>
                <a:lnTo>
                  <a:pt x="140325" y="164310"/>
                </a:lnTo>
                <a:lnTo>
                  <a:pt x="134874" y="171068"/>
                </a:lnTo>
                <a:lnTo>
                  <a:pt x="126458" y="173916"/>
                </a:lnTo>
                <a:lnTo>
                  <a:pt x="145351" y="173916"/>
                </a:lnTo>
                <a:lnTo>
                  <a:pt x="148971" y="168354"/>
                </a:lnTo>
                <a:lnTo>
                  <a:pt x="151066" y="161863"/>
                </a:lnTo>
                <a:lnTo>
                  <a:pt x="151081" y="161670"/>
                </a:lnTo>
                <a:lnTo>
                  <a:pt x="151198" y="160146"/>
                </a:lnTo>
                <a:lnTo>
                  <a:pt x="151305" y="158749"/>
                </a:lnTo>
                <a:lnTo>
                  <a:pt x="151382" y="152272"/>
                </a:lnTo>
                <a:lnTo>
                  <a:pt x="150687" y="146407"/>
                </a:lnTo>
                <a:lnTo>
                  <a:pt x="132474" y="112785"/>
                </a:lnTo>
                <a:lnTo>
                  <a:pt x="125841" y="106156"/>
                </a:lnTo>
                <a:lnTo>
                  <a:pt x="123743" y="104606"/>
                </a:lnTo>
                <a:close/>
              </a:path>
              <a:path w="288289" h="240029">
                <a:moveTo>
                  <a:pt x="165778" y="67817"/>
                </a:moveTo>
                <a:lnTo>
                  <a:pt x="150875" y="67817"/>
                </a:lnTo>
                <a:lnTo>
                  <a:pt x="198120" y="135127"/>
                </a:lnTo>
                <a:lnTo>
                  <a:pt x="207845" y="128269"/>
                </a:lnTo>
                <a:lnTo>
                  <a:pt x="208114" y="128269"/>
                </a:lnTo>
                <a:lnTo>
                  <a:pt x="165778" y="67817"/>
                </a:lnTo>
                <a:close/>
              </a:path>
              <a:path w="288289" h="240029">
                <a:moveTo>
                  <a:pt x="231012" y="0"/>
                </a:moveTo>
                <a:lnTo>
                  <a:pt x="204758" y="28828"/>
                </a:lnTo>
                <a:lnTo>
                  <a:pt x="204716" y="30098"/>
                </a:lnTo>
                <a:lnTo>
                  <a:pt x="205739" y="35559"/>
                </a:lnTo>
                <a:lnTo>
                  <a:pt x="209676" y="41147"/>
                </a:lnTo>
                <a:lnTo>
                  <a:pt x="212089" y="44703"/>
                </a:lnTo>
                <a:lnTo>
                  <a:pt x="215011" y="47116"/>
                </a:lnTo>
                <a:lnTo>
                  <a:pt x="218312" y="48386"/>
                </a:lnTo>
                <a:lnTo>
                  <a:pt x="221614" y="49783"/>
                </a:lnTo>
                <a:lnTo>
                  <a:pt x="226313" y="50418"/>
                </a:lnTo>
                <a:lnTo>
                  <a:pt x="232410" y="50418"/>
                </a:lnTo>
                <a:lnTo>
                  <a:pt x="229327" y="59435"/>
                </a:lnTo>
                <a:lnTo>
                  <a:pt x="229200" y="60070"/>
                </a:lnTo>
                <a:lnTo>
                  <a:pt x="228400" y="67436"/>
                </a:lnTo>
                <a:lnTo>
                  <a:pt x="228314" y="68230"/>
                </a:lnTo>
                <a:lnTo>
                  <a:pt x="229627" y="76072"/>
                </a:lnTo>
                <a:lnTo>
                  <a:pt x="233172" y="83184"/>
                </a:lnTo>
                <a:lnTo>
                  <a:pt x="237489" y="89280"/>
                </a:lnTo>
                <a:lnTo>
                  <a:pt x="243205" y="92582"/>
                </a:lnTo>
                <a:lnTo>
                  <a:pt x="257556" y="93598"/>
                </a:lnTo>
                <a:lnTo>
                  <a:pt x="264795" y="91312"/>
                </a:lnTo>
                <a:lnTo>
                  <a:pt x="272161" y="86105"/>
                </a:lnTo>
                <a:lnTo>
                  <a:pt x="276912" y="82803"/>
                </a:lnTo>
                <a:lnTo>
                  <a:pt x="258191" y="82803"/>
                </a:lnTo>
                <a:lnTo>
                  <a:pt x="253492" y="82041"/>
                </a:lnTo>
                <a:lnTo>
                  <a:pt x="248920" y="81406"/>
                </a:lnTo>
                <a:lnTo>
                  <a:pt x="245110" y="78866"/>
                </a:lnTo>
                <a:lnTo>
                  <a:pt x="239649" y="71119"/>
                </a:lnTo>
                <a:lnTo>
                  <a:pt x="238379" y="67817"/>
                </a:lnTo>
                <a:lnTo>
                  <a:pt x="238364" y="67436"/>
                </a:lnTo>
                <a:lnTo>
                  <a:pt x="238251" y="64515"/>
                </a:lnTo>
                <a:lnTo>
                  <a:pt x="237998" y="61213"/>
                </a:lnTo>
                <a:lnTo>
                  <a:pt x="238887" y="56514"/>
                </a:lnTo>
                <a:lnTo>
                  <a:pt x="240664" y="50672"/>
                </a:lnTo>
                <a:lnTo>
                  <a:pt x="257683" y="49402"/>
                </a:lnTo>
                <a:lnTo>
                  <a:pt x="284288" y="49402"/>
                </a:lnTo>
                <a:lnTo>
                  <a:pt x="282701" y="47116"/>
                </a:lnTo>
                <a:lnTo>
                  <a:pt x="277219" y="41592"/>
                </a:lnTo>
                <a:lnTo>
                  <a:pt x="272064" y="39115"/>
                </a:lnTo>
                <a:lnTo>
                  <a:pt x="229362" y="39115"/>
                </a:lnTo>
                <a:lnTo>
                  <a:pt x="222123" y="37591"/>
                </a:lnTo>
                <a:lnTo>
                  <a:pt x="219329" y="35813"/>
                </a:lnTo>
                <a:lnTo>
                  <a:pt x="217424" y="32892"/>
                </a:lnTo>
                <a:lnTo>
                  <a:pt x="215392" y="30098"/>
                </a:lnTo>
                <a:lnTo>
                  <a:pt x="214884" y="26923"/>
                </a:lnTo>
                <a:lnTo>
                  <a:pt x="216916" y="20065"/>
                </a:lnTo>
                <a:lnTo>
                  <a:pt x="219329" y="17144"/>
                </a:lnTo>
                <a:lnTo>
                  <a:pt x="223012" y="14604"/>
                </a:lnTo>
                <a:lnTo>
                  <a:pt x="226695" y="11937"/>
                </a:lnTo>
                <a:lnTo>
                  <a:pt x="230505" y="10667"/>
                </a:lnTo>
                <a:lnTo>
                  <a:pt x="252109" y="10667"/>
                </a:lnTo>
                <a:lnTo>
                  <a:pt x="250825" y="8000"/>
                </a:lnTo>
                <a:lnTo>
                  <a:pt x="247396" y="3175"/>
                </a:lnTo>
                <a:lnTo>
                  <a:pt x="242824" y="634"/>
                </a:lnTo>
                <a:lnTo>
                  <a:pt x="236855" y="380"/>
                </a:lnTo>
                <a:lnTo>
                  <a:pt x="231012" y="0"/>
                </a:lnTo>
                <a:close/>
              </a:path>
              <a:path w="288289" h="240029">
                <a:moveTo>
                  <a:pt x="284288" y="49402"/>
                </a:moveTo>
                <a:lnTo>
                  <a:pt x="257683" y="49402"/>
                </a:lnTo>
                <a:lnTo>
                  <a:pt x="262636" y="49529"/>
                </a:lnTo>
                <a:lnTo>
                  <a:pt x="265811" y="50291"/>
                </a:lnTo>
                <a:lnTo>
                  <a:pt x="268859" y="51180"/>
                </a:lnTo>
                <a:lnTo>
                  <a:pt x="271399" y="52958"/>
                </a:lnTo>
                <a:lnTo>
                  <a:pt x="273431" y="55879"/>
                </a:lnTo>
                <a:lnTo>
                  <a:pt x="275971" y="59435"/>
                </a:lnTo>
                <a:lnTo>
                  <a:pt x="276733" y="63372"/>
                </a:lnTo>
                <a:lnTo>
                  <a:pt x="275501" y="67436"/>
                </a:lnTo>
                <a:lnTo>
                  <a:pt x="274320" y="71754"/>
                </a:lnTo>
                <a:lnTo>
                  <a:pt x="271525" y="75310"/>
                </a:lnTo>
                <a:lnTo>
                  <a:pt x="262763" y="81533"/>
                </a:lnTo>
                <a:lnTo>
                  <a:pt x="258191" y="82803"/>
                </a:lnTo>
                <a:lnTo>
                  <a:pt x="276912" y="82803"/>
                </a:lnTo>
                <a:lnTo>
                  <a:pt x="279654" y="80898"/>
                </a:lnTo>
                <a:lnTo>
                  <a:pt x="284353" y="74675"/>
                </a:lnTo>
                <a:lnTo>
                  <a:pt x="286049" y="68230"/>
                </a:lnTo>
                <a:lnTo>
                  <a:pt x="288163" y="60070"/>
                </a:lnTo>
                <a:lnTo>
                  <a:pt x="287020" y="53339"/>
                </a:lnTo>
                <a:lnTo>
                  <a:pt x="284376" y="49529"/>
                </a:lnTo>
                <a:lnTo>
                  <a:pt x="284288" y="49402"/>
                </a:lnTo>
                <a:close/>
              </a:path>
              <a:path w="288289" h="240029">
                <a:moveTo>
                  <a:pt x="155194" y="52704"/>
                </a:moveTo>
                <a:lnTo>
                  <a:pt x="134620" y="69849"/>
                </a:lnTo>
                <a:lnTo>
                  <a:pt x="139064" y="76072"/>
                </a:lnTo>
                <a:lnTo>
                  <a:pt x="150875" y="67817"/>
                </a:lnTo>
                <a:lnTo>
                  <a:pt x="165778" y="67817"/>
                </a:lnTo>
                <a:lnTo>
                  <a:pt x="155194" y="52704"/>
                </a:lnTo>
                <a:close/>
              </a:path>
              <a:path w="288289" h="240029">
                <a:moveTo>
                  <a:pt x="252109" y="10667"/>
                </a:moveTo>
                <a:lnTo>
                  <a:pt x="230505" y="10667"/>
                </a:lnTo>
                <a:lnTo>
                  <a:pt x="235838" y="11048"/>
                </a:lnTo>
                <a:lnTo>
                  <a:pt x="237744" y="11048"/>
                </a:lnTo>
                <a:lnTo>
                  <a:pt x="240537" y="12700"/>
                </a:lnTo>
                <a:lnTo>
                  <a:pt x="246634" y="21335"/>
                </a:lnTo>
                <a:lnTo>
                  <a:pt x="246761" y="28828"/>
                </a:lnTo>
                <a:lnTo>
                  <a:pt x="243027" y="38163"/>
                </a:lnTo>
                <a:lnTo>
                  <a:pt x="242950" y="38353"/>
                </a:lnTo>
                <a:lnTo>
                  <a:pt x="235076" y="39115"/>
                </a:lnTo>
                <a:lnTo>
                  <a:pt x="272064" y="39115"/>
                </a:lnTo>
                <a:lnTo>
                  <a:pt x="270081" y="38163"/>
                </a:lnTo>
                <a:lnTo>
                  <a:pt x="266297" y="37591"/>
                </a:lnTo>
                <a:lnTo>
                  <a:pt x="250698" y="37591"/>
                </a:lnTo>
                <a:lnTo>
                  <a:pt x="253598" y="28828"/>
                </a:lnTo>
                <a:lnTo>
                  <a:pt x="253856" y="26923"/>
                </a:lnTo>
                <a:lnTo>
                  <a:pt x="254557" y="21335"/>
                </a:lnTo>
                <a:lnTo>
                  <a:pt x="254513" y="20065"/>
                </a:lnTo>
                <a:lnTo>
                  <a:pt x="253772" y="14604"/>
                </a:lnTo>
                <a:lnTo>
                  <a:pt x="253680" y="13928"/>
                </a:lnTo>
                <a:lnTo>
                  <a:pt x="252109" y="10667"/>
                </a:lnTo>
                <a:close/>
              </a:path>
              <a:path w="288289" h="240029">
                <a:moveTo>
                  <a:pt x="261252" y="36829"/>
                </a:moveTo>
                <a:lnTo>
                  <a:pt x="250698" y="37591"/>
                </a:lnTo>
                <a:lnTo>
                  <a:pt x="266297" y="37591"/>
                </a:lnTo>
                <a:lnTo>
                  <a:pt x="261252" y="36829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4947792" y="5221049"/>
            <a:ext cx="281940" cy="236854"/>
          </a:xfrm>
          <a:custGeom>
            <a:avLst/>
            <a:gdLst/>
            <a:ahLst/>
            <a:cxnLst/>
            <a:rect l="l" t="t" r="r" b="b"/>
            <a:pathLst>
              <a:path w="281939" h="236854">
                <a:moveTo>
                  <a:pt x="54140" y="149145"/>
                </a:moveTo>
                <a:lnTo>
                  <a:pt x="28956" y="149145"/>
                </a:lnTo>
                <a:lnTo>
                  <a:pt x="37337" y="150415"/>
                </a:lnTo>
                <a:lnTo>
                  <a:pt x="40894" y="152828"/>
                </a:lnTo>
                <a:lnTo>
                  <a:pt x="43815" y="157019"/>
                </a:lnTo>
                <a:lnTo>
                  <a:pt x="46573" y="162377"/>
                </a:lnTo>
                <a:lnTo>
                  <a:pt x="47799" y="167941"/>
                </a:lnTo>
                <a:lnTo>
                  <a:pt x="47911" y="168449"/>
                </a:lnTo>
                <a:lnTo>
                  <a:pt x="47994" y="176093"/>
                </a:lnTo>
                <a:lnTo>
                  <a:pt x="46609" y="184451"/>
                </a:lnTo>
                <a:lnTo>
                  <a:pt x="44577" y="193595"/>
                </a:lnTo>
                <a:lnTo>
                  <a:pt x="42596" y="203688"/>
                </a:lnTo>
                <a:lnTo>
                  <a:pt x="41592" y="212804"/>
                </a:lnTo>
                <a:lnTo>
                  <a:pt x="41540" y="220920"/>
                </a:lnTo>
                <a:lnTo>
                  <a:pt x="42418" y="228012"/>
                </a:lnTo>
                <a:lnTo>
                  <a:pt x="48641" y="236775"/>
                </a:lnTo>
                <a:lnTo>
                  <a:pt x="73103" y="219630"/>
                </a:lnTo>
                <a:lnTo>
                  <a:pt x="54483" y="219630"/>
                </a:lnTo>
                <a:lnTo>
                  <a:pt x="52790" y="213816"/>
                </a:lnTo>
                <a:lnTo>
                  <a:pt x="58674" y="175434"/>
                </a:lnTo>
                <a:lnTo>
                  <a:pt x="59586" y="169164"/>
                </a:lnTo>
                <a:lnTo>
                  <a:pt x="59663" y="167941"/>
                </a:lnTo>
                <a:lnTo>
                  <a:pt x="59524" y="165227"/>
                </a:lnTo>
                <a:lnTo>
                  <a:pt x="59422" y="163242"/>
                </a:lnTo>
                <a:lnTo>
                  <a:pt x="59317" y="161182"/>
                </a:lnTo>
                <a:lnTo>
                  <a:pt x="59191" y="158736"/>
                </a:lnTo>
                <a:lnTo>
                  <a:pt x="59182" y="158543"/>
                </a:lnTo>
                <a:lnTo>
                  <a:pt x="57404" y="153717"/>
                </a:lnTo>
                <a:lnTo>
                  <a:pt x="54319" y="149399"/>
                </a:lnTo>
                <a:lnTo>
                  <a:pt x="54229" y="149272"/>
                </a:lnTo>
                <a:lnTo>
                  <a:pt x="54140" y="149145"/>
                </a:lnTo>
                <a:close/>
              </a:path>
              <a:path w="281939" h="236854">
                <a:moveTo>
                  <a:pt x="86995" y="196770"/>
                </a:moveTo>
                <a:lnTo>
                  <a:pt x="54483" y="219630"/>
                </a:lnTo>
                <a:lnTo>
                  <a:pt x="73103" y="219630"/>
                </a:lnTo>
                <a:lnTo>
                  <a:pt x="93218" y="205533"/>
                </a:lnTo>
                <a:lnTo>
                  <a:pt x="86995" y="196770"/>
                </a:lnTo>
                <a:close/>
              </a:path>
              <a:path w="281939" h="236854">
                <a:moveTo>
                  <a:pt x="97774" y="92027"/>
                </a:moveTo>
                <a:lnTo>
                  <a:pt x="73787" y="120824"/>
                </a:lnTo>
                <a:lnTo>
                  <a:pt x="74717" y="128922"/>
                </a:lnTo>
                <a:lnTo>
                  <a:pt x="92840" y="162577"/>
                </a:lnTo>
                <a:lnTo>
                  <a:pt x="127698" y="180165"/>
                </a:lnTo>
                <a:lnTo>
                  <a:pt x="134131" y="178669"/>
                </a:lnTo>
                <a:lnTo>
                  <a:pt x="140208" y="175434"/>
                </a:lnTo>
                <a:lnTo>
                  <a:pt x="145371" y="170789"/>
                </a:lnTo>
                <a:lnTo>
                  <a:pt x="127083" y="170789"/>
                </a:lnTo>
                <a:lnTo>
                  <a:pt x="117744" y="168132"/>
                </a:lnTo>
                <a:lnTo>
                  <a:pt x="107872" y="160226"/>
                </a:lnTo>
                <a:lnTo>
                  <a:pt x="97155" y="146986"/>
                </a:lnTo>
                <a:lnTo>
                  <a:pt x="88370" y="132389"/>
                </a:lnTo>
                <a:lnTo>
                  <a:pt x="84312" y="120411"/>
                </a:lnTo>
                <a:lnTo>
                  <a:pt x="84822" y="113395"/>
                </a:lnTo>
                <a:lnTo>
                  <a:pt x="84930" y="111904"/>
                </a:lnTo>
                <a:lnTo>
                  <a:pt x="84992" y="111053"/>
                </a:lnTo>
                <a:lnTo>
                  <a:pt x="90424" y="104314"/>
                </a:lnTo>
                <a:lnTo>
                  <a:pt x="98641" y="101478"/>
                </a:lnTo>
                <a:lnTo>
                  <a:pt x="123820" y="101478"/>
                </a:lnTo>
                <a:lnTo>
                  <a:pt x="118971" y="97899"/>
                </a:lnTo>
                <a:lnTo>
                  <a:pt x="111760" y="94281"/>
                </a:lnTo>
                <a:lnTo>
                  <a:pt x="104594" y="92285"/>
                </a:lnTo>
                <a:lnTo>
                  <a:pt x="97774" y="92027"/>
                </a:lnTo>
                <a:close/>
              </a:path>
              <a:path w="281939" h="236854">
                <a:moveTo>
                  <a:pt x="30480" y="137842"/>
                </a:moveTo>
                <a:lnTo>
                  <a:pt x="23622" y="139874"/>
                </a:lnTo>
                <a:lnTo>
                  <a:pt x="10033" y="149399"/>
                </a:lnTo>
                <a:lnTo>
                  <a:pt x="4445" y="155622"/>
                </a:lnTo>
                <a:lnTo>
                  <a:pt x="0" y="163496"/>
                </a:lnTo>
                <a:lnTo>
                  <a:pt x="6096" y="172132"/>
                </a:lnTo>
                <a:lnTo>
                  <a:pt x="10290" y="163496"/>
                </a:lnTo>
                <a:lnTo>
                  <a:pt x="10414" y="163242"/>
                </a:lnTo>
                <a:lnTo>
                  <a:pt x="15112" y="157019"/>
                </a:lnTo>
                <a:lnTo>
                  <a:pt x="20193" y="153463"/>
                </a:lnTo>
                <a:lnTo>
                  <a:pt x="24637" y="150288"/>
                </a:lnTo>
                <a:lnTo>
                  <a:pt x="28956" y="149145"/>
                </a:lnTo>
                <a:lnTo>
                  <a:pt x="54140" y="149145"/>
                </a:lnTo>
                <a:lnTo>
                  <a:pt x="49911" y="143049"/>
                </a:lnTo>
                <a:lnTo>
                  <a:pt x="44323" y="139493"/>
                </a:lnTo>
                <a:lnTo>
                  <a:pt x="37337" y="138731"/>
                </a:lnTo>
                <a:lnTo>
                  <a:pt x="30480" y="137842"/>
                </a:lnTo>
                <a:close/>
              </a:path>
              <a:path w="281939" h="236854">
                <a:moveTo>
                  <a:pt x="123820" y="101478"/>
                </a:moveTo>
                <a:lnTo>
                  <a:pt x="98641" y="101478"/>
                </a:lnTo>
                <a:lnTo>
                  <a:pt x="107680" y="104012"/>
                </a:lnTo>
                <a:lnTo>
                  <a:pt x="117552" y="111904"/>
                </a:lnTo>
                <a:lnTo>
                  <a:pt x="128270" y="125142"/>
                </a:lnTo>
                <a:lnTo>
                  <a:pt x="136895" y="139493"/>
                </a:lnTo>
                <a:lnTo>
                  <a:pt x="137093" y="139874"/>
                </a:lnTo>
                <a:lnTo>
                  <a:pt x="140952" y="151304"/>
                </a:lnTo>
                <a:lnTo>
                  <a:pt x="140834" y="155622"/>
                </a:lnTo>
                <a:lnTo>
                  <a:pt x="126529" y="170789"/>
                </a:lnTo>
                <a:lnTo>
                  <a:pt x="145371" y="170789"/>
                </a:lnTo>
                <a:lnTo>
                  <a:pt x="149034" y="165227"/>
                </a:lnTo>
                <a:lnTo>
                  <a:pt x="151173" y="158736"/>
                </a:lnTo>
                <a:lnTo>
                  <a:pt x="151188" y="158543"/>
                </a:lnTo>
                <a:lnTo>
                  <a:pt x="151310" y="157019"/>
                </a:lnTo>
                <a:lnTo>
                  <a:pt x="151421" y="155622"/>
                </a:lnTo>
                <a:lnTo>
                  <a:pt x="151509" y="149145"/>
                </a:lnTo>
                <a:lnTo>
                  <a:pt x="150814" y="143279"/>
                </a:lnTo>
                <a:lnTo>
                  <a:pt x="132584" y="109658"/>
                </a:lnTo>
                <a:lnTo>
                  <a:pt x="125920" y="103028"/>
                </a:lnTo>
                <a:lnTo>
                  <a:pt x="123820" y="101478"/>
                </a:lnTo>
                <a:close/>
              </a:path>
              <a:path w="281939" h="236854">
                <a:moveTo>
                  <a:pt x="165905" y="64690"/>
                </a:moveTo>
                <a:lnTo>
                  <a:pt x="151003" y="64690"/>
                </a:lnTo>
                <a:lnTo>
                  <a:pt x="198247" y="132000"/>
                </a:lnTo>
                <a:lnTo>
                  <a:pt x="207972" y="125142"/>
                </a:lnTo>
                <a:lnTo>
                  <a:pt x="208241" y="125142"/>
                </a:lnTo>
                <a:lnTo>
                  <a:pt x="165905" y="64690"/>
                </a:lnTo>
                <a:close/>
              </a:path>
              <a:path w="281939" h="236854">
                <a:moveTo>
                  <a:pt x="275439" y="35734"/>
                </a:moveTo>
                <a:lnTo>
                  <a:pt x="260096" y="35734"/>
                </a:lnTo>
                <a:lnTo>
                  <a:pt x="264451" y="42618"/>
                </a:lnTo>
                <a:lnTo>
                  <a:pt x="267604" y="49180"/>
                </a:lnTo>
                <a:lnTo>
                  <a:pt x="269543" y="55433"/>
                </a:lnTo>
                <a:lnTo>
                  <a:pt x="270225" y="61134"/>
                </a:lnTo>
                <a:lnTo>
                  <a:pt x="270310" y="63039"/>
                </a:lnTo>
                <a:lnTo>
                  <a:pt x="270430" y="66722"/>
                </a:lnTo>
                <a:lnTo>
                  <a:pt x="270510" y="69135"/>
                </a:lnTo>
                <a:lnTo>
                  <a:pt x="242697" y="87550"/>
                </a:lnTo>
                <a:lnTo>
                  <a:pt x="248666" y="96059"/>
                </a:lnTo>
                <a:lnTo>
                  <a:pt x="280035" y="67357"/>
                </a:lnTo>
                <a:lnTo>
                  <a:pt x="281346" y="61515"/>
                </a:lnTo>
                <a:lnTo>
                  <a:pt x="281341" y="59864"/>
                </a:lnTo>
                <a:lnTo>
                  <a:pt x="281150" y="57197"/>
                </a:lnTo>
                <a:lnTo>
                  <a:pt x="281024" y="55433"/>
                </a:lnTo>
                <a:lnTo>
                  <a:pt x="280924" y="54022"/>
                </a:lnTo>
                <a:lnTo>
                  <a:pt x="278765" y="46148"/>
                </a:lnTo>
                <a:lnTo>
                  <a:pt x="276606" y="38147"/>
                </a:lnTo>
                <a:lnTo>
                  <a:pt x="275439" y="35734"/>
                </a:lnTo>
                <a:close/>
              </a:path>
              <a:path w="281939" h="236854">
                <a:moveTo>
                  <a:pt x="155409" y="49704"/>
                </a:moveTo>
                <a:lnTo>
                  <a:pt x="155168" y="49704"/>
                </a:lnTo>
                <a:lnTo>
                  <a:pt x="134747" y="66722"/>
                </a:lnTo>
                <a:lnTo>
                  <a:pt x="139065" y="72945"/>
                </a:lnTo>
                <a:lnTo>
                  <a:pt x="151003" y="64690"/>
                </a:lnTo>
                <a:lnTo>
                  <a:pt x="165905" y="64690"/>
                </a:lnTo>
                <a:lnTo>
                  <a:pt x="155409" y="49704"/>
                </a:lnTo>
                <a:close/>
              </a:path>
              <a:path w="281939" h="236854">
                <a:moveTo>
                  <a:pt x="235689" y="0"/>
                </a:moveTo>
                <a:lnTo>
                  <a:pt x="228615" y="0"/>
                </a:lnTo>
                <a:lnTo>
                  <a:pt x="222220" y="1748"/>
                </a:lnTo>
                <a:lnTo>
                  <a:pt x="203554" y="31924"/>
                </a:lnTo>
                <a:lnTo>
                  <a:pt x="204406" y="37306"/>
                </a:lnTo>
                <a:lnTo>
                  <a:pt x="228473" y="61388"/>
                </a:lnTo>
                <a:lnTo>
                  <a:pt x="236093" y="63039"/>
                </a:lnTo>
                <a:lnTo>
                  <a:pt x="243078" y="61515"/>
                </a:lnTo>
                <a:lnTo>
                  <a:pt x="249428" y="57197"/>
                </a:lnTo>
                <a:lnTo>
                  <a:pt x="255778" y="52625"/>
                </a:lnTo>
                <a:lnTo>
                  <a:pt x="237109" y="52625"/>
                </a:lnTo>
                <a:lnTo>
                  <a:pt x="232156" y="51101"/>
                </a:lnTo>
                <a:lnTo>
                  <a:pt x="227203" y="49704"/>
                </a:lnTo>
                <a:lnTo>
                  <a:pt x="222911" y="46148"/>
                </a:lnTo>
                <a:lnTo>
                  <a:pt x="222583" y="45767"/>
                </a:lnTo>
                <a:lnTo>
                  <a:pt x="218821" y="40306"/>
                </a:lnTo>
                <a:lnTo>
                  <a:pt x="215011" y="34972"/>
                </a:lnTo>
                <a:lnTo>
                  <a:pt x="213233" y="29765"/>
                </a:lnTo>
                <a:lnTo>
                  <a:pt x="213603" y="25066"/>
                </a:lnTo>
                <a:lnTo>
                  <a:pt x="213868" y="20113"/>
                </a:lnTo>
                <a:lnTo>
                  <a:pt x="216281" y="16176"/>
                </a:lnTo>
                <a:lnTo>
                  <a:pt x="225298" y="9826"/>
                </a:lnTo>
                <a:lnTo>
                  <a:pt x="230505" y="9064"/>
                </a:lnTo>
                <a:lnTo>
                  <a:pt x="255033" y="9064"/>
                </a:lnTo>
                <a:lnTo>
                  <a:pt x="248894" y="4663"/>
                </a:lnTo>
                <a:lnTo>
                  <a:pt x="242062" y="1444"/>
                </a:lnTo>
                <a:lnTo>
                  <a:pt x="235689" y="0"/>
                </a:lnTo>
                <a:close/>
              </a:path>
              <a:path w="281939" h="236854">
                <a:moveTo>
                  <a:pt x="255033" y="9064"/>
                </a:moveTo>
                <a:lnTo>
                  <a:pt x="230505" y="9064"/>
                </a:lnTo>
                <a:lnTo>
                  <a:pt x="241681" y="12874"/>
                </a:lnTo>
                <a:lnTo>
                  <a:pt x="246761" y="16938"/>
                </a:lnTo>
                <a:lnTo>
                  <a:pt x="251206" y="23288"/>
                </a:lnTo>
                <a:lnTo>
                  <a:pt x="254000" y="27352"/>
                </a:lnTo>
                <a:lnTo>
                  <a:pt x="255016" y="31924"/>
                </a:lnTo>
                <a:lnTo>
                  <a:pt x="252984" y="41830"/>
                </a:lnTo>
                <a:lnTo>
                  <a:pt x="250317" y="45767"/>
                </a:lnTo>
                <a:lnTo>
                  <a:pt x="246126" y="48688"/>
                </a:lnTo>
                <a:lnTo>
                  <a:pt x="241681" y="51863"/>
                </a:lnTo>
                <a:lnTo>
                  <a:pt x="237109" y="52625"/>
                </a:lnTo>
                <a:lnTo>
                  <a:pt x="255778" y="52625"/>
                </a:lnTo>
                <a:lnTo>
                  <a:pt x="259461" y="45513"/>
                </a:lnTo>
                <a:lnTo>
                  <a:pt x="259939" y="38147"/>
                </a:lnTo>
                <a:lnTo>
                  <a:pt x="259993" y="37306"/>
                </a:lnTo>
                <a:lnTo>
                  <a:pt x="260096" y="35734"/>
                </a:lnTo>
                <a:lnTo>
                  <a:pt x="275439" y="35734"/>
                </a:lnTo>
                <a:lnTo>
                  <a:pt x="272923" y="30527"/>
                </a:lnTo>
                <a:lnTo>
                  <a:pt x="267843" y="23415"/>
                </a:lnTo>
                <a:lnTo>
                  <a:pt x="261796" y="15624"/>
                </a:lnTo>
                <a:lnTo>
                  <a:pt x="255476" y="9382"/>
                </a:lnTo>
                <a:lnTo>
                  <a:pt x="255033" y="9064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5363971" y="5221255"/>
            <a:ext cx="282575" cy="236854"/>
          </a:xfrm>
          <a:custGeom>
            <a:avLst/>
            <a:gdLst/>
            <a:ahLst/>
            <a:cxnLst/>
            <a:rect l="l" t="t" r="r" b="b"/>
            <a:pathLst>
              <a:path w="282575" h="236854">
                <a:moveTo>
                  <a:pt x="54138" y="148939"/>
                </a:moveTo>
                <a:lnTo>
                  <a:pt x="28955" y="148939"/>
                </a:lnTo>
                <a:lnTo>
                  <a:pt x="37337" y="150209"/>
                </a:lnTo>
                <a:lnTo>
                  <a:pt x="40893" y="152622"/>
                </a:lnTo>
                <a:lnTo>
                  <a:pt x="47940" y="175887"/>
                </a:lnTo>
                <a:lnTo>
                  <a:pt x="46608" y="184245"/>
                </a:lnTo>
                <a:lnTo>
                  <a:pt x="44450" y="193389"/>
                </a:lnTo>
                <a:lnTo>
                  <a:pt x="42525" y="203481"/>
                </a:lnTo>
                <a:lnTo>
                  <a:pt x="41528" y="212597"/>
                </a:lnTo>
                <a:lnTo>
                  <a:pt x="41485" y="220714"/>
                </a:lnTo>
                <a:lnTo>
                  <a:pt x="42417" y="227806"/>
                </a:lnTo>
                <a:lnTo>
                  <a:pt x="48513" y="236569"/>
                </a:lnTo>
                <a:lnTo>
                  <a:pt x="72976" y="219424"/>
                </a:lnTo>
                <a:lnTo>
                  <a:pt x="54482" y="219424"/>
                </a:lnTo>
                <a:lnTo>
                  <a:pt x="52772" y="213610"/>
                </a:lnTo>
                <a:lnTo>
                  <a:pt x="58674" y="175228"/>
                </a:lnTo>
                <a:lnTo>
                  <a:pt x="59586" y="168957"/>
                </a:lnTo>
                <a:lnTo>
                  <a:pt x="59650" y="167735"/>
                </a:lnTo>
                <a:lnTo>
                  <a:pt x="59308" y="163290"/>
                </a:lnTo>
                <a:lnTo>
                  <a:pt x="59190" y="160976"/>
                </a:lnTo>
                <a:lnTo>
                  <a:pt x="59064" y="158529"/>
                </a:lnTo>
                <a:lnTo>
                  <a:pt x="59054" y="158337"/>
                </a:lnTo>
                <a:lnTo>
                  <a:pt x="57403" y="153511"/>
                </a:lnTo>
                <a:lnTo>
                  <a:pt x="54138" y="148939"/>
                </a:lnTo>
                <a:close/>
              </a:path>
              <a:path w="282575" h="236854">
                <a:moveTo>
                  <a:pt x="86994" y="196564"/>
                </a:moveTo>
                <a:lnTo>
                  <a:pt x="54482" y="219424"/>
                </a:lnTo>
                <a:lnTo>
                  <a:pt x="72976" y="219424"/>
                </a:lnTo>
                <a:lnTo>
                  <a:pt x="93090" y="205327"/>
                </a:lnTo>
                <a:lnTo>
                  <a:pt x="86994" y="196564"/>
                </a:lnTo>
                <a:close/>
              </a:path>
              <a:path w="282575" h="236854">
                <a:moveTo>
                  <a:pt x="97710" y="91821"/>
                </a:moveTo>
                <a:lnTo>
                  <a:pt x="73695" y="120205"/>
                </a:lnTo>
                <a:lnTo>
                  <a:pt x="73803" y="121844"/>
                </a:lnTo>
                <a:lnTo>
                  <a:pt x="92823" y="162371"/>
                </a:lnTo>
                <a:lnTo>
                  <a:pt x="127650" y="179959"/>
                </a:lnTo>
                <a:lnTo>
                  <a:pt x="134113" y="178462"/>
                </a:lnTo>
                <a:lnTo>
                  <a:pt x="140207" y="175228"/>
                </a:lnTo>
                <a:lnTo>
                  <a:pt x="145351" y="170582"/>
                </a:lnTo>
                <a:lnTo>
                  <a:pt x="127010" y="170582"/>
                </a:lnTo>
                <a:lnTo>
                  <a:pt x="117665" y="167925"/>
                </a:lnTo>
                <a:lnTo>
                  <a:pt x="107763" y="160019"/>
                </a:lnTo>
                <a:lnTo>
                  <a:pt x="97027" y="146780"/>
                </a:lnTo>
                <a:lnTo>
                  <a:pt x="88261" y="132183"/>
                </a:lnTo>
                <a:lnTo>
                  <a:pt x="84232" y="120205"/>
                </a:lnTo>
                <a:lnTo>
                  <a:pt x="84610" y="115062"/>
                </a:lnTo>
                <a:lnTo>
                  <a:pt x="84714" y="113633"/>
                </a:lnTo>
                <a:lnTo>
                  <a:pt x="84747" y="113188"/>
                </a:lnTo>
                <a:lnTo>
                  <a:pt x="84855" y="111716"/>
                </a:lnTo>
                <a:lnTo>
                  <a:pt x="84919" y="110847"/>
                </a:lnTo>
                <a:lnTo>
                  <a:pt x="90297" y="104108"/>
                </a:lnTo>
                <a:lnTo>
                  <a:pt x="98534" y="101272"/>
                </a:lnTo>
                <a:lnTo>
                  <a:pt x="123782" y="101272"/>
                </a:lnTo>
                <a:lnTo>
                  <a:pt x="118953" y="97692"/>
                </a:lnTo>
                <a:lnTo>
                  <a:pt x="111760" y="94075"/>
                </a:lnTo>
                <a:lnTo>
                  <a:pt x="104538" y="92078"/>
                </a:lnTo>
                <a:lnTo>
                  <a:pt x="97710" y="91821"/>
                </a:lnTo>
                <a:close/>
              </a:path>
              <a:path w="282575" h="236854">
                <a:moveTo>
                  <a:pt x="30479" y="137636"/>
                </a:moveTo>
                <a:lnTo>
                  <a:pt x="23494" y="139668"/>
                </a:lnTo>
                <a:lnTo>
                  <a:pt x="16326" y="144748"/>
                </a:lnTo>
                <a:lnTo>
                  <a:pt x="9905" y="149193"/>
                </a:lnTo>
                <a:lnTo>
                  <a:pt x="4444" y="155416"/>
                </a:lnTo>
                <a:lnTo>
                  <a:pt x="0" y="163290"/>
                </a:lnTo>
                <a:lnTo>
                  <a:pt x="6095" y="171926"/>
                </a:lnTo>
                <a:lnTo>
                  <a:pt x="10167" y="163290"/>
                </a:lnTo>
                <a:lnTo>
                  <a:pt x="10287" y="163036"/>
                </a:lnTo>
                <a:lnTo>
                  <a:pt x="14986" y="156813"/>
                </a:lnTo>
                <a:lnTo>
                  <a:pt x="20192" y="153257"/>
                </a:lnTo>
                <a:lnTo>
                  <a:pt x="24637" y="150082"/>
                </a:lnTo>
                <a:lnTo>
                  <a:pt x="28955" y="148939"/>
                </a:lnTo>
                <a:lnTo>
                  <a:pt x="54138" y="148939"/>
                </a:lnTo>
                <a:lnTo>
                  <a:pt x="49783" y="142843"/>
                </a:lnTo>
                <a:lnTo>
                  <a:pt x="44195" y="139287"/>
                </a:lnTo>
                <a:lnTo>
                  <a:pt x="37337" y="138525"/>
                </a:lnTo>
                <a:lnTo>
                  <a:pt x="30479" y="137636"/>
                </a:lnTo>
                <a:close/>
              </a:path>
              <a:path w="282575" h="236854">
                <a:moveTo>
                  <a:pt x="123782" y="101272"/>
                </a:moveTo>
                <a:lnTo>
                  <a:pt x="98534" y="101272"/>
                </a:lnTo>
                <a:lnTo>
                  <a:pt x="107616" y="103806"/>
                </a:lnTo>
                <a:lnTo>
                  <a:pt x="117547" y="111716"/>
                </a:lnTo>
                <a:lnTo>
                  <a:pt x="128269" y="124936"/>
                </a:lnTo>
                <a:lnTo>
                  <a:pt x="136875" y="139287"/>
                </a:lnTo>
                <a:lnTo>
                  <a:pt x="137073" y="139668"/>
                </a:lnTo>
                <a:lnTo>
                  <a:pt x="140890" y="151098"/>
                </a:lnTo>
                <a:lnTo>
                  <a:pt x="140841" y="154273"/>
                </a:lnTo>
                <a:lnTo>
                  <a:pt x="140753" y="155416"/>
                </a:lnTo>
                <a:lnTo>
                  <a:pt x="140645" y="156813"/>
                </a:lnTo>
                <a:lnTo>
                  <a:pt x="140528" y="158337"/>
                </a:lnTo>
                <a:lnTo>
                  <a:pt x="140513" y="158529"/>
                </a:lnTo>
                <a:lnTo>
                  <a:pt x="140398" y="160019"/>
                </a:lnTo>
                <a:lnTo>
                  <a:pt x="140325" y="160976"/>
                </a:lnTo>
                <a:lnTo>
                  <a:pt x="134874" y="167735"/>
                </a:lnTo>
                <a:lnTo>
                  <a:pt x="126458" y="170582"/>
                </a:lnTo>
                <a:lnTo>
                  <a:pt x="145351" y="170582"/>
                </a:lnTo>
                <a:lnTo>
                  <a:pt x="148970" y="165020"/>
                </a:lnTo>
                <a:lnTo>
                  <a:pt x="151066" y="158529"/>
                </a:lnTo>
                <a:lnTo>
                  <a:pt x="151081" y="158337"/>
                </a:lnTo>
                <a:lnTo>
                  <a:pt x="151198" y="156813"/>
                </a:lnTo>
                <a:lnTo>
                  <a:pt x="151305" y="155416"/>
                </a:lnTo>
                <a:lnTo>
                  <a:pt x="151387" y="148939"/>
                </a:lnTo>
                <a:lnTo>
                  <a:pt x="150707" y="143073"/>
                </a:lnTo>
                <a:lnTo>
                  <a:pt x="132530" y="109452"/>
                </a:lnTo>
                <a:lnTo>
                  <a:pt x="125872" y="102822"/>
                </a:lnTo>
                <a:lnTo>
                  <a:pt x="123782" y="101272"/>
                </a:lnTo>
                <a:close/>
              </a:path>
              <a:path w="282575" h="236854">
                <a:moveTo>
                  <a:pt x="185206" y="57118"/>
                </a:moveTo>
                <a:lnTo>
                  <a:pt x="160019" y="57118"/>
                </a:lnTo>
                <a:lnTo>
                  <a:pt x="168401" y="58388"/>
                </a:lnTo>
                <a:lnTo>
                  <a:pt x="171957" y="60801"/>
                </a:lnTo>
                <a:lnTo>
                  <a:pt x="179004" y="84119"/>
                </a:lnTo>
                <a:lnTo>
                  <a:pt x="177769" y="91821"/>
                </a:lnTo>
                <a:lnTo>
                  <a:pt x="177643" y="92551"/>
                </a:lnTo>
                <a:lnTo>
                  <a:pt x="175583" y="101272"/>
                </a:lnTo>
                <a:lnTo>
                  <a:pt x="173589" y="111716"/>
                </a:lnTo>
                <a:lnTo>
                  <a:pt x="172662" y="120205"/>
                </a:lnTo>
                <a:lnTo>
                  <a:pt x="172549" y="128964"/>
                </a:lnTo>
                <a:lnTo>
                  <a:pt x="173481" y="136112"/>
                </a:lnTo>
                <a:lnTo>
                  <a:pt x="179577" y="144748"/>
                </a:lnTo>
                <a:lnTo>
                  <a:pt x="204140" y="127603"/>
                </a:lnTo>
                <a:lnTo>
                  <a:pt x="185547" y="127603"/>
                </a:lnTo>
                <a:lnTo>
                  <a:pt x="183836" y="121844"/>
                </a:lnTo>
                <a:lnTo>
                  <a:pt x="189737" y="83407"/>
                </a:lnTo>
                <a:lnTo>
                  <a:pt x="190640" y="77200"/>
                </a:lnTo>
                <a:lnTo>
                  <a:pt x="190727" y="75914"/>
                </a:lnTo>
                <a:lnTo>
                  <a:pt x="190591" y="73247"/>
                </a:lnTo>
                <a:lnTo>
                  <a:pt x="190490" y="71342"/>
                </a:lnTo>
                <a:lnTo>
                  <a:pt x="190415" y="70367"/>
                </a:lnTo>
                <a:lnTo>
                  <a:pt x="190323" y="69175"/>
                </a:lnTo>
                <a:lnTo>
                  <a:pt x="190248" y="68199"/>
                </a:lnTo>
                <a:lnTo>
                  <a:pt x="190135" y="66726"/>
                </a:lnTo>
                <a:lnTo>
                  <a:pt x="190118" y="66516"/>
                </a:lnTo>
                <a:lnTo>
                  <a:pt x="188467" y="61817"/>
                </a:lnTo>
                <a:lnTo>
                  <a:pt x="185206" y="57118"/>
                </a:lnTo>
                <a:close/>
              </a:path>
              <a:path w="282575" h="236854">
                <a:moveTo>
                  <a:pt x="218058" y="104870"/>
                </a:moveTo>
                <a:lnTo>
                  <a:pt x="185547" y="127603"/>
                </a:lnTo>
                <a:lnTo>
                  <a:pt x="204140" y="127603"/>
                </a:lnTo>
                <a:lnTo>
                  <a:pt x="224154" y="113633"/>
                </a:lnTo>
                <a:lnTo>
                  <a:pt x="218058" y="104870"/>
                </a:lnTo>
                <a:close/>
              </a:path>
              <a:path w="282575" h="236854">
                <a:moveTo>
                  <a:pt x="228790" y="0"/>
                </a:moveTo>
                <a:lnTo>
                  <a:pt x="204892" y="28384"/>
                </a:lnTo>
                <a:lnTo>
                  <a:pt x="204850" y="28924"/>
                </a:lnTo>
                <a:lnTo>
                  <a:pt x="223887" y="70570"/>
                </a:lnTo>
                <a:lnTo>
                  <a:pt x="258714" y="88153"/>
                </a:lnTo>
                <a:lnTo>
                  <a:pt x="265177" y="86643"/>
                </a:lnTo>
                <a:lnTo>
                  <a:pt x="271272" y="83407"/>
                </a:lnTo>
                <a:lnTo>
                  <a:pt x="276415" y="78815"/>
                </a:lnTo>
                <a:lnTo>
                  <a:pt x="276505" y="78676"/>
                </a:lnTo>
                <a:lnTo>
                  <a:pt x="257847" y="78676"/>
                </a:lnTo>
                <a:lnTo>
                  <a:pt x="248808" y="76104"/>
                </a:lnTo>
                <a:lnTo>
                  <a:pt x="238936" y="68199"/>
                </a:lnTo>
                <a:lnTo>
                  <a:pt x="228218" y="54959"/>
                </a:lnTo>
                <a:lnTo>
                  <a:pt x="219434" y="40362"/>
                </a:lnTo>
                <a:lnTo>
                  <a:pt x="215376" y="28384"/>
                </a:lnTo>
                <a:lnTo>
                  <a:pt x="215878" y="21474"/>
                </a:lnTo>
                <a:lnTo>
                  <a:pt x="215985" y="20002"/>
                </a:lnTo>
                <a:lnTo>
                  <a:pt x="216056" y="19026"/>
                </a:lnTo>
                <a:lnTo>
                  <a:pt x="221487" y="12287"/>
                </a:lnTo>
                <a:lnTo>
                  <a:pt x="229705" y="9525"/>
                </a:lnTo>
                <a:lnTo>
                  <a:pt x="254945" y="9525"/>
                </a:lnTo>
                <a:lnTo>
                  <a:pt x="250017" y="5871"/>
                </a:lnTo>
                <a:lnTo>
                  <a:pt x="242824" y="2254"/>
                </a:lnTo>
                <a:lnTo>
                  <a:pt x="235604" y="257"/>
                </a:lnTo>
                <a:lnTo>
                  <a:pt x="228790" y="0"/>
                </a:lnTo>
                <a:close/>
              </a:path>
              <a:path w="282575" h="236854">
                <a:moveTo>
                  <a:pt x="161543" y="45942"/>
                </a:moveTo>
                <a:lnTo>
                  <a:pt x="131136" y="71342"/>
                </a:lnTo>
                <a:lnTo>
                  <a:pt x="131063" y="71469"/>
                </a:lnTo>
                <a:lnTo>
                  <a:pt x="137160" y="80232"/>
                </a:lnTo>
                <a:lnTo>
                  <a:pt x="141416" y="71469"/>
                </a:lnTo>
                <a:lnTo>
                  <a:pt x="141477" y="71342"/>
                </a:lnTo>
                <a:lnTo>
                  <a:pt x="146176" y="64992"/>
                </a:lnTo>
                <a:lnTo>
                  <a:pt x="151256" y="61436"/>
                </a:lnTo>
                <a:lnTo>
                  <a:pt x="155701" y="58388"/>
                </a:lnTo>
                <a:lnTo>
                  <a:pt x="160019" y="57118"/>
                </a:lnTo>
                <a:lnTo>
                  <a:pt x="185206" y="57118"/>
                </a:lnTo>
                <a:lnTo>
                  <a:pt x="180975" y="51022"/>
                </a:lnTo>
                <a:lnTo>
                  <a:pt x="175260" y="47466"/>
                </a:lnTo>
                <a:lnTo>
                  <a:pt x="161543" y="45942"/>
                </a:lnTo>
                <a:close/>
              </a:path>
              <a:path w="282575" h="236854">
                <a:moveTo>
                  <a:pt x="254945" y="9525"/>
                </a:moveTo>
                <a:lnTo>
                  <a:pt x="229705" y="9525"/>
                </a:lnTo>
                <a:lnTo>
                  <a:pt x="238744" y="12096"/>
                </a:lnTo>
                <a:lnTo>
                  <a:pt x="248616" y="20002"/>
                </a:lnTo>
                <a:lnTo>
                  <a:pt x="259333" y="33242"/>
                </a:lnTo>
                <a:lnTo>
                  <a:pt x="268100" y="47839"/>
                </a:lnTo>
                <a:lnTo>
                  <a:pt x="271947" y="59277"/>
                </a:lnTo>
                <a:lnTo>
                  <a:pt x="271842" y="63722"/>
                </a:lnTo>
                <a:lnTo>
                  <a:pt x="271749" y="64992"/>
                </a:lnTo>
                <a:lnTo>
                  <a:pt x="271637" y="66516"/>
                </a:lnTo>
                <a:lnTo>
                  <a:pt x="271514" y="68199"/>
                </a:lnTo>
                <a:lnTo>
                  <a:pt x="271442" y="69175"/>
                </a:lnTo>
                <a:lnTo>
                  <a:pt x="266064" y="75914"/>
                </a:lnTo>
                <a:lnTo>
                  <a:pt x="257847" y="78676"/>
                </a:lnTo>
                <a:lnTo>
                  <a:pt x="276505" y="78676"/>
                </a:lnTo>
                <a:lnTo>
                  <a:pt x="280034" y="73247"/>
                </a:lnTo>
                <a:lnTo>
                  <a:pt x="282130" y="66726"/>
                </a:lnTo>
                <a:lnTo>
                  <a:pt x="282146" y="66516"/>
                </a:lnTo>
                <a:lnTo>
                  <a:pt x="282263" y="64992"/>
                </a:lnTo>
                <a:lnTo>
                  <a:pt x="282360" y="63722"/>
                </a:lnTo>
                <a:lnTo>
                  <a:pt x="270001" y="25749"/>
                </a:lnTo>
                <a:lnTo>
                  <a:pt x="256936" y="11001"/>
                </a:lnTo>
                <a:lnTo>
                  <a:pt x="254945" y="9525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5780023" y="5224271"/>
            <a:ext cx="274320" cy="233679"/>
          </a:xfrm>
          <a:custGeom>
            <a:avLst/>
            <a:gdLst/>
            <a:ahLst/>
            <a:cxnLst/>
            <a:rect l="l" t="t" r="r" b="b"/>
            <a:pathLst>
              <a:path w="274320" h="233679">
                <a:moveTo>
                  <a:pt x="54140" y="145922"/>
                </a:moveTo>
                <a:lnTo>
                  <a:pt x="28955" y="145922"/>
                </a:lnTo>
                <a:lnTo>
                  <a:pt x="37337" y="147192"/>
                </a:lnTo>
                <a:lnTo>
                  <a:pt x="40893" y="149605"/>
                </a:lnTo>
                <a:lnTo>
                  <a:pt x="43814" y="153796"/>
                </a:lnTo>
                <a:lnTo>
                  <a:pt x="46575" y="159154"/>
                </a:lnTo>
                <a:lnTo>
                  <a:pt x="47813" y="164718"/>
                </a:lnTo>
                <a:lnTo>
                  <a:pt x="47926" y="165226"/>
                </a:lnTo>
                <a:lnTo>
                  <a:pt x="48047" y="172870"/>
                </a:lnTo>
                <a:lnTo>
                  <a:pt x="46736" y="181228"/>
                </a:lnTo>
                <a:lnTo>
                  <a:pt x="44576" y="190372"/>
                </a:lnTo>
                <a:lnTo>
                  <a:pt x="42596" y="200465"/>
                </a:lnTo>
                <a:lnTo>
                  <a:pt x="41592" y="209581"/>
                </a:lnTo>
                <a:lnTo>
                  <a:pt x="41540" y="217697"/>
                </a:lnTo>
                <a:lnTo>
                  <a:pt x="42417" y="224789"/>
                </a:lnTo>
                <a:lnTo>
                  <a:pt x="48640" y="233552"/>
                </a:lnTo>
                <a:lnTo>
                  <a:pt x="73103" y="216407"/>
                </a:lnTo>
                <a:lnTo>
                  <a:pt x="54483" y="216407"/>
                </a:lnTo>
                <a:lnTo>
                  <a:pt x="52790" y="210593"/>
                </a:lnTo>
                <a:lnTo>
                  <a:pt x="58674" y="172211"/>
                </a:lnTo>
                <a:lnTo>
                  <a:pt x="59586" y="165941"/>
                </a:lnTo>
                <a:lnTo>
                  <a:pt x="59663" y="164718"/>
                </a:lnTo>
                <a:lnTo>
                  <a:pt x="59524" y="162004"/>
                </a:lnTo>
                <a:lnTo>
                  <a:pt x="59422" y="160019"/>
                </a:lnTo>
                <a:lnTo>
                  <a:pt x="59317" y="157960"/>
                </a:lnTo>
                <a:lnTo>
                  <a:pt x="59191" y="155513"/>
                </a:lnTo>
                <a:lnTo>
                  <a:pt x="59181" y="155320"/>
                </a:lnTo>
                <a:lnTo>
                  <a:pt x="57403" y="150494"/>
                </a:lnTo>
                <a:lnTo>
                  <a:pt x="54319" y="146176"/>
                </a:lnTo>
                <a:lnTo>
                  <a:pt x="54228" y="146049"/>
                </a:lnTo>
                <a:lnTo>
                  <a:pt x="54140" y="145922"/>
                </a:lnTo>
                <a:close/>
              </a:path>
              <a:path w="274320" h="233679">
                <a:moveTo>
                  <a:pt x="86995" y="193547"/>
                </a:moveTo>
                <a:lnTo>
                  <a:pt x="54483" y="216407"/>
                </a:lnTo>
                <a:lnTo>
                  <a:pt x="73103" y="216407"/>
                </a:lnTo>
                <a:lnTo>
                  <a:pt x="93217" y="202310"/>
                </a:lnTo>
                <a:lnTo>
                  <a:pt x="86995" y="193547"/>
                </a:lnTo>
                <a:close/>
              </a:path>
              <a:path w="274320" h="233679">
                <a:moveTo>
                  <a:pt x="97774" y="88804"/>
                </a:moveTo>
                <a:lnTo>
                  <a:pt x="73818" y="117189"/>
                </a:lnTo>
                <a:lnTo>
                  <a:pt x="73927" y="118828"/>
                </a:lnTo>
                <a:lnTo>
                  <a:pt x="92840" y="159355"/>
                </a:lnTo>
                <a:lnTo>
                  <a:pt x="127746" y="176942"/>
                </a:lnTo>
                <a:lnTo>
                  <a:pt x="134185" y="175446"/>
                </a:lnTo>
                <a:lnTo>
                  <a:pt x="140208" y="172211"/>
                </a:lnTo>
                <a:lnTo>
                  <a:pt x="145424" y="167566"/>
                </a:lnTo>
                <a:lnTo>
                  <a:pt x="127083" y="167566"/>
                </a:lnTo>
                <a:lnTo>
                  <a:pt x="117744" y="164909"/>
                </a:lnTo>
                <a:lnTo>
                  <a:pt x="107872" y="157003"/>
                </a:lnTo>
                <a:lnTo>
                  <a:pt x="97154" y="143763"/>
                </a:lnTo>
                <a:lnTo>
                  <a:pt x="88370" y="129166"/>
                </a:lnTo>
                <a:lnTo>
                  <a:pt x="84312" y="117189"/>
                </a:lnTo>
                <a:lnTo>
                  <a:pt x="84686" y="112045"/>
                </a:lnTo>
                <a:lnTo>
                  <a:pt x="84790" y="110616"/>
                </a:lnTo>
                <a:lnTo>
                  <a:pt x="84822" y="110172"/>
                </a:lnTo>
                <a:lnTo>
                  <a:pt x="84929" y="108700"/>
                </a:lnTo>
                <a:lnTo>
                  <a:pt x="84992" y="107830"/>
                </a:lnTo>
                <a:lnTo>
                  <a:pt x="90424" y="101091"/>
                </a:lnTo>
                <a:lnTo>
                  <a:pt x="98641" y="98256"/>
                </a:lnTo>
                <a:lnTo>
                  <a:pt x="123870" y="98256"/>
                </a:lnTo>
                <a:lnTo>
                  <a:pt x="119024" y="94676"/>
                </a:lnTo>
                <a:lnTo>
                  <a:pt x="111760" y="91058"/>
                </a:lnTo>
                <a:lnTo>
                  <a:pt x="104594" y="89062"/>
                </a:lnTo>
                <a:lnTo>
                  <a:pt x="97774" y="88804"/>
                </a:lnTo>
                <a:close/>
              </a:path>
              <a:path w="274320" h="233679">
                <a:moveTo>
                  <a:pt x="30479" y="134619"/>
                </a:moveTo>
                <a:lnTo>
                  <a:pt x="23622" y="136651"/>
                </a:lnTo>
                <a:lnTo>
                  <a:pt x="10033" y="146176"/>
                </a:lnTo>
                <a:lnTo>
                  <a:pt x="4445" y="152399"/>
                </a:lnTo>
                <a:lnTo>
                  <a:pt x="0" y="160273"/>
                </a:lnTo>
                <a:lnTo>
                  <a:pt x="6223" y="168909"/>
                </a:lnTo>
                <a:lnTo>
                  <a:pt x="10294" y="160273"/>
                </a:lnTo>
                <a:lnTo>
                  <a:pt x="10413" y="160019"/>
                </a:lnTo>
                <a:lnTo>
                  <a:pt x="15112" y="153796"/>
                </a:lnTo>
                <a:lnTo>
                  <a:pt x="20320" y="150240"/>
                </a:lnTo>
                <a:lnTo>
                  <a:pt x="24637" y="147065"/>
                </a:lnTo>
                <a:lnTo>
                  <a:pt x="28955" y="145922"/>
                </a:lnTo>
                <a:lnTo>
                  <a:pt x="54140" y="145922"/>
                </a:lnTo>
                <a:lnTo>
                  <a:pt x="49911" y="139826"/>
                </a:lnTo>
                <a:lnTo>
                  <a:pt x="44323" y="136270"/>
                </a:lnTo>
                <a:lnTo>
                  <a:pt x="37464" y="135508"/>
                </a:lnTo>
                <a:lnTo>
                  <a:pt x="30479" y="134619"/>
                </a:lnTo>
                <a:close/>
              </a:path>
              <a:path w="274320" h="233679">
                <a:moveTo>
                  <a:pt x="123870" y="98256"/>
                </a:moveTo>
                <a:lnTo>
                  <a:pt x="98641" y="98256"/>
                </a:lnTo>
                <a:lnTo>
                  <a:pt x="107680" y="100790"/>
                </a:lnTo>
                <a:lnTo>
                  <a:pt x="117566" y="108700"/>
                </a:lnTo>
                <a:lnTo>
                  <a:pt x="128270" y="121919"/>
                </a:lnTo>
                <a:lnTo>
                  <a:pt x="136895" y="136270"/>
                </a:lnTo>
                <a:lnTo>
                  <a:pt x="137093" y="136651"/>
                </a:lnTo>
                <a:lnTo>
                  <a:pt x="140952" y="148081"/>
                </a:lnTo>
                <a:lnTo>
                  <a:pt x="140834" y="152399"/>
                </a:lnTo>
                <a:lnTo>
                  <a:pt x="126529" y="167566"/>
                </a:lnTo>
                <a:lnTo>
                  <a:pt x="145424" y="167566"/>
                </a:lnTo>
                <a:lnTo>
                  <a:pt x="149082" y="162004"/>
                </a:lnTo>
                <a:lnTo>
                  <a:pt x="151191" y="155513"/>
                </a:lnTo>
                <a:lnTo>
                  <a:pt x="151206" y="155320"/>
                </a:lnTo>
                <a:lnTo>
                  <a:pt x="151323" y="153796"/>
                </a:lnTo>
                <a:lnTo>
                  <a:pt x="151431" y="152399"/>
                </a:lnTo>
                <a:lnTo>
                  <a:pt x="138937" y="114553"/>
                </a:lnTo>
                <a:lnTo>
                  <a:pt x="125968" y="99806"/>
                </a:lnTo>
                <a:lnTo>
                  <a:pt x="123870" y="98256"/>
                </a:lnTo>
                <a:close/>
              </a:path>
              <a:path w="274320" h="233679">
                <a:moveTo>
                  <a:pt x="185420" y="54228"/>
                </a:moveTo>
                <a:lnTo>
                  <a:pt x="160858" y="54228"/>
                </a:lnTo>
                <a:lnTo>
                  <a:pt x="168401" y="55371"/>
                </a:lnTo>
                <a:lnTo>
                  <a:pt x="171958" y="57784"/>
                </a:lnTo>
                <a:lnTo>
                  <a:pt x="174878" y="61975"/>
                </a:lnTo>
                <a:lnTo>
                  <a:pt x="177639" y="67351"/>
                </a:lnTo>
                <a:lnTo>
                  <a:pt x="178980" y="73405"/>
                </a:lnTo>
                <a:lnTo>
                  <a:pt x="179054" y="73739"/>
                </a:lnTo>
                <a:lnTo>
                  <a:pt x="179111" y="81103"/>
                </a:lnTo>
                <a:lnTo>
                  <a:pt x="177895" y="88804"/>
                </a:lnTo>
                <a:lnTo>
                  <a:pt x="177770" y="89534"/>
                </a:lnTo>
                <a:lnTo>
                  <a:pt x="175710" y="98256"/>
                </a:lnTo>
                <a:lnTo>
                  <a:pt x="173662" y="108700"/>
                </a:lnTo>
                <a:lnTo>
                  <a:pt x="172741" y="117189"/>
                </a:lnTo>
                <a:lnTo>
                  <a:pt x="172658" y="125948"/>
                </a:lnTo>
                <a:lnTo>
                  <a:pt x="173609" y="133095"/>
                </a:lnTo>
                <a:lnTo>
                  <a:pt x="179704" y="141731"/>
                </a:lnTo>
                <a:lnTo>
                  <a:pt x="204267" y="124586"/>
                </a:lnTo>
                <a:lnTo>
                  <a:pt x="185547" y="124586"/>
                </a:lnTo>
                <a:lnTo>
                  <a:pt x="183854" y="118828"/>
                </a:lnTo>
                <a:lnTo>
                  <a:pt x="183340" y="112045"/>
                </a:lnTo>
                <a:lnTo>
                  <a:pt x="183993" y="104263"/>
                </a:lnTo>
                <a:lnTo>
                  <a:pt x="185800" y="95503"/>
                </a:lnTo>
                <a:lnTo>
                  <a:pt x="187451" y="89534"/>
                </a:lnTo>
                <a:lnTo>
                  <a:pt x="189737" y="80390"/>
                </a:lnTo>
                <a:lnTo>
                  <a:pt x="190705" y="73739"/>
                </a:lnTo>
                <a:lnTo>
                  <a:pt x="190753" y="73405"/>
                </a:lnTo>
                <a:lnTo>
                  <a:pt x="190246" y="63499"/>
                </a:lnTo>
                <a:lnTo>
                  <a:pt x="188467" y="58800"/>
                </a:lnTo>
                <a:lnTo>
                  <a:pt x="185420" y="54228"/>
                </a:lnTo>
                <a:close/>
              </a:path>
              <a:path w="274320" h="233679">
                <a:moveTo>
                  <a:pt x="218186" y="101853"/>
                </a:moveTo>
                <a:lnTo>
                  <a:pt x="185547" y="124586"/>
                </a:lnTo>
                <a:lnTo>
                  <a:pt x="204267" y="124586"/>
                </a:lnTo>
                <a:lnTo>
                  <a:pt x="224281" y="110616"/>
                </a:lnTo>
                <a:lnTo>
                  <a:pt x="218186" y="101853"/>
                </a:lnTo>
                <a:close/>
              </a:path>
              <a:path w="274320" h="233679">
                <a:moveTo>
                  <a:pt x="232054" y="15112"/>
                </a:moveTo>
                <a:lnTo>
                  <a:pt x="217170" y="15112"/>
                </a:lnTo>
                <a:lnTo>
                  <a:pt x="264413" y="82549"/>
                </a:lnTo>
                <a:lnTo>
                  <a:pt x="274320" y="75564"/>
                </a:lnTo>
                <a:lnTo>
                  <a:pt x="232054" y="15112"/>
                </a:lnTo>
                <a:close/>
              </a:path>
              <a:path w="274320" h="233679">
                <a:moveTo>
                  <a:pt x="161671" y="42925"/>
                </a:moveTo>
                <a:lnTo>
                  <a:pt x="131136" y="68325"/>
                </a:lnTo>
                <a:lnTo>
                  <a:pt x="131063" y="68452"/>
                </a:lnTo>
                <a:lnTo>
                  <a:pt x="137287" y="77215"/>
                </a:lnTo>
                <a:lnTo>
                  <a:pt x="141418" y="68452"/>
                </a:lnTo>
                <a:lnTo>
                  <a:pt x="141477" y="68325"/>
                </a:lnTo>
                <a:lnTo>
                  <a:pt x="146176" y="61975"/>
                </a:lnTo>
                <a:lnTo>
                  <a:pt x="151384" y="58419"/>
                </a:lnTo>
                <a:lnTo>
                  <a:pt x="155701" y="55371"/>
                </a:lnTo>
                <a:lnTo>
                  <a:pt x="159588" y="54228"/>
                </a:lnTo>
                <a:lnTo>
                  <a:pt x="185420" y="54228"/>
                </a:lnTo>
                <a:lnTo>
                  <a:pt x="180975" y="48005"/>
                </a:lnTo>
                <a:lnTo>
                  <a:pt x="175387" y="44449"/>
                </a:lnTo>
                <a:lnTo>
                  <a:pt x="161671" y="42925"/>
                </a:lnTo>
                <a:close/>
              </a:path>
              <a:path w="274320" h="233679">
                <a:moveTo>
                  <a:pt x="221487" y="0"/>
                </a:moveTo>
                <a:lnTo>
                  <a:pt x="200913" y="17144"/>
                </a:lnTo>
                <a:lnTo>
                  <a:pt x="205231" y="23367"/>
                </a:lnTo>
                <a:lnTo>
                  <a:pt x="217170" y="15112"/>
                </a:lnTo>
                <a:lnTo>
                  <a:pt x="232054" y="15112"/>
                </a:lnTo>
                <a:lnTo>
                  <a:pt x="221487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6196203" y="5220842"/>
            <a:ext cx="290830" cy="237490"/>
          </a:xfrm>
          <a:custGeom>
            <a:avLst/>
            <a:gdLst/>
            <a:ahLst/>
            <a:cxnLst/>
            <a:rect l="l" t="t" r="r" b="b"/>
            <a:pathLst>
              <a:path w="290829" h="237489">
                <a:moveTo>
                  <a:pt x="54140" y="149351"/>
                </a:moveTo>
                <a:lnTo>
                  <a:pt x="28956" y="149351"/>
                </a:lnTo>
                <a:lnTo>
                  <a:pt x="37337" y="150621"/>
                </a:lnTo>
                <a:lnTo>
                  <a:pt x="40894" y="153034"/>
                </a:lnTo>
                <a:lnTo>
                  <a:pt x="47940" y="176299"/>
                </a:lnTo>
                <a:lnTo>
                  <a:pt x="46609" y="184657"/>
                </a:lnTo>
                <a:lnTo>
                  <a:pt x="44450" y="193801"/>
                </a:lnTo>
                <a:lnTo>
                  <a:pt x="42525" y="203894"/>
                </a:lnTo>
                <a:lnTo>
                  <a:pt x="41529" y="213010"/>
                </a:lnTo>
                <a:lnTo>
                  <a:pt x="41485" y="221126"/>
                </a:lnTo>
                <a:lnTo>
                  <a:pt x="42418" y="228218"/>
                </a:lnTo>
                <a:lnTo>
                  <a:pt x="48513" y="236981"/>
                </a:lnTo>
                <a:lnTo>
                  <a:pt x="72976" y="219836"/>
                </a:lnTo>
                <a:lnTo>
                  <a:pt x="54483" y="219836"/>
                </a:lnTo>
                <a:lnTo>
                  <a:pt x="52772" y="214022"/>
                </a:lnTo>
                <a:lnTo>
                  <a:pt x="58674" y="175640"/>
                </a:lnTo>
                <a:lnTo>
                  <a:pt x="59586" y="169370"/>
                </a:lnTo>
                <a:lnTo>
                  <a:pt x="59663" y="168147"/>
                </a:lnTo>
                <a:lnTo>
                  <a:pt x="59524" y="165433"/>
                </a:lnTo>
                <a:lnTo>
                  <a:pt x="59416" y="163448"/>
                </a:lnTo>
                <a:lnTo>
                  <a:pt x="59349" y="162583"/>
                </a:lnTo>
                <a:lnTo>
                  <a:pt x="59258" y="161389"/>
                </a:lnTo>
                <a:lnTo>
                  <a:pt x="54229" y="149478"/>
                </a:lnTo>
                <a:lnTo>
                  <a:pt x="54140" y="149351"/>
                </a:lnTo>
                <a:close/>
              </a:path>
              <a:path w="290829" h="237489">
                <a:moveTo>
                  <a:pt x="86995" y="196976"/>
                </a:moveTo>
                <a:lnTo>
                  <a:pt x="54483" y="219836"/>
                </a:lnTo>
                <a:lnTo>
                  <a:pt x="72976" y="219836"/>
                </a:lnTo>
                <a:lnTo>
                  <a:pt x="93091" y="205739"/>
                </a:lnTo>
                <a:lnTo>
                  <a:pt x="86995" y="196976"/>
                </a:lnTo>
                <a:close/>
              </a:path>
              <a:path w="290829" h="237489">
                <a:moveTo>
                  <a:pt x="97726" y="92233"/>
                </a:moveTo>
                <a:lnTo>
                  <a:pt x="73818" y="120618"/>
                </a:lnTo>
                <a:lnTo>
                  <a:pt x="73919" y="122257"/>
                </a:lnTo>
                <a:lnTo>
                  <a:pt x="74543" y="128015"/>
                </a:lnTo>
                <a:lnTo>
                  <a:pt x="74664" y="129129"/>
                </a:lnTo>
                <a:lnTo>
                  <a:pt x="92823" y="162784"/>
                </a:lnTo>
                <a:lnTo>
                  <a:pt x="127650" y="180371"/>
                </a:lnTo>
                <a:lnTo>
                  <a:pt x="134113" y="178875"/>
                </a:lnTo>
                <a:lnTo>
                  <a:pt x="140208" y="175640"/>
                </a:lnTo>
                <a:lnTo>
                  <a:pt x="145351" y="170995"/>
                </a:lnTo>
                <a:lnTo>
                  <a:pt x="127083" y="170995"/>
                </a:lnTo>
                <a:lnTo>
                  <a:pt x="117744" y="168338"/>
                </a:lnTo>
                <a:lnTo>
                  <a:pt x="107872" y="160432"/>
                </a:lnTo>
                <a:lnTo>
                  <a:pt x="97155" y="147192"/>
                </a:lnTo>
                <a:lnTo>
                  <a:pt x="88370" y="132595"/>
                </a:lnTo>
                <a:lnTo>
                  <a:pt x="84312" y="120618"/>
                </a:lnTo>
                <a:lnTo>
                  <a:pt x="84686" y="115474"/>
                </a:lnTo>
                <a:lnTo>
                  <a:pt x="84790" y="114045"/>
                </a:lnTo>
                <a:lnTo>
                  <a:pt x="84822" y="113601"/>
                </a:lnTo>
                <a:lnTo>
                  <a:pt x="84929" y="112129"/>
                </a:lnTo>
                <a:lnTo>
                  <a:pt x="84992" y="111259"/>
                </a:lnTo>
                <a:lnTo>
                  <a:pt x="90424" y="104520"/>
                </a:lnTo>
                <a:lnTo>
                  <a:pt x="98641" y="101685"/>
                </a:lnTo>
                <a:lnTo>
                  <a:pt x="123782" y="101685"/>
                </a:lnTo>
                <a:lnTo>
                  <a:pt x="118953" y="98105"/>
                </a:lnTo>
                <a:lnTo>
                  <a:pt x="111760" y="94487"/>
                </a:lnTo>
                <a:lnTo>
                  <a:pt x="104540" y="92491"/>
                </a:lnTo>
                <a:lnTo>
                  <a:pt x="97726" y="92233"/>
                </a:lnTo>
                <a:close/>
              </a:path>
              <a:path w="290829" h="237489">
                <a:moveTo>
                  <a:pt x="30480" y="138048"/>
                </a:moveTo>
                <a:lnTo>
                  <a:pt x="23495" y="140080"/>
                </a:lnTo>
                <a:lnTo>
                  <a:pt x="16326" y="145160"/>
                </a:lnTo>
                <a:lnTo>
                  <a:pt x="9906" y="149605"/>
                </a:lnTo>
                <a:lnTo>
                  <a:pt x="4445" y="155828"/>
                </a:lnTo>
                <a:lnTo>
                  <a:pt x="0" y="163702"/>
                </a:lnTo>
                <a:lnTo>
                  <a:pt x="6096" y="172338"/>
                </a:lnTo>
                <a:lnTo>
                  <a:pt x="10290" y="163702"/>
                </a:lnTo>
                <a:lnTo>
                  <a:pt x="10413" y="163448"/>
                </a:lnTo>
                <a:lnTo>
                  <a:pt x="15112" y="157225"/>
                </a:lnTo>
                <a:lnTo>
                  <a:pt x="20193" y="153669"/>
                </a:lnTo>
                <a:lnTo>
                  <a:pt x="24637" y="150494"/>
                </a:lnTo>
                <a:lnTo>
                  <a:pt x="28956" y="149351"/>
                </a:lnTo>
                <a:lnTo>
                  <a:pt x="54140" y="149351"/>
                </a:lnTo>
                <a:lnTo>
                  <a:pt x="49911" y="143255"/>
                </a:lnTo>
                <a:lnTo>
                  <a:pt x="44196" y="139699"/>
                </a:lnTo>
                <a:lnTo>
                  <a:pt x="37337" y="138937"/>
                </a:lnTo>
                <a:lnTo>
                  <a:pt x="30480" y="138048"/>
                </a:lnTo>
                <a:close/>
              </a:path>
              <a:path w="290829" h="237489">
                <a:moveTo>
                  <a:pt x="123782" y="101685"/>
                </a:moveTo>
                <a:lnTo>
                  <a:pt x="98641" y="101685"/>
                </a:lnTo>
                <a:lnTo>
                  <a:pt x="107680" y="104219"/>
                </a:lnTo>
                <a:lnTo>
                  <a:pt x="117566" y="112129"/>
                </a:lnTo>
                <a:lnTo>
                  <a:pt x="128270" y="125348"/>
                </a:lnTo>
                <a:lnTo>
                  <a:pt x="136895" y="139699"/>
                </a:lnTo>
                <a:lnTo>
                  <a:pt x="137093" y="140080"/>
                </a:lnTo>
                <a:lnTo>
                  <a:pt x="140952" y="151510"/>
                </a:lnTo>
                <a:lnTo>
                  <a:pt x="140834" y="155828"/>
                </a:lnTo>
                <a:lnTo>
                  <a:pt x="126529" y="170995"/>
                </a:lnTo>
                <a:lnTo>
                  <a:pt x="145351" y="170995"/>
                </a:lnTo>
                <a:lnTo>
                  <a:pt x="148971" y="165433"/>
                </a:lnTo>
                <a:lnTo>
                  <a:pt x="151066" y="158942"/>
                </a:lnTo>
                <a:lnTo>
                  <a:pt x="151081" y="158749"/>
                </a:lnTo>
                <a:lnTo>
                  <a:pt x="151198" y="157225"/>
                </a:lnTo>
                <a:lnTo>
                  <a:pt x="151305" y="155828"/>
                </a:lnTo>
                <a:lnTo>
                  <a:pt x="151387" y="149351"/>
                </a:lnTo>
                <a:lnTo>
                  <a:pt x="150707" y="143486"/>
                </a:lnTo>
                <a:lnTo>
                  <a:pt x="132530" y="109864"/>
                </a:lnTo>
                <a:lnTo>
                  <a:pt x="125872" y="103235"/>
                </a:lnTo>
                <a:lnTo>
                  <a:pt x="123782" y="101685"/>
                </a:lnTo>
                <a:close/>
              </a:path>
              <a:path w="290829" h="237489">
                <a:moveTo>
                  <a:pt x="185206" y="57530"/>
                </a:moveTo>
                <a:lnTo>
                  <a:pt x="160020" y="57530"/>
                </a:lnTo>
                <a:lnTo>
                  <a:pt x="168401" y="58800"/>
                </a:lnTo>
                <a:lnTo>
                  <a:pt x="172043" y="61337"/>
                </a:lnTo>
                <a:lnTo>
                  <a:pt x="174879" y="65404"/>
                </a:lnTo>
                <a:lnTo>
                  <a:pt x="177619" y="70780"/>
                </a:lnTo>
                <a:lnTo>
                  <a:pt x="178919" y="76834"/>
                </a:lnTo>
                <a:lnTo>
                  <a:pt x="179004" y="84532"/>
                </a:lnTo>
                <a:lnTo>
                  <a:pt x="177769" y="92233"/>
                </a:lnTo>
                <a:lnTo>
                  <a:pt x="177643" y="92963"/>
                </a:lnTo>
                <a:lnTo>
                  <a:pt x="175583" y="101685"/>
                </a:lnTo>
                <a:lnTo>
                  <a:pt x="173607" y="112129"/>
                </a:lnTo>
                <a:lnTo>
                  <a:pt x="172707" y="120618"/>
                </a:lnTo>
                <a:lnTo>
                  <a:pt x="172602" y="129377"/>
                </a:lnTo>
                <a:lnTo>
                  <a:pt x="173482" y="136524"/>
                </a:lnTo>
                <a:lnTo>
                  <a:pt x="179577" y="145160"/>
                </a:lnTo>
                <a:lnTo>
                  <a:pt x="204140" y="128015"/>
                </a:lnTo>
                <a:lnTo>
                  <a:pt x="185547" y="128015"/>
                </a:lnTo>
                <a:lnTo>
                  <a:pt x="183836" y="122257"/>
                </a:lnTo>
                <a:lnTo>
                  <a:pt x="189737" y="83819"/>
                </a:lnTo>
                <a:lnTo>
                  <a:pt x="190705" y="77168"/>
                </a:lnTo>
                <a:lnTo>
                  <a:pt x="190654" y="74898"/>
                </a:lnTo>
                <a:lnTo>
                  <a:pt x="190500" y="71881"/>
                </a:lnTo>
                <a:lnTo>
                  <a:pt x="190287" y="69119"/>
                </a:lnTo>
                <a:lnTo>
                  <a:pt x="190177" y="67690"/>
                </a:lnTo>
                <a:lnTo>
                  <a:pt x="190119" y="66928"/>
                </a:lnTo>
                <a:lnTo>
                  <a:pt x="188468" y="62229"/>
                </a:lnTo>
                <a:lnTo>
                  <a:pt x="185206" y="57530"/>
                </a:lnTo>
                <a:close/>
              </a:path>
              <a:path w="290829" h="237489">
                <a:moveTo>
                  <a:pt x="218059" y="105282"/>
                </a:moveTo>
                <a:lnTo>
                  <a:pt x="185547" y="128015"/>
                </a:lnTo>
                <a:lnTo>
                  <a:pt x="204140" y="128015"/>
                </a:lnTo>
                <a:lnTo>
                  <a:pt x="224155" y="114045"/>
                </a:lnTo>
                <a:lnTo>
                  <a:pt x="218059" y="105282"/>
                </a:lnTo>
                <a:close/>
              </a:path>
              <a:path w="290829" h="237489">
                <a:moveTo>
                  <a:pt x="251287" y="11175"/>
                </a:moveTo>
                <a:lnTo>
                  <a:pt x="226187" y="11175"/>
                </a:lnTo>
                <a:lnTo>
                  <a:pt x="234569" y="12445"/>
                </a:lnTo>
                <a:lnTo>
                  <a:pt x="238125" y="14858"/>
                </a:lnTo>
                <a:lnTo>
                  <a:pt x="245171" y="38248"/>
                </a:lnTo>
                <a:lnTo>
                  <a:pt x="243880" y="46354"/>
                </a:lnTo>
                <a:lnTo>
                  <a:pt x="243839" y="46608"/>
                </a:lnTo>
                <a:lnTo>
                  <a:pt x="241681" y="55625"/>
                </a:lnTo>
                <a:lnTo>
                  <a:pt x="239843" y="65404"/>
                </a:lnTo>
                <a:lnTo>
                  <a:pt x="239774" y="65774"/>
                </a:lnTo>
                <a:lnTo>
                  <a:pt x="238807" y="74898"/>
                </a:lnTo>
                <a:lnTo>
                  <a:pt x="238868" y="83819"/>
                </a:lnTo>
                <a:lnTo>
                  <a:pt x="239649" y="90169"/>
                </a:lnTo>
                <a:lnTo>
                  <a:pt x="245745" y="98932"/>
                </a:lnTo>
                <a:lnTo>
                  <a:pt x="270389" y="81660"/>
                </a:lnTo>
                <a:lnTo>
                  <a:pt x="251713" y="81660"/>
                </a:lnTo>
                <a:lnTo>
                  <a:pt x="250003" y="75902"/>
                </a:lnTo>
                <a:lnTo>
                  <a:pt x="249681" y="71881"/>
                </a:lnTo>
                <a:lnTo>
                  <a:pt x="249768" y="65404"/>
                </a:lnTo>
                <a:lnTo>
                  <a:pt x="250032" y="62229"/>
                </a:lnTo>
                <a:lnTo>
                  <a:pt x="250106" y="61337"/>
                </a:lnTo>
                <a:lnTo>
                  <a:pt x="251968" y="52577"/>
                </a:lnTo>
                <a:lnTo>
                  <a:pt x="253492" y="46608"/>
                </a:lnTo>
                <a:lnTo>
                  <a:pt x="255905" y="37591"/>
                </a:lnTo>
                <a:lnTo>
                  <a:pt x="256864" y="30876"/>
                </a:lnTo>
                <a:lnTo>
                  <a:pt x="256921" y="30479"/>
                </a:lnTo>
                <a:lnTo>
                  <a:pt x="256667" y="25526"/>
                </a:lnTo>
                <a:lnTo>
                  <a:pt x="256286" y="20573"/>
                </a:lnTo>
                <a:lnTo>
                  <a:pt x="254635" y="15874"/>
                </a:lnTo>
                <a:lnTo>
                  <a:pt x="251287" y="11175"/>
                </a:lnTo>
                <a:close/>
              </a:path>
              <a:path w="290829" h="237489">
                <a:moveTo>
                  <a:pt x="284225" y="58927"/>
                </a:moveTo>
                <a:lnTo>
                  <a:pt x="251713" y="81660"/>
                </a:lnTo>
                <a:lnTo>
                  <a:pt x="270389" y="81660"/>
                </a:lnTo>
                <a:lnTo>
                  <a:pt x="290322" y="67690"/>
                </a:lnTo>
                <a:lnTo>
                  <a:pt x="284225" y="58927"/>
                </a:lnTo>
                <a:close/>
              </a:path>
              <a:path w="290829" h="237489">
                <a:moveTo>
                  <a:pt x="161544" y="46354"/>
                </a:moveTo>
                <a:lnTo>
                  <a:pt x="131136" y="71754"/>
                </a:lnTo>
                <a:lnTo>
                  <a:pt x="131063" y="71881"/>
                </a:lnTo>
                <a:lnTo>
                  <a:pt x="137160" y="80644"/>
                </a:lnTo>
                <a:lnTo>
                  <a:pt x="141416" y="71881"/>
                </a:lnTo>
                <a:lnTo>
                  <a:pt x="141477" y="71754"/>
                </a:lnTo>
                <a:lnTo>
                  <a:pt x="146176" y="65404"/>
                </a:lnTo>
                <a:lnTo>
                  <a:pt x="151257" y="61848"/>
                </a:lnTo>
                <a:lnTo>
                  <a:pt x="155701" y="58800"/>
                </a:lnTo>
                <a:lnTo>
                  <a:pt x="160020" y="57530"/>
                </a:lnTo>
                <a:lnTo>
                  <a:pt x="185206" y="57530"/>
                </a:lnTo>
                <a:lnTo>
                  <a:pt x="180975" y="51434"/>
                </a:lnTo>
                <a:lnTo>
                  <a:pt x="175260" y="47878"/>
                </a:lnTo>
                <a:lnTo>
                  <a:pt x="161544" y="46354"/>
                </a:lnTo>
                <a:close/>
              </a:path>
              <a:path w="290829" h="237489">
                <a:moveTo>
                  <a:pt x="227711" y="0"/>
                </a:moveTo>
                <a:lnTo>
                  <a:pt x="220725" y="2031"/>
                </a:lnTo>
                <a:lnTo>
                  <a:pt x="213741" y="6984"/>
                </a:lnTo>
                <a:lnTo>
                  <a:pt x="207137" y="11556"/>
                </a:lnTo>
                <a:lnTo>
                  <a:pt x="201675" y="17779"/>
                </a:lnTo>
                <a:lnTo>
                  <a:pt x="197231" y="25526"/>
                </a:lnTo>
                <a:lnTo>
                  <a:pt x="203326" y="34289"/>
                </a:lnTo>
                <a:lnTo>
                  <a:pt x="207583" y="25526"/>
                </a:lnTo>
                <a:lnTo>
                  <a:pt x="208338" y="24481"/>
                </a:lnTo>
                <a:lnTo>
                  <a:pt x="212344" y="19176"/>
                </a:lnTo>
                <a:lnTo>
                  <a:pt x="217424" y="15493"/>
                </a:lnTo>
                <a:lnTo>
                  <a:pt x="221869" y="12445"/>
                </a:lnTo>
                <a:lnTo>
                  <a:pt x="226187" y="11175"/>
                </a:lnTo>
                <a:lnTo>
                  <a:pt x="251287" y="11175"/>
                </a:lnTo>
                <a:lnTo>
                  <a:pt x="247142" y="5079"/>
                </a:lnTo>
                <a:lnTo>
                  <a:pt x="241426" y="1650"/>
                </a:lnTo>
                <a:lnTo>
                  <a:pt x="234569" y="761"/>
                </a:lnTo>
                <a:lnTo>
                  <a:pt x="227711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/>
          <p:nvPr/>
        </p:nvSpPr>
        <p:spPr>
          <a:xfrm>
            <a:off x="6612255" y="5221223"/>
            <a:ext cx="283845" cy="236854"/>
          </a:xfrm>
          <a:custGeom>
            <a:avLst/>
            <a:gdLst/>
            <a:ahLst/>
            <a:cxnLst/>
            <a:rect l="l" t="t" r="r" b="b"/>
            <a:pathLst>
              <a:path w="283845" h="236854">
                <a:moveTo>
                  <a:pt x="54265" y="148970"/>
                </a:moveTo>
                <a:lnTo>
                  <a:pt x="28955" y="148970"/>
                </a:lnTo>
                <a:lnTo>
                  <a:pt x="37338" y="150240"/>
                </a:lnTo>
                <a:lnTo>
                  <a:pt x="40894" y="152653"/>
                </a:lnTo>
                <a:lnTo>
                  <a:pt x="48047" y="175918"/>
                </a:lnTo>
                <a:lnTo>
                  <a:pt x="46736" y="184276"/>
                </a:lnTo>
                <a:lnTo>
                  <a:pt x="44576" y="193420"/>
                </a:lnTo>
                <a:lnTo>
                  <a:pt x="42598" y="203513"/>
                </a:lnTo>
                <a:lnTo>
                  <a:pt x="41608" y="212629"/>
                </a:lnTo>
                <a:lnTo>
                  <a:pt x="41594" y="220745"/>
                </a:lnTo>
                <a:lnTo>
                  <a:pt x="42545" y="227837"/>
                </a:lnTo>
                <a:lnTo>
                  <a:pt x="48641" y="236600"/>
                </a:lnTo>
                <a:lnTo>
                  <a:pt x="73103" y="219456"/>
                </a:lnTo>
                <a:lnTo>
                  <a:pt x="54483" y="219456"/>
                </a:lnTo>
                <a:lnTo>
                  <a:pt x="52790" y="213641"/>
                </a:lnTo>
                <a:lnTo>
                  <a:pt x="52276" y="206851"/>
                </a:lnTo>
                <a:lnTo>
                  <a:pt x="52929" y="199060"/>
                </a:lnTo>
                <a:lnTo>
                  <a:pt x="54737" y="190245"/>
                </a:lnTo>
                <a:lnTo>
                  <a:pt x="56388" y="184276"/>
                </a:lnTo>
                <a:lnTo>
                  <a:pt x="58674" y="175259"/>
                </a:lnTo>
                <a:lnTo>
                  <a:pt x="59586" y="168989"/>
                </a:lnTo>
                <a:lnTo>
                  <a:pt x="59663" y="167766"/>
                </a:lnTo>
                <a:lnTo>
                  <a:pt x="59524" y="165052"/>
                </a:lnTo>
                <a:lnTo>
                  <a:pt x="59422" y="163067"/>
                </a:lnTo>
                <a:lnTo>
                  <a:pt x="59317" y="161008"/>
                </a:lnTo>
                <a:lnTo>
                  <a:pt x="59191" y="158561"/>
                </a:lnTo>
                <a:lnTo>
                  <a:pt x="59181" y="158369"/>
                </a:lnTo>
                <a:lnTo>
                  <a:pt x="57403" y="153542"/>
                </a:lnTo>
                <a:lnTo>
                  <a:pt x="54443" y="149225"/>
                </a:lnTo>
                <a:lnTo>
                  <a:pt x="54355" y="149097"/>
                </a:lnTo>
                <a:lnTo>
                  <a:pt x="54265" y="148970"/>
                </a:lnTo>
                <a:close/>
              </a:path>
              <a:path w="283845" h="236854">
                <a:moveTo>
                  <a:pt x="87122" y="196595"/>
                </a:moveTo>
                <a:lnTo>
                  <a:pt x="54483" y="219456"/>
                </a:lnTo>
                <a:lnTo>
                  <a:pt x="73103" y="219456"/>
                </a:lnTo>
                <a:lnTo>
                  <a:pt x="93218" y="205359"/>
                </a:lnTo>
                <a:lnTo>
                  <a:pt x="87122" y="196595"/>
                </a:lnTo>
                <a:close/>
              </a:path>
              <a:path w="283845" h="236854">
                <a:moveTo>
                  <a:pt x="97774" y="91852"/>
                </a:moveTo>
                <a:lnTo>
                  <a:pt x="73818" y="120237"/>
                </a:lnTo>
                <a:lnTo>
                  <a:pt x="73928" y="121876"/>
                </a:lnTo>
                <a:lnTo>
                  <a:pt x="92948" y="162403"/>
                </a:lnTo>
                <a:lnTo>
                  <a:pt x="127762" y="179990"/>
                </a:lnTo>
                <a:lnTo>
                  <a:pt x="134239" y="178494"/>
                </a:lnTo>
                <a:lnTo>
                  <a:pt x="140335" y="175259"/>
                </a:lnTo>
                <a:lnTo>
                  <a:pt x="145478" y="170614"/>
                </a:lnTo>
                <a:lnTo>
                  <a:pt x="127083" y="170614"/>
                </a:lnTo>
                <a:lnTo>
                  <a:pt x="117744" y="167957"/>
                </a:lnTo>
                <a:lnTo>
                  <a:pt x="107872" y="160051"/>
                </a:lnTo>
                <a:lnTo>
                  <a:pt x="97154" y="146812"/>
                </a:lnTo>
                <a:lnTo>
                  <a:pt x="88388" y="132214"/>
                </a:lnTo>
                <a:lnTo>
                  <a:pt x="84359" y="120237"/>
                </a:lnTo>
                <a:lnTo>
                  <a:pt x="84737" y="115093"/>
                </a:lnTo>
                <a:lnTo>
                  <a:pt x="84841" y="113664"/>
                </a:lnTo>
                <a:lnTo>
                  <a:pt x="84874" y="113220"/>
                </a:lnTo>
                <a:lnTo>
                  <a:pt x="84982" y="111748"/>
                </a:lnTo>
                <a:lnTo>
                  <a:pt x="85046" y="110878"/>
                </a:lnTo>
                <a:lnTo>
                  <a:pt x="90424" y="104139"/>
                </a:lnTo>
                <a:lnTo>
                  <a:pt x="98661" y="101304"/>
                </a:lnTo>
                <a:lnTo>
                  <a:pt x="123870" y="101304"/>
                </a:lnTo>
                <a:lnTo>
                  <a:pt x="119024" y="97724"/>
                </a:lnTo>
                <a:lnTo>
                  <a:pt x="111760" y="94106"/>
                </a:lnTo>
                <a:lnTo>
                  <a:pt x="104594" y="92110"/>
                </a:lnTo>
                <a:lnTo>
                  <a:pt x="97774" y="91852"/>
                </a:lnTo>
                <a:close/>
              </a:path>
              <a:path w="283845" h="236854">
                <a:moveTo>
                  <a:pt x="30606" y="137667"/>
                </a:moveTo>
                <a:lnTo>
                  <a:pt x="23622" y="139700"/>
                </a:lnTo>
                <a:lnTo>
                  <a:pt x="16453" y="144779"/>
                </a:lnTo>
                <a:lnTo>
                  <a:pt x="10033" y="149225"/>
                </a:lnTo>
                <a:lnTo>
                  <a:pt x="4445" y="155447"/>
                </a:lnTo>
                <a:lnTo>
                  <a:pt x="0" y="163322"/>
                </a:lnTo>
                <a:lnTo>
                  <a:pt x="6223" y="171957"/>
                </a:lnTo>
                <a:lnTo>
                  <a:pt x="10294" y="163322"/>
                </a:lnTo>
                <a:lnTo>
                  <a:pt x="10414" y="163067"/>
                </a:lnTo>
                <a:lnTo>
                  <a:pt x="15113" y="156844"/>
                </a:lnTo>
                <a:lnTo>
                  <a:pt x="20320" y="153288"/>
                </a:lnTo>
                <a:lnTo>
                  <a:pt x="24638" y="150113"/>
                </a:lnTo>
                <a:lnTo>
                  <a:pt x="28955" y="148970"/>
                </a:lnTo>
                <a:lnTo>
                  <a:pt x="54265" y="148970"/>
                </a:lnTo>
                <a:lnTo>
                  <a:pt x="49911" y="142875"/>
                </a:lnTo>
                <a:lnTo>
                  <a:pt x="44323" y="139319"/>
                </a:lnTo>
                <a:lnTo>
                  <a:pt x="37465" y="138556"/>
                </a:lnTo>
                <a:lnTo>
                  <a:pt x="30606" y="137667"/>
                </a:lnTo>
                <a:close/>
              </a:path>
              <a:path w="283845" h="236854">
                <a:moveTo>
                  <a:pt x="123870" y="101304"/>
                </a:moveTo>
                <a:lnTo>
                  <a:pt x="98661" y="101304"/>
                </a:lnTo>
                <a:lnTo>
                  <a:pt x="107743" y="103838"/>
                </a:lnTo>
                <a:lnTo>
                  <a:pt x="117674" y="111748"/>
                </a:lnTo>
                <a:lnTo>
                  <a:pt x="128397" y="124967"/>
                </a:lnTo>
                <a:lnTo>
                  <a:pt x="137002" y="139319"/>
                </a:lnTo>
                <a:lnTo>
                  <a:pt x="137200" y="139700"/>
                </a:lnTo>
                <a:lnTo>
                  <a:pt x="141017" y="151129"/>
                </a:lnTo>
                <a:lnTo>
                  <a:pt x="140968" y="154304"/>
                </a:lnTo>
                <a:lnTo>
                  <a:pt x="140880" y="155447"/>
                </a:lnTo>
                <a:lnTo>
                  <a:pt x="140772" y="156844"/>
                </a:lnTo>
                <a:lnTo>
                  <a:pt x="140655" y="158369"/>
                </a:lnTo>
                <a:lnTo>
                  <a:pt x="140640" y="158561"/>
                </a:lnTo>
                <a:lnTo>
                  <a:pt x="140525" y="160051"/>
                </a:lnTo>
                <a:lnTo>
                  <a:pt x="140452" y="161008"/>
                </a:lnTo>
                <a:lnTo>
                  <a:pt x="135000" y="167766"/>
                </a:lnTo>
                <a:lnTo>
                  <a:pt x="126529" y="170614"/>
                </a:lnTo>
                <a:lnTo>
                  <a:pt x="145478" y="170614"/>
                </a:lnTo>
                <a:lnTo>
                  <a:pt x="151509" y="148970"/>
                </a:lnTo>
                <a:lnTo>
                  <a:pt x="150814" y="143105"/>
                </a:lnTo>
                <a:lnTo>
                  <a:pt x="132601" y="109483"/>
                </a:lnTo>
                <a:lnTo>
                  <a:pt x="125968" y="102854"/>
                </a:lnTo>
                <a:lnTo>
                  <a:pt x="123870" y="101304"/>
                </a:lnTo>
                <a:close/>
              </a:path>
              <a:path w="283845" h="236854">
                <a:moveTo>
                  <a:pt x="185420" y="57276"/>
                </a:moveTo>
                <a:lnTo>
                  <a:pt x="160858" y="57276"/>
                </a:lnTo>
                <a:lnTo>
                  <a:pt x="168401" y="58419"/>
                </a:lnTo>
                <a:lnTo>
                  <a:pt x="171958" y="60832"/>
                </a:lnTo>
                <a:lnTo>
                  <a:pt x="179129" y="84151"/>
                </a:lnTo>
                <a:lnTo>
                  <a:pt x="177896" y="91852"/>
                </a:lnTo>
                <a:lnTo>
                  <a:pt x="177770" y="92582"/>
                </a:lnTo>
                <a:lnTo>
                  <a:pt x="175710" y="101304"/>
                </a:lnTo>
                <a:lnTo>
                  <a:pt x="173716" y="111748"/>
                </a:lnTo>
                <a:lnTo>
                  <a:pt x="172789" y="120237"/>
                </a:lnTo>
                <a:lnTo>
                  <a:pt x="172676" y="128996"/>
                </a:lnTo>
                <a:lnTo>
                  <a:pt x="173609" y="136144"/>
                </a:lnTo>
                <a:lnTo>
                  <a:pt x="179704" y="144779"/>
                </a:lnTo>
                <a:lnTo>
                  <a:pt x="204267" y="127634"/>
                </a:lnTo>
                <a:lnTo>
                  <a:pt x="185674" y="127634"/>
                </a:lnTo>
                <a:lnTo>
                  <a:pt x="183909" y="121876"/>
                </a:lnTo>
                <a:lnTo>
                  <a:pt x="183372" y="115093"/>
                </a:lnTo>
                <a:lnTo>
                  <a:pt x="184048" y="107311"/>
                </a:lnTo>
                <a:lnTo>
                  <a:pt x="185927" y="98551"/>
                </a:lnTo>
                <a:lnTo>
                  <a:pt x="187451" y="92582"/>
                </a:lnTo>
                <a:lnTo>
                  <a:pt x="189738" y="83438"/>
                </a:lnTo>
                <a:lnTo>
                  <a:pt x="190826" y="76787"/>
                </a:lnTo>
                <a:lnTo>
                  <a:pt x="190871" y="76326"/>
                </a:lnTo>
                <a:lnTo>
                  <a:pt x="190558" y="72262"/>
                </a:lnTo>
                <a:lnTo>
                  <a:pt x="190291" y="67437"/>
                </a:lnTo>
                <a:lnTo>
                  <a:pt x="190246" y="66547"/>
                </a:lnTo>
                <a:lnTo>
                  <a:pt x="188468" y="61848"/>
                </a:lnTo>
                <a:lnTo>
                  <a:pt x="185420" y="57276"/>
                </a:lnTo>
                <a:close/>
              </a:path>
              <a:path w="283845" h="236854">
                <a:moveTo>
                  <a:pt x="218186" y="104901"/>
                </a:moveTo>
                <a:lnTo>
                  <a:pt x="185674" y="127634"/>
                </a:lnTo>
                <a:lnTo>
                  <a:pt x="204267" y="127634"/>
                </a:lnTo>
                <a:lnTo>
                  <a:pt x="224281" y="113664"/>
                </a:lnTo>
                <a:lnTo>
                  <a:pt x="218186" y="104901"/>
                </a:lnTo>
                <a:close/>
              </a:path>
              <a:path w="283845" h="236854">
                <a:moveTo>
                  <a:pt x="276615" y="45465"/>
                </a:moveTo>
                <a:lnTo>
                  <a:pt x="252571" y="45465"/>
                </a:lnTo>
                <a:lnTo>
                  <a:pt x="260211" y="47513"/>
                </a:lnTo>
                <a:lnTo>
                  <a:pt x="266446" y="53466"/>
                </a:lnTo>
                <a:lnTo>
                  <a:pt x="269494" y="57912"/>
                </a:lnTo>
                <a:lnTo>
                  <a:pt x="270510" y="62484"/>
                </a:lnTo>
                <a:lnTo>
                  <a:pt x="268477" y="72262"/>
                </a:lnTo>
                <a:lnTo>
                  <a:pt x="240792" y="87248"/>
                </a:lnTo>
                <a:lnTo>
                  <a:pt x="247396" y="96647"/>
                </a:lnTo>
                <a:lnTo>
                  <a:pt x="255621" y="93356"/>
                </a:lnTo>
                <a:lnTo>
                  <a:pt x="262000" y="90042"/>
                </a:lnTo>
                <a:lnTo>
                  <a:pt x="266573" y="86740"/>
                </a:lnTo>
                <a:lnTo>
                  <a:pt x="274700" y="81025"/>
                </a:lnTo>
                <a:lnTo>
                  <a:pt x="279780" y="74548"/>
                </a:lnTo>
                <a:lnTo>
                  <a:pt x="281527" y="67437"/>
                </a:lnTo>
                <a:lnTo>
                  <a:pt x="283464" y="60070"/>
                </a:lnTo>
                <a:lnTo>
                  <a:pt x="281957" y="53466"/>
                </a:lnTo>
                <a:lnTo>
                  <a:pt x="281870" y="53085"/>
                </a:lnTo>
                <a:lnTo>
                  <a:pt x="281813" y="52831"/>
                </a:lnTo>
                <a:lnTo>
                  <a:pt x="277074" y="45973"/>
                </a:lnTo>
                <a:lnTo>
                  <a:pt x="276615" y="45465"/>
                </a:lnTo>
                <a:close/>
              </a:path>
              <a:path w="283845" h="236854">
                <a:moveTo>
                  <a:pt x="161671" y="45973"/>
                </a:moveTo>
                <a:lnTo>
                  <a:pt x="131263" y="71373"/>
                </a:lnTo>
                <a:lnTo>
                  <a:pt x="131191" y="71500"/>
                </a:lnTo>
                <a:lnTo>
                  <a:pt x="137287" y="80263"/>
                </a:lnTo>
                <a:lnTo>
                  <a:pt x="141418" y="71500"/>
                </a:lnTo>
                <a:lnTo>
                  <a:pt x="141477" y="71373"/>
                </a:lnTo>
                <a:lnTo>
                  <a:pt x="146176" y="65023"/>
                </a:lnTo>
                <a:lnTo>
                  <a:pt x="155828" y="58419"/>
                </a:lnTo>
                <a:lnTo>
                  <a:pt x="159600" y="57276"/>
                </a:lnTo>
                <a:lnTo>
                  <a:pt x="185420" y="57276"/>
                </a:lnTo>
                <a:lnTo>
                  <a:pt x="180975" y="51053"/>
                </a:lnTo>
                <a:lnTo>
                  <a:pt x="175411" y="47513"/>
                </a:lnTo>
                <a:lnTo>
                  <a:pt x="161671" y="45973"/>
                </a:lnTo>
                <a:close/>
              </a:path>
              <a:path w="283845" h="236854">
                <a:moveTo>
                  <a:pt x="248573" y="11350"/>
                </a:moveTo>
                <a:lnTo>
                  <a:pt x="229076" y="11350"/>
                </a:lnTo>
                <a:lnTo>
                  <a:pt x="234148" y="13122"/>
                </a:lnTo>
                <a:lnTo>
                  <a:pt x="238505" y="17525"/>
                </a:lnTo>
                <a:lnTo>
                  <a:pt x="241698" y="24840"/>
                </a:lnTo>
                <a:lnTo>
                  <a:pt x="241139" y="30660"/>
                </a:lnTo>
                <a:lnTo>
                  <a:pt x="241059" y="31495"/>
                </a:lnTo>
                <a:lnTo>
                  <a:pt x="240998" y="32131"/>
                </a:lnTo>
                <a:lnTo>
                  <a:pt x="236847" y="38734"/>
                </a:lnTo>
                <a:lnTo>
                  <a:pt x="236281" y="39538"/>
                </a:lnTo>
                <a:lnTo>
                  <a:pt x="227965" y="46735"/>
                </a:lnTo>
                <a:lnTo>
                  <a:pt x="224536" y="49148"/>
                </a:lnTo>
                <a:lnTo>
                  <a:pt x="229235" y="55879"/>
                </a:lnTo>
                <a:lnTo>
                  <a:pt x="233172" y="53085"/>
                </a:lnTo>
                <a:lnTo>
                  <a:pt x="243550" y="47323"/>
                </a:lnTo>
                <a:lnTo>
                  <a:pt x="252571" y="45465"/>
                </a:lnTo>
                <a:lnTo>
                  <a:pt x="276615" y="45465"/>
                </a:lnTo>
                <a:lnTo>
                  <a:pt x="270843" y="39538"/>
                </a:lnTo>
                <a:lnTo>
                  <a:pt x="269043" y="38734"/>
                </a:lnTo>
                <a:lnTo>
                  <a:pt x="244983" y="38734"/>
                </a:lnTo>
                <a:lnTo>
                  <a:pt x="249485" y="30660"/>
                </a:lnTo>
                <a:lnTo>
                  <a:pt x="251380" y="23002"/>
                </a:lnTo>
                <a:lnTo>
                  <a:pt x="250851" y="17525"/>
                </a:lnTo>
                <a:lnTo>
                  <a:pt x="250753" y="16509"/>
                </a:lnTo>
                <a:lnTo>
                  <a:pt x="250680" y="15749"/>
                </a:lnTo>
                <a:lnTo>
                  <a:pt x="248672" y="11556"/>
                </a:lnTo>
                <a:lnTo>
                  <a:pt x="248573" y="11350"/>
                </a:lnTo>
                <a:close/>
              </a:path>
              <a:path w="283845" h="236854">
                <a:moveTo>
                  <a:pt x="254841" y="35970"/>
                </a:moveTo>
                <a:lnTo>
                  <a:pt x="244983" y="38734"/>
                </a:lnTo>
                <a:lnTo>
                  <a:pt x="269043" y="38734"/>
                </a:lnTo>
                <a:lnTo>
                  <a:pt x="263461" y="36242"/>
                </a:lnTo>
                <a:lnTo>
                  <a:pt x="254841" y="35970"/>
                </a:lnTo>
                <a:close/>
              </a:path>
              <a:path w="283845" h="236854">
                <a:moveTo>
                  <a:pt x="226314" y="0"/>
                </a:moveTo>
                <a:lnTo>
                  <a:pt x="219583" y="2539"/>
                </a:lnTo>
                <a:lnTo>
                  <a:pt x="206628" y="11556"/>
                </a:lnTo>
                <a:lnTo>
                  <a:pt x="201675" y="16509"/>
                </a:lnTo>
                <a:lnTo>
                  <a:pt x="197103" y="22732"/>
                </a:lnTo>
                <a:lnTo>
                  <a:pt x="203326" y="31495"/>
                </a:lnTo>
                <a:lnTo>
                  <a:pt x="207264" y="24384"/>
                </a:lnTo>
                <a:lnTo>
                  <a:pt x="211836" y="19176"/>
                </a:lnTo>
                <a:lnTo>
                  <a:pt x="216786" y="15749"/>
                </a:lnTo>
                <a:lnTo>
                  <a:pt x="223289" y="12221"/>
                </a:lnTo>
                <a:lnTo>
                  <a:pt x="229076" y="11350"/>
                </a:lnTo>
                <a:lnTo>
                  <a:pt x="248573" y="11350"/>
                </a:lnTo>
                <a:lnTo>
                  <a:pt x="247396" y="8889"/>
                </a:lnTo>
                <a:lnTo>
                  <a:pt x="243459" y="3301"/>
                </a:lnTo>
                <a:lnTo>
                  <a:pt x="238378" y="381"/>
                </a:lnTo>
                <a:lnTo>
                  <a:pt x="232410" y="253"/>
                </a:lnTo>
                <a:lnTo>
                  <a:pt x="226314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7028433" y="5217033"/>
            <a:ext cx="285750" cy="241300"/>
          </a:xfrm>
          <a:custGeom>
            <a:avLst/>
            <a:gdLst/>
            <a:ahLst/>
            <a:cxnLst/>
            <a:rect l="l" t="t" r="r" b="b"/>
            <a:pathLst>
              <a:path w="285750" h="241300">
                <a:moveTo>
                  <a:pt x="54140" y="153162"/>
                </a:moveTo>
                <a:lnTo>
                  <a:pt x="28956" y="153162"/>
                </a:lnTo>
                <a:lnTo>
                  <a:pt x="37338" y="154432"/>
                </a:lnTo>
                <a:lnTo>
                  <a:pt x="40894" y="156845"/>
                </a:lnTo>
                <a:lnTo>
                  <a:pt x="43815" y="161036"/>
                </a:lnTo>
                <a:lnTo>
                  <a:pt x="46555" y="166393"/>
                </a:lnTo>
                <a:lnTo>
                  <a:pt x="47755" y="171958"/>
                </a:lnTo>
                <a:lnTo>
                  <a:pt x="47864" y="172466"/>
                </a:lnTo>
                <a:lnTo>
                  <a:pt x="47940" y="180109"/>
                </a:lnTo>
                <a:lnTo>
                  <a:pt x="46609" y="188468"/>
                </a:lnTo>
                <a:lnTo>
                  <a:pt x="44450" y="197612"/>
                </a:lnTo>
                <a:lnTo>
                  <a:pt x="42543" y="207704"/>
                </a:lnTo>
                <a:lnTo>
                  <a:pt x="41576" y="216820"/>
                </a:lnTo>
                <a:lnTo>
                  <a:pt x="41538" y="224936"/>
                </a:lnTo>
                <a:lnTo>
                  <a:pt x="42418" y="232029"/>
                </a:lnTo>
                <a:lnTo>
                  <a:pt x="48514" y="240792"/>
                </a:lnTo>
                <a:lnTo>
                  <a:pt x="72976" y="223647"/>
                </a:lnTo>
                <a:lnTo>
                  <a:pt x="54483" y="223647"/>
                </a:lnTo>
                <a:lnTo>
                  <a:pt x="52790" y="217832"/>
                </a:lnTo>
                <a:lnTo>
                  <a:pt x="58674" y="179451"/>
                </a:lnTo>
                <a:lnTo>
                  <a:pt x="59586" y="173180"/>
                </a:lnTo>
                <a:lnTo>
                  <a:pt x="59184" y="164242"/>
                </a:lnTo>
                <a:lnTo>
                  <a:pt x="59069" y="162752"/>
                </a:lnTo>
                <a:lnTo>
                  <a:pt x="59055" y="162560"/>
                </a:lnTo>
                <a:lnTo>
                  <a:pt x="57404" y="157734"/>
                </a:lnTo>
                <a:lnTo>
                  <a:pt x="54319" y="153416"/>
                </a:lnTo>
                <a:lnTo>
                  <a:pt x="54229" y="153289"/>
                </a:lnTo>
                <a:lnTo>
                  <a:pt x="54140" y="153162"/>
                </a:lnTo>
                <a:close/>
              </a:path>
              <a:path w="285750" h="241300">
                <a:moveTo>
                  <a:pt x="86995" y="200787"/>
                </a:moveTo>
                <a:lnTo>
                  <a:pt x="54483" y="223647"/>
                </a:lnTo>
                <a:lnTo>
                  <a:pt x="72976" y="223647"/>
                </a:lnTo>
                <a:lnTo>
                  <a:pt x="93091" y="209550"/>
                </a:lnTo>
                <a:lnTo>
                  <a:pt x="86995" y="200787"/>
                </a:lnTo>
                <a:close/>
              </a:path>
              <a:path w="285750" h="241300">
                <a:moveTo>
                  <a:pt x="97774" y="96043"/>
                </a:moveTo>
                <a:lnTo>
                  <a:pt x="73818" y="124428"/>
                </a:lnTo>
                <a:lnTo>
                  <a:pt x="73927" y="126067"/>
                </a:lnTo>
                <a:lnTo>
                  <a:pt x="92840" y="166594"/>
                </a:lnTo>
                <a:lnTo>
                  <a:pt x="127698" y="184181"/>
                </a:lnTo>
                <a:lnTo>
                  <a:pt x="134131" y="182685"/>
                </a:lnTo>
                <a:lnTo>
                  <a:pt x="140208" y="179451"/>
                </a:lnTo>
                <a:lnTo>
                  <a:pt x="145351" y="174805"/>
                </a:lnTo>
                <a:lnTo>
                  <a:pt x="127083" y="174805"/>
                </a:lnTo>
                <a:lnTo>
                  <a:pt x="117744" y="172148"/>
                </a:lnTo>
                <a:lnTo>
                  <a:pt x="107872" y="164242"/>
                </a:lnTo>
                <a:lnTo>
                  <a:pt x="97155" y="151003"/>
                </a:lnTo>
                <a:lnTo>
                  <a:pt x="88370" y="136405"/>
                </a:lnTo>
                <a:lnTo>
                  <a:pt x="84312" y="124428"/>
                </a:lnTo>
                <a:lnTo>
                  <a:pt x="84686" y="119284"/>
                </a:lnTo>
                <a:lnTo>
                  <a:pt x="84790" y="117856"/>
                </a:lnTo>
                <a:lnTo>
                  <a:pt x="84822" y="117411"/>
                </a:lnTo>
                <a:lnTo>
                  <a:pt x="84929" y="115939"/>
                </a:lnTo>
                <a:lnTo>
                  <a:pt x="84992" y="115069"/>
                </a:lnTo>
                <a:lnTo>
                  <a:pt x="90424" y="108331"/>
                </a:lnTo>
                <a:lnTo>
                  <a:pt x="98641" y="105495"/>
                </a:lnTo>
                <a:lnTo>
                  <a:pt x="123820" y="105495"/>
                </a:lnTo>
                <a:lnTo>
                  <a:pt x="118971" y="101915"/>
                </a:lnTo>
                <a:lnTo>
                  <a:pt x="111760" y="98298"/>
                </a:lnTo>
                <a:lnTo>
                  <a:pt x="104594" y="96301"/>
                </a:lnTo>
                <a:lnTo>
                  <a:pt x="97774" y="96043"/>
                </a:lnTo>
                <a:close/>
              </a:path>
              <a:path w="285750" h="241300">
                <a:moveTo>
                  <a:pt x="30480" y="141859"/>
                </a:moveTo>
                <a:lnTo>
                  <a:pt x="23495" y="143891"/>
                </a:lnTo>
                <a:lnTo>
                  <a:pt x="16326" y="148971"/>
                </a:lnTo>
                <a:lnTo>
                  <a:pt x="9906" y="153416"/>
                </a:lnTo>
                <a:lnTo>
                  <a:pt x="4445" y="159639"/>
                </a:lnTo>
                <a:lnTo>
                  <a:pt x="0" y="167513"/>
                </a:lnTo>
                <a:lnTo>
                  <a:pt x="6096" y="176149"/>
                </a:lnTo>
                <a:lnTo>
                  <a:pt x="10290" y="167513"/>
                </a:lnTo>
                <a:lnTo>
                  <a:pt x="10414" y="167259"/>
                </a:lnTo>
                <a:lnTo>
                  <a:pt x="15113" y="161036"/>
                </a:lnTo>
                <a:lnTo>
                  <a:pt x="20193" y="157480"/>
                </a:lnTo>
                <a:lnTo>
                  <a:pt x="24638" y="154305"/>
                </a:lnTo>
                <a:lnTo>
                  <a:pt x="28956" y="153162"/>
                </a:lnTo>
                <a:lnTo>
                  <a:pt x="54140" y="153162"/>
                </a:lnTo>
                <a:lnTo>
                  <a:pt x="49911" y="147066"/>
                </a:lnTo>
                <a:lnTo>
                  <a:pt x="44196" y="143510"/>
                </a:lnTo>
                <a:lnTo>
                  <a:pt x="37338" y="142748"/>
                </a:lnTo>
                <a:lnTo>
                  <a:pt x="30480" y="141859"/>
                </a:lnTo>
                <a:close/>
              </a:path>
              <a:path w="285750" h="241300">
                <a:moveTo>
                  <a:pt x="123820" y="105495"/>
                </a:moveTo>
                <a:lnTo>
                  <a:pt x="98641" y="105495"/>
                </a:lnTo>
                <a:lnTo>
                  <a:pt x="107680" y="108029"/>
                </a:lnTo>
                <a:lnTo>
                  <a:pt x="117566" y="115939"/>
                </a:lnTo>
                <a:lnTo>
                  <a:pt x="128270" y="129159"/>
                </a:lnTo>
                <a:lnTo>
                  <a:pt x="136895" y="143510"/>
                </a:lnTo>
                <a:lnTo>
                  <a:pt x="137093" y="143891"/>
                </a:lnTo>
                <a:lnTo>
                  <a:pt x="140952" y="155321"/>
                </a:lnTo>
                <a:lnTo>
                  <a:pt x="140834" y="159639"/>
                </a:lnTo>
                <a:lnTo>
                  <a:pt x="140733" y="161036"/>
                </a:lnTo>
                <a:lnTo>
                  <a:pt x="140623" y="162560"/>
                </a:lnTo>
                <a:lnTo>
                  <a:pt x="140501" y="164242"/>
                </a:lnTo>
                <a:lnTo>
                  <a:pt x="140432" y="165199"/>
                </a:lnTo>
                <a:lnTo>
                  <a:pt x="135000" y="171958"/>
                </a:lnTo>
                <a:lnTo>
                  <a:pt x="126529" y="174805"/>
                </a:lnTo>
                <a:lnTo>
                  <a:pt x="145351" y="174805"/>
                </a:lnTo>
                <a:lnTo>
                  <a:pt x="151387" y="153162"/>
                </a:lnTo>
                <a:lnTo>
                  <a:pt x="150707" y="147296"/>
                </a:lnTo>
                <a:lnTo>
                  <a:pt x="132584" y="113674"/>
                </a:lnTo>
                <a:lnTo>
                  <a:pt x="125920" y="107045"/>
                </a:lnTo>
                <a:lnTo>
                  <a:pt x="123820" y="105495"/>
                </a:lnTo>
                <a:close/>
              </a:path>
              <a:path w="285750" h="241300">
                <a:moveTo>
                  <a:pt x="185206" y="61341"/>
                </a:moveTo>
                <a:lnTo>
                  <a:pt x="160020" y="61341"/>
                </a:lnTo>
                <a:lnTo>
                  <a:pt x="168401" y="62611"/>
                </a:lnTo>
                <a:lnTo>
                  <a:pt x="171958" y="65024"/>
                </a:lnTo>
                <a:lnTo>
                  <a:pt x="174879" y="69215"/>
                </a:lnTo>
                <a:lnTo>
                  <a:pt x="177637" y="74590"/>
                </a:lnTo>
                <a:lnTo>
                  <a:pt x="178965" y="80645"/>
                </a:lnTo>
                <a:lnTo>
                  <a:pt x="179058" y="88342"/>
                </a:lnTo>
                <a:lnTo>
                  <a:pt x="177773" y="96043"/>
                </a:lnTo>
                <a:lnTo>
                  <a:pt x="177730" y="96301"/>
                </a:lnTo>
                <a:lnTo>
                  <a:pt x="177644" y="96774"/>
                </a:lnTo>
                <a:lnTo>
                  <a:pt x="175706" y="105495"/>
                </a:lnTo>
                <a:lnTo>
                  <a:pt x="173660" y="115939"/>
                </a:lnTo>
                <a:lnTo>
                  <a:pt x="172726" y="124428"/>
                </a:lnTo>
                <a:lnTo>
                  <a:pt x="172604" y="133187"/>
                </a:lnTo>
                <a:lnTo>
                  <a:pt x="173482" y="140335"/>
                </a:lnTo>
                <a:lnTo>
                  <a:pt x="179705" y="148971"/>
                </a:lnTo>
                <a:lnTo>
                  <a:pt x="204267" y="131826"/>
                </a:lnTo>
                <a:lnTo>
                  <a:pt x="185547" y="131826"/>
                </a:lnTo>
                <a:lnTo>
                  <a:pt x="183854" y="126067"/>
                </a:lnTo>
                <a:lnTo>
                  <a:pt x="189738" y="87630"/>
                </a:lnTo>
                <a:lnTo>
                  <a:pt x="190643" y="81407"/>
                </a:lnTo>
                <a:lnTo>
                  <a:pt x="190754" y="80645"/>
                </a:lnTo>
                <a:lnTo>
                  <a:pt x="190246" y="70739"/>
                </a:lnTo>
                <a:lnTo>
                  <a:pt x="188468" y="66040"/>
                </a:lnTo>
                <a:lnTo>
                  <a:pt x="185206" y="61341"/>
                </a:lnTo>
                <a:close/>
              </a:path>
              <a:path w="285750" h="241300">
                <a:moveTo>
                  <a:pt x="218059" y="109093"/>
                </a:moveTo>
                <a:lnTo>
                  <a:pt x="185547" y="131826"/>
                </a:lnTo>
                <a:lnTo>
                  <a:pt x="204267" y="131826"/>
                </a:lnTo>
                <a:lnTo>
                  <a:pt x="224282" y="117856"/>
                </a:lnTo>
                <a:lnTo>
                  <a:pt x="218059" y="109093"/>
                </a:lnTo>
                <a:close/>
              </a:path>
              <a:path w="285750" h="241300">
                <a:moveTo>
                  <a:pt x="161544" y="50165"/>
                </a:moveTo>
                <a:lnTo>
                  <a:pt x="131136" y="75565"/>
                </a:lnTo>
                <a:lnTo>
                  <a:pt x="131064" y="75692"/>
                </a:lnTo>
                <a:lnTo>
                  <a:pt x="137160" y="84455"/>
                </a:lnTo>
                <a:lnTo>
                  <a:pt x="141416" y="75692"/>
                </a:lnTo>
                <a:lnTo>
                  <a:pt x="141477" y="75565"/>
                </a:lnTo>
                <a:lnTo>
                  <a:pt x="146176" y="69215"/>
                </a:lnTo>
                <a:lnTo>
                  <a:pt x="151257" y="65659"/>
                </a:lnTo>
                <a:lnTo>
                  <a:pt x="155701" y="62611"/>
                </a:lnTo>
                <a:lnTo>
                  <a:pt x="160020" y="61341"/>
                </a:lnTo>
                <a:lnTo>
                  <a:pt x="185206" y="61341"/>
                </a:lnTo>
                <a:lnTo>
                  <a:pt x="180975" y="55245"/>
                </a:lnTo>
                <a:lnTo>
                  <a:pt x="175387" y="51689"/>
                </a:lnTo>
                <a:lnTo>
                  <a:pt x="161544" y="50165"/>
                </a:lnTo>
                <a:close/>
              </a:path>
              <a:path w="285750" h="241300">
                <a:moveTo>
                  <a:pt x="233172" y="0"/>
                </a:moveTo>
                <a:lnTo>
                  <a:pt x="223774" y="6477"/>
                </a:lnTo>
                <a:lnTo>
                  <a:pt x="222994" y="45466"/>
                </a:lnTo>
                <a:lnTo>
                  <a:pt x="222900" y="50165"/>
                </a:lnTo>
                <a:lnTo>
                  <a:pt x="222798" y="55245"/>
                </a:lnTo>
                <a:lnTo>
                  <a:pt x="222699" y="60198"/>
                </a:lnTo>
                <a:lnTo>
                  <a:pt x="222603" y="65024"/>
                </a:lnTo>
                <a:lnTo>
                  <a:pt x="222488" y="70739"/>
                </a:lnTo>
                <a:lnTo>
                  <a:pt x="222376" y="76327"/>
                </a:lnTo>
                <a:lnTo>
                  <a:pt x="227711" y="83820"/>
                </a:lnTo>
                <a:lnTo>
                  <a:pt x="249062" y="68834"/>
                </a:lnTo>
                <a:lnTo>
                  <a:pt x="231775" y="68834"/>
                </a:lnTo>
                <a:lnTo>
                  <a:pt x="233045" y="18288"/>
                </a:lnTo>
                <a:lnTo>
                  <a:pt x="245994" y="18288"/>
                </a:lnTo>
                <a:lnTo>
                  <a:pt x="233172" y="0"/>
                </a:lnTo>
                <a:close/>
              </a:path>
              <a:path w="285750" h="241300">
                <a:moveTo>
                  <a:pt x="275390" y="60198"/>
                </a:moveTo>
                <a:lnTo>
                  <a:pt x="261366" y="60198"/>
                </a:lnTo>
                <a:lnTo>
                  <a:pt x="276225" y="81407"/>
                </a:lnTo>
                <a:lnTo>
                  <a:pt x="285623" y="74803"/>
                </a:lnTo>
                <a:lnTo>
                  <a:pt x="275390" y="60198"/>
                </a:lnTo>
                <a:close/>
              </a:path>
              <a:path w="285750" h="241300">
                <a:moveTo>
                  <a:pt x="245994" y="18288"/>
                </a:moveTo>
                <a:lnTo>
                  <a:pt x="233045" y="18288"/>
                </a:lnTo>
                <a:lnTo>
                  <a:pt x="256286" y="51562"/>
                </a:lnTo>
                <a:lnTo>
                  <a:pt x="231775" y="68834"/>
                </a:lnTo>
                <a:lnTo>
                  <a:pt x="249062" y="68834"/>
                </a:lnTo>
                <a:lnTo>
                  <a:pt x="261366" y="60198"/>
                </a:lnTo>
                <a:lnTo>
                  <a:pt x="275390" y="60198"/>
                </a:lnTo>
                <a:lnTo>
                  <a:pt x="270764" y="53594"/>
                </a:lnTo>
                <a:lnTo>
                  <a:pt x="280797" y="46609"/>
                </a:lnTo>
                <a:lnTo>
                  <a:pt x="279993" y="45466"/>
                </a:lnTo>
                <a:lnTo>
                  <a:pt x="265049" y="45466"/>
                </a:lnTo>
                <a:lnTo>
                  <a:pt x="245994" y="18288"/>
                </a:lnTo>
                <a:close/>
              </a:path>
              <a:path w="285750" h="241300">
                <a:moveTo>
                  <a:pt x="275082" y="38481"/>
                </a:moveTo>
                <a:lnTo>
                  <a:pt x="265049" y="45466"/>
                </a:lnTo>
                <a:lnTo>
                  <a:pt x="279993" y="45466"/>
                </a:lnTo>
                <a:lnTo>
                  <a:pt x="275082" y="38481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 txBox="1"/>
          <p:nvPr/>
        </p:nvSpPr>
        <p:spPr>
          <a:xfrm>
            <a:off x="622694" y="3118805"/>
            <a:ext cx="186055" cy="652780"/>
          </a:xfrm>
          <a:prstGeom prst="rect">
            <a:avLst/>
          </a:prstGeom>
        </p:spPr>
        <p:txBody>
          <a:bodyPr wrap="square" lIns="0" tIns="444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100">
                <a:solidFill>
                  <a:srgbClr val="001F5F"/>
                </a:solidFill>
                <a:latin typeface="Lucida Sans Unicode"/>
                <a:cs typeface="Lucida Sans Unicode"/>
              </a:rPr>
              <a:t>t</a:t>
            </a:r>
            <a:r>
              <a:rPr dirty="0" sz="1100" spc="-10">
                <a:solidFill>
                  <a:srgbClr val="001F5F"/>
                </a:solidFill>
                <a:latin typeface="Lucida Sans Unicode"/>
                <a:cs typeface="Lucida Sans Unicode"/>
              </a:rPr>
              <a:t> CO2ekv</a:t>
            </a:r>
            <a:endParaRPr sz="1100">
              <a:latin typeface="Lucida Sans Unicode"/>
              <a:cs typeface="Lucida Sans Unicode"/>
            </a:endParaRPr>
          </a:p>
        </p:txBody>
      </p:sp>
      <p:grpSp>
        <p:nvGrpSpPr>
          <p:cNvPr id="35" name="object 35" descr=""/>
          <p:cNvGrpSpPr/>
          <p:nvPr/>
        </p:nvGrpSpPr>
        <p:grpSpPr>
          <a:xfrm>
            <a:off x="4419600" y="2074164"/>
            <a:ext cx="3319779" cy="2040889"/>
            <a:chOff x="4419600" y="2074164"/>
            <a:chExt cx="3319779" cy="2040889"/>
          </a:xfrm>
        </p:grpSpPr>
        <p:pic>
          <p:nvPicPr>
            <p:cNvPr id="36" name="object 3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19600" y="3128391"/>
              <a:ext cx="1500124" cy="610870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04532" y="2074164"/>
              <a:ext cx="434340" cy="2040636"/>
            </a:xfrm>
            <a:prstGeom prst="rect">
              <a:avLst/>
            </a:prstGeom>
          </p:spPr>
        </p:pic>
        <p:sp>
          <p:nvSpPr>
            <p:cNvPr id="38" name="object 38" descr=""/>
            <p:cNvSpPr/>
            <p:nvPr/>
          </p:nvSpPr>
          <p:spPr>
            <a:xfrm>
              <a:off x="7381494" y="2175510"/>
              <a:ext cx="294640" cy="1888489"/>
            </a:xfrm>
            <a:custGeom>
              <a:avLst/>
              <a:gdLst/>
              <a:ahLst/>
              <a:cxnLst/>
              <a:rect l="l" t="t" r="r" b="b"/>
              <a:pathLst>
                <a:path w="294640" h="1888489">
                  <a:moveTo>
                    <a:pt x="0" y="0"/>
                  </a:moveTo>
                  <a:lnTo>
                    <a:pt x="0" y="1888235"/>
                  </a:lnTo>
                  <a:lnTo>
                    <a:pt x="57269" y="1886317"/>
                  </a:lnTo>
                  <a:lnTo>
                    <a:pt x="104012" y="1881076"/>
                  </a:lnTo>
                  <a:lnTo>
                    <a:pt x="135516" y="1873287"/>
                  </a:lnTo>
                  <a:lnTo>
                    <a:pt x="147065" y="1863725"/>
                  </a:lnTo>
                  <a:lnTo>
                    <a:pt x="147065" y="995806"/>
                  </a:lnTo>
                  <a:lnTo>
                    <a:pt x="158615" y="986244"/>
                  </a:lnTo>
                  <a:lnTo>
                    <a:pt x="190119" y="978455"/>
                  </a:lnTo>
                  <a:lnTo>
                    <a:pt x="236862" y="973214"/>
                  </a:lnTo>
                  <a:lnTo>
                    <a:pt x="294131" y="971295"/>
                  </a:lnTo>
                  <a:lnTo>
                    <a:pt x="236862" y="969377"/>
                  </a:lnTo>
                  <a:lnTo>
                    <a:pt x="190118" y="964136"/>
                  </a:lnTo>
                  <a:lnTo>
                    <a:pt x="158615" y="956347"/>
                  </a:lnTo>
                  <a:lnTo>
                    <a:pt x="147065" y="946785"/>
                  </a:lnTo>
                  <a:lnTo>
                    <a:pt x="147065" y="24511"/>
                  </a:lnTo>
                  <a:lnTo>
                    <a:pt x="135516" y="14948"/>
                  </a:lnTo>
                  <a:lnTo>
                    <a:pt x="104012" y="7159"/>
                  </a:lnTo>
                  <a:lnTo>
                    <a:pt x="57269" y="19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C7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7381494" y="2175510"/>
              <a:ext cx="294640" cy="1888489"/>
            </a:xfrm>
            <a:custGeom>
              <a:avLst/>
              <a:gdLst/>
              <a:ahLst/>
              <a:cxnLst/>
              <a:rect l="l" t="t" r="r" b="b"/>
              <a:pathLst>
                <a:path w="294640" h="1888489">
                  <a:moveTo>
                    <a:pt x="0" y="0"/>
                  </a:moveTo>
                  <a:lnTo>
                    <a:pt x="57269" y="1918"/>
                  </a:lnTo>
                  <a:lnTo>
                    <a:pt x="104012" y="7159"/>
                  </a:lnTo>
                  <a:lnTo>
                    <a:pt x="135516" y="14948"/>
                  </a:lnTo>
                  <a:lnTo>
                    <a:pt x="147065" y="24511"/>
                  </a:lnTo>
                  <a:lnTo>
                    <a:pt x="147065" y="946785"/>
                  </a:lnTo>
                  <a:lnTo>
                    <a:pt x="158615" y="956347"/>
                  </a:lnTo>
                  <a:lnTo>
                    <a:pt x="190118" y="964136"/>
                  </a:lnTo>
                  <a:lnTo>
                    <a:pt x="236862" y="969377"/>
                  </a:lnTo>
                  <a:lnTo>
                    <a:pt x="294131" y="971295"/>
                  </a:lnTo>
                  <a:lnTo>
                    <a:pt x="236862" y="973214"/>
                  </a:lnTo>
                  <a:lnTo>
                    <a:pt x="190119" y="978455"/>
                  </a:lnTo>
                  <a:lnTo>
                    <a:pt x="158615" y="986244"/>
                  </a:lnTo>
                  <a:lnTo>
                    <a:pt x="147065" y="995806"/>
                  </a:lnTo>
                  <a:lnTo>
                    <a:pt x="147065" y="1863725"/>
                  </a:lnTo>
                  <a:lnTo>
                    <a:pt x="135516" y="1873287"/>
                  </a:lnTo>
                  <a:lnTo>
                    <a:pt x="104012" y="1881076"/>
                  </a:lnTo>
                  <a:lnTo>
                    <a:pt x="57269" y="1886317"/>
                  </a:lnTo>
                  <a:lnTo>
                    <a:pt x="0" y="1888235"/>
                  </a:lnTo>
                </a:path>
              </a:pathLst>
            </a:custGeom>
            <a:ln w="25908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 descr=""/>
          <p:cNvSpPr txBox="1"/>
          <p:nvPr/>
        </p:nvSpPr>
        <p:spPr>
          <a:xfrm>
            <a:off x="1675257" y="1953514"/>
            <a:ext cx="356933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93800" marR="5080" indent="-118173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AF50"/>
                </a:solidFill>
                <a:latin typeface="Lucida Sans Unicode"/>
                <a:cs typeface="Lucida Sans Unicode"/>
              </a:rPr>
              <a:t>ÚSPORA</a:t>
            </a:r>
            <a:r>
              <a:rPr dirty="0" sz="1800" spc="-70">
                <a:solidFill>
                  <a:srgbClr val="00AF50"/>
                </a:solidFill>
                <a:latin typeface="Lucida Sans Unicode"/>
                <a:cs typeface="Lucida Sans Unicode"/>
              </a:rPr>
              <a:t> </a:t>
            </a:r>
            <a:r>
              <a:rPr dirty="0" sz="1800">
                <a:solidFill>
                  <a:srgbClr val="00AF50"/>
                </a:solidFill>
                <a:latin typeface="Lucida Sans Unicode"/>
                <a:cs typeface="Lucida Sans Unicode"/>
              </a:rPr>
              <a:t>CO2</a:t>
            </a:r>
            <a:r>
              <a:rPr dirty="0" sz="1800" spc="-55">
                <a:solidFill>
                  <a:srgbClr val="00AF50"/>
                </a:solidFill>
                <a:latin typeface="Lucida Sans Unicode"/>
                <a:cs typeface="Lucida Sans Unicode"/>
              </a:rPr>
              <a:t> </a:t>
            </a:r>
            <a:r>
              <a:rPr dirty="0" sz="1800">
                <a:solidFill>
                  <a:srgbClr val="00AF50"/>
                </a:solidFill>
                <a:latin typeface="Lucida Sans Unicode"/>
                <a:cs typeface="Lucida Sans Unicode"/>
              </a:rPr>
              <a:t>nevypuštěného</a:t>
            </a:r>
            <a:r>
              <a:rPr dirty="0" sz="1800" spc="-60">
                <a:solidFill>
                  <a:srgbClr val="00AF50"/>
                </a:solidFill>
                <a:latin typeface="Lucida Sans Unicode"/>
                <a:cs typeface="Lucida Sans Unicode"/>
              </a:rPr>
              <a:t> </a:t>
            </a:r>
            <a:r>
              <a:rPr dirty="0" sz="1800" spc="-25">
                <a:solidFill>
                  <a:srgbClr val="00AF50"/>
                </a:solidFill>
                <a:latin typeface="Lucida Sans Unicode"/>
                <a:cs typeface="Lucida Sans Unicode"/>
              </a:rPr>
              <a:t>do </a:t>
            </a:r>
            <a:r>
              <a:rPr dirty="0" sz="1800" spc="-10">
                <a:solidFill>
                  <a:srgbClr val="00AF50"/>
                </a:solidFill>
                <a:latin typeface="Lucida Sans Unicode"/>
                <a:cs typeface="Lucida Sans Unicode"/>
              </a:rPr>
              <a:t>atmosféry: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2245232" y="2499106"/>
            <a:ext cx="243268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sng" sz="200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Lucida Sans Unicode"/>
                <a:cs typeface="Lucida Sans Unicode"/>
              </a:rPr>
              <a:t>4</a:t>
            </a:r>
            <a:r>
              <a:rPr dirty="0" u="sng" sz="2000" spc="-5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200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Lucida Sans Unicode"/>
                <a:cs typeface="Lucida Sans Unicode"/>
              </a:rPr>
              <a:t>090</a:t>
            </a:r>
            <a:r>
              <a:rPr dirty="0" u="sng" sz="2000" spc="-15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200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Lucida Sans Unicode"/>
                <a:cs typeface="Lucida Sans Unicode"/>
              </a:rPr>
              <a:t>088</a:t>
            </a:r>
            <a:r>
              <a:rPr dirty="0" u="sng" sz="2000" spc="-25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dirty="0" u="sng" sz="200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Lucida Sans Unicode"/>
                <a:cs typeface="Lucida Sans Unicode"/>
              </a:rPr>
              <a:t>t </a:t>
            </a:r>
            <a:r>
              <a:rPr dirty="0" u="sng" sz="1800" spc="-1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Lucida Sans Unicode"/>
                <a:cs typeface="Lucida Sans Unicode"/>
              </a:rPr>
              <a:t>CO2ekv</a:t>
            </a:r>
            <a:endParaRPr sz="1800">
              <a:latin typeface="Lucida Sans Unicode"/>
              <a:cs typeface="Lucida Sans Unicode"/>
            </a:endParaRPr>
          </a:p>
        </p:txBody>
      </p:sp>
      <p:grpSp>
        <p:nvGrpSpPr>
          <p:cNvPr id="42" name="object 42" descr=""/>
          <p:cNvGrpSpPr/>
          <p:nvPr/>
        </p:nvGrpSpPr>
        <p:grpSpPr>
          <a:xfrm>
            <a:off x="4887467" y="2310371"/>
            <a:ext cx="2550160" cy="907415"/>
            <a:chOff x="4887467" y="2310371"/>
            <a:chExt cx="2550160" cy="907415"/>
          </a:xfrm>
        </p:grpSpPr>
        <p:pic>
          <p:nvPicPr>
            <p:cNvPr id="43" name="object 4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87467" y="2310371"/>
              <a:ext cx="2549651" cy="906792"/>
            </a:xfrm>
            <a:prstGeom prst="rect">
              <a:avLst/>
            </a:prstGeom>
          </p:spPr>
        </p:pic>
        <p:sp>
          <p:nvSpPr>
            <p:cNvPr id="44" name="object 44" descr=""/>
            <p:cNvSpPr/>
            <p:nvPr/>
          </p:nvSpPr>
          <p:spPr>
            <a:xfrm>
              <a:off x="5069585" y="2482977"/>
              <a:ext cx="2317115" cy="697230"/>
            </a:xfrm>
            <a:custGeom>
              <a:avLst/>
              <a:gdLst/>
              <a:ahLst/>
              <a:cxnLst/>
              <a:rect l="l" t="t" r="r" b="b"/>
              <a:pathLst>
                <a:path w="2317115" h="697230">
                  <a:moveTo>
                    <a:pt x="105972" y="33653"/>
                  </a:moveTo>
                  <a:lnTo>
                    <a:pt x="96347" y="67406"/>
                  </a:lnTo>
                  <a:lnTo>
                    <a:pt x="2307463" y="696849"/>
                  </a:lnTo>
                  <a:lnTo>
                    <a:pt x="2317115" y="663194"/>
                  </a:lnTo>
                  <a:lnTo>
                    <a:pt x="105972" y="33653"/>
                  </a:lnTo>
                  <a:close/>
                </a:path>
                <a:path w="2317115" h="697230">
                  <a:moveTo>
                    <a:pt x="115569" y="0"/>
                  </a:moveTo>
                  <a:lnTo>
                    <a:pt x="0" y="21717"/>
                  </a:lnTo>
                  <a:lnTo>
                    <a:pt x="86740" y="101092"/>
                  </a:lnTo>
                  <a:lnTo>
                    <a:pt x="96347" y="67406"/>
                  </a:lnTo>
                  <a:lnTo>
                    <a:pt x="79501" y="62611"/>
                  </a:lnTo>
                  <a:lnTo>
                    <a:pt x="89026" y="28828"/>
                  </a:lnTo>
                  <a:lnTo>
                    <a:pt x="107348" y="28828"/>
                  </a:lnTo>
                  <a:lnTo>
                    <a:pt x="115569" y="0"/>
                  </a:lnTo>
                  <a:close/>
                </a:path>
                <a:path w="2317115" h="697230">
                  <a:moveTo>
                    <a:pt x="89026" y="28828"/>
                  </a:moveTo>
                  <a:lnTo>
                    <a:pt x="79501" y="62611"/>
                  </a:lnTo>
                  <a:lnTo>
                    <a:pt x="96347" y="67406"/>
                  </a:lnTo>
                  <a:lnTo>
                    <a:pt x="105972" y="33653"/>
                  </a:lnTo>
                  <a:lnTo>
                    <a:pt x="89026" y="28828"/>
                  </a:lnTo>
                  <a:close/>
                </a:path>
                <a:path w="2317115" h="697230">
                  <a:moveTo>
                    <a:pt x="107348" y="28828"/>
                  </a:moveTo>
                  <a:lnTo>
                    <a:pt x="89026" y="28828"/>
                  </a:lnTo>
                  <a:lnTo>
                    <a:pt x="105972" y="33653"/>
                  </a:lnTo>
                  <a:lnTo>
                    <a:pt x="107348" y="28828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1486" y="639185"/>
            <a:ext cx="6128905" cy="3137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784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Faktory</a:t>
            </a:r>
            <a:r>
              <a:rPr dirty="0" spc="-10"/>
              <a:t> </a:t>
            </a:r>
            <a:r>
              <a:rPr dirty="0"/>
              <a:t>snižující emise</a:t>
            </a:r>
            <a:r>
              <a:rPr dirty="0" spc="5"/>
              <a:t> </a:t>
            </a:r>
            <a:r>
              <a:rPr dirty="0"/>
              <a:t>CO2 z</a:t>
            </a:r>
            <a:r>
              <a:rPr dirty="0" spc="-5"/>
              <a:t> </a:t>
            </a:r>
            <a:r>
              <a:rPr dirty="0" spc="-10"/>
              <a:t>výroby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95031" y="199644"/>
            <a:ext cx="1473707" cy="409955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365735" y="1199388"/>
            <a:ext cx="8460105" cy="123189"/>
            <a:chOff x="365735" y="1199388"/>
            <a:chExt cx="8460105" cy="123189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5735" y="1201022"/>
              <a:ext cx="8459764" cy="121362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400812" y="1199387"/>
              <a:ext cx="8385175" cy="44450"/>
            </a:xfrm>
            <a:custGeom>
              <a:avLst/>
              <a:gdLst/>
              <a:ahLst/>
              <a:cxnLst/>
              <a:rect l="l" t="t" r="r" b="b"/>
              <a:pathLst>
                <a:path w="8385175" h="44450">
                  <a:moveTo>
                    <a:pt x="8384794" y="35306"/>
                  </a:moveTo>
                  <a:lnTo>
                    <a:pt x="0" y="35306"/>
                  </a:lnTo>
                  <a:lnTo>
                    <a:pt x="0" y="44196"/>
                  </a:lnTo>
                  <a:lnTo>
                    <a:pt x="8384794" y="44196"/>
                  </a:lnTo>
                  <a:lnTo>
                    <a:pt x="8384794" y="35306"/>
                  </a:lnTo>
                  <a:close/>
                </a:path>
                <a:path w="8385175" h="44450">
                  <a:moveTo>
                    <a:pt x="8384794" y="0"/>
                  </a:moveTo>
                  <a:lnTo>
                    <a:pt x="0" y="0"/>
                  </a:lnTo>
                  <a:lnTo>
                    <a:pt x="0" y="26543"/>
                  </a:lnTo>
                  <a:lnTo>
                    <a:pt x="8384794" y="26543"/>
                  </a:lnTo>
                  <a:lnTo>
                    <a:pt x="8384794" y="0"/>
                  </a:lnTo>
                  <a:close/>
                </a:path>
              </a:pathLst>
            </a:custGeom>
            <a:solidFill>
              <a:srgbClr val="0066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/>
          <p:nvPr/>
        </p:nvSpPr>
        <p:spPr>
          <a:xfrm>
            <a:off x="326897" y="1512569"/>
            <a:ext cx="8208645" cy="4432300"/>
          </a:xfrm>
          <a:custGeom>
            <a:avLst/>
            <a:gdLst/>
            <a:ahLst/>
            <a:cxnLst/>
            <a:rect l="l" t="t" r="r" b="b"/>
            <a:pathLst>
              <a:path w="8208645" h="4432300">
                <a:moveTo>
                  <a:pt x="0" y="738631"/>
                </a:moveTo>
                <a:lnTo>
                  <a:pt x="1571" y="690067"/>
                </a:lnTo>
                <a:lnTo>
                  <a:pt x="6219" y="642342"/>
                </a:lnTo>
                <a:lnTo>
                  <a:pt x="13848" y="595553"/>
                </a:lnTo>
                <a:lnTo>
                  <a:pt x="24360" y="549796"/>
                </a:lnTo>
                <a:lnTo>
                  <a:pt x="37657" y="505171"/>
                </a:lnTo>
                <a:lnTo>
                  <a:pt x="53642" y="461773"/>
                </a:lnTo>
                <a:lnTo>
                  <a:pt x="72218" y="419701"/>
                </a:lnTo>
                <a:lnTo>
                  <a:pt x="93287" y="379052"/>
                </a:lnTo>
                <a:lnTo>
                  <a:pt x="116752" y="339922"/>
                </a:lnTo>
                <a:lnTo>
                  <a:pt x="142517" y="302410"/>
                </a:lnTo>
                <a:lnTo>
                  <a:pt x="170482" y="266612"/>
                </a:lnTo>
                <a:lnTo>
                  <a:pt x="200552" y="232627"/>
                </a:lnTo>
                <a:lnTo>
                  <a:pt x="232629" y="200551"/>
                </a:lnTo>
                <a:lnTo>
                  <a:pt x="266615" y="170481"/>
                </a:lnTo>
                <a:lnTo>
                  <a:pt x="302413" y="142516"/>
                </a:lnTo>
                <a:lnTo>
                  <a:pt x="339925" y="116752"/>
                </a:lnTo>
                <a:lnTo>
                  <a:pt x="379056" y="93287"/>
                </a:lnTo>
                <a:lnTo>
                  <a:pt x="419706" y="72217"/>
                </a:lnTo>
                <a:lnTo>
                  <a:pt x="461779" y="53642"/>
                </a:lnTo>
                <a:lnTo>
                  <a:pt x="505177" y="37657"/>
                </a:lnTo>
                <a:lnTo>
                  <a:pt x="549804" y="24360"/>
                </a:lnTo>
                <a:lnTo>
                  <a:pt x="595561" y="13848"/>
                </a:lnTo>
                <a:lnTo>
                  <a:pt x="642352" y="6219"/>
                </a:lnTo>
                <a:lnTo>
                  <a:pt x="690079" y="1571"/>
                </a:lnTo>
                <a:lnTo>
                  <a:pt x="738644" y="0"/>
                </a:lnTo>
                <a:lnTo>
                  <a:pt x="7469632" y="0"/>
                </a:lnTo>
                <a:lnTo>
                  <a:pt x="7518196" y="1571"/>
                </a:lnTo>
                <a:lnTo>
                  <a:pt x="7565921" y="6219"/>
                </a:lnTo>
                <a:lnTo>
                  <a:pt x="7612710" y="13848"/>
                </a:lnTo>
                <a:lnTo>
                  <a:pt x="7658467" y="24360"/>
                </a:lnTo>
                <a:lnTo>
                  <a:pt x="7703092" y="37657"/>
                </a:lnTo>
                <a:lnTo>
                  <a:pt x="7746490" y="53642"/>
                </a:lnTo>
                <a:lnTo>
                  <a:pt x="7788562" y="72217"/>
                </a:lnTo>
                <a:lnTo>
                  <a:pt x="7829211" y="93287"/>
                </a:lnTo>
                <a:lnTo>
                  <a:pt x="7868341" y="116752"/>
                </a:lnTo>
                <a:lnTo>
                  <a:pt x="7905853" y="142516"/>
                </a:lnTo>
                <a:lnTo>
                  <a:pt x="7941651" y="170481"/>
                </a:lnTo>
                <a:lnTo>
                  <a:pt x="7975636" y="200551"/>
                </a:lnTo>
                <a:lnTo>
                  <a:pt x="8007712" y="232627"/>
                </a:lnTo>
                <a:lnTo>
                  <a:pt x="8037782" y="266612"/>
                </a:lnTo>
                <a:lnTo>
                  <a:pt x="8065747" y="302410"/>
                </a:lnTo>
                <a:lnTo>
                  <a:pt x="8091511" y="339922"/>
                </a:lnTo>
                <a:lnTo>
                  <a:pt x="8114976" y="379052"/>
                </a:lnTo>
                <a:lnTo>
                  <a:pt x="8136046" y="419701"/>
                </a:lnTo>
                <a:lnTo>
                  <a:pt x="8154621" y="461773"/>
                </a:lnTo>
                <a:lnTo>
                  <a:pt x="8170606" y="505171"/>
                </a:lnTo>
                <a:lnTo>
                  <a:pt x="8183903" y="549796"/>
                </a:lnTo>
                <a:lnTo>
                  <a:pt x="8194415" y="595553"/>
                </a:lnTo>
                <a:lnTo>
                  <a:pt x="8202044" y="642342"/>
                </a:lnTo>
                <a:lnTo>
                  <a:pt x="8206692" y="690067"/>
                </a:lnTo>
                <a:lnTo>
                  <a:pt x="8208263" y="738631"/>
                </a:lnTo>
                <a:lnTo>
                  <a:pt x="8208263" y="3693159"/>
                </a:lnTo>
                <a:lnTo>
                  <a:pt x="8206692" y="3741724"/>
                </a:lnTo>
                <a:lnTo>
                  <a:pt x="8202044" y="3789449"/>
                </a:lnTo>
                <a:lnTo>
                  <a:pt x="8194415" y="3836238"/>
                </a:lnTo>
                <a:lnTo>
                  <a:pt x="8183903" y="3881995"/>
                </a:lnTo>
                <a:lnTo>
                  <a:pt x="8170606" y="3926620"/>
                </a:lnTo>
                <a:lnTo>
                  <a:pt x="8154621" y="3970018"/>
                </a:lnTo>
                <a:lnTo>
                  <a:pt x="8136046" y="4012090"/>
                </a:lnTo>
                <a:lnTo>
                  <a:pt x="8114976" y="4052739"/>
                </a:lnTo>
                <a:lnTo>
                  <a:pt x="8091511" y="4091869"/>
                </a:lnTo>
                <a:lnTo>
                  <a:pt x="8065747" y="4129381"/>
                </a:lnTo>
                <a:lnTo>
                  <a:pt x="8037782" y="4165179"/>
                </a:lnTo>
                <a:lnTo>
                  <a:pt x="8007712" y="4199164"/>
                </a:lnTo>
                <a:lnTo>
                  <a:pt x="7975636" y="4231240"/>
                </a:lnTo>
                <a:lnTo>
                  <a:pt x="7941651" y="4261310"/>
                </a:lnTo>
                <a:lnTo>
                  <a:pt x="7905853" y="4289275"/>
                </a:lnTo>
                <a:lnTo>
                  <a:pt x="7868341" y="4315039"/>
                </a:lnTo>
                <a:lnTo>
                  <a:pt x="7829211" y="4338504"/>
                </a:lnTo>
                <a:lnTo>
                  <a:pt x="7788562" y="4359574"/>
                </a:lnTo>
                <a:lnTo>
                  <a:pt x="7746490" y="4378149"/>
                </a:lnTo>
                <a:lnTo>
                  <a:pt x="7703092" y="4394134"/>
                </a:lnTo>
                <a:lnTo>
                  <a:pt x="7658467" y="4407431"/>
                </a:lnTo>
                <a:lnTo>
                  <a:pt x="7612710" y="4417943"/>
                </a:lnTo>
                <a:lnTo>
                  <a:pt x="7565921" y="4425572"/>
                </a:lnTo>
                <a:lnTo>
                  <a:pt x="7518196" y="4430220"/>
                </a:lnTo>
                <a:lnTo>
                  <a:pt x="7469632" y="4431792"/>
                </a:lnTo>
                <a:lnTo>
                  <a:pt x="738644" y="4431792"/>
                </a:lnTo>
                <a:lnTo>
                  <a:pt x="690079" y="4430220"/>
                </a:lnTo>
                <a:lnTo>
                  <a:pt x="642352" y="4425572"/>
                </a:lnTo>
                <a:lnTo>
                  <a:pt x="595561" y="4417943"/>
                </a:lnTo>
                <a:lnTo>
                  <a:pt x="549804" y="4407431"/>
                </a:lnTo>
                <a:lnTo>
                  <a:pt x="505177" y="4394134"/>
                </a:lnTo>
                <a:lnTo>
                  <a:pt x="461779" y="4378149"/>
                </a:lnTo>
                <a:lnTo>
                  <a:pt x="419706" y="4359574"/>
                </a:lnTo>
                <a:lnTo>
                  <a:pt x="379056" y="4338504"/>
                </a:lnTo>
                <a:lnTo>
                  <a:pt x="339925" y="4315039"/>
                </a:lnTo>
                <a:lnTo>
                  <a:pt x="302413" y="4289275"/>
                </a:lnTo>
                <a:lnTo>
                  <a:pt x="266615" y="4261310"/>
                </a:lnTo>
                <a:lnTo>
                  <a:pt x="232629" y="4231240"/>
                </a:lnTo>
                <a:lnTo>
                  <a:pt x="200552" y="4199164"/>
                </a:lnTo>
                <a:lnTo>
                  <a:pt x="170482" y="4165179"/>
                </a:lnTo>
                <a:lnTo>
                  <a:pt x="142517" y="4129381"/>
                </a:lnTo>
                <a:lnTo>
                  <a:pt x="116752" y="4091869"/>
                </a:lnTo>
                <a:lnTo>
                  <a:pt x="93287" y="4052739"/>
                </a:lnTo>
                <a:lnTo>
                  <a:pt x="72218" y="4012090"/>
                </a:lnTo>
                <a:lnTo>
                  <a:pt x="53642" y="3970018"/>
                </a:lnTo>
                <a:lnTo>
                  <a:pt x="37657" y="3926620"/>
                </a:lnTo>
                <a:lnTo>
                  <a:pt x="24360" y="3881995"/>
                </a:lnTo>
                <a:lnTo>
                  <a:pt x="13848" y="3836238"/>
                </a:lnTo>
                <a:lnTo>
                  <a:pt x="6219" y="3789449"/>
                </a:lnTo>
                <a:lnTo>
                  <a:pt x="1571" y="3741724"/>
                </a:lnTo>
                <a:lnTo>
                  <a:pt x="0" y="3693159"/>
                </a:lnTo>
                <a:lnTo>
                  <a:pt x="0" y="738631"/>
                </a:lnTo>
                <a:close/>
              </a:path>
            </a:pathLst>
          </a:custGeom>
          <a:ln w="25907">
            <a:solidFill>
              <a:srgbClr val="0042C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730097" y="1603095"/>
            <a:ext cx="7295515" cy="4141470"/>
          </a:xfrm>
          <a:prstGeom prst="rect">
            <a:avLst/>
          </a:prstGeom>
        </p:spPr>
        <p:txBody>
          <a:bodyPr wrap="square" lIns="0" tIns="165100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300"/>
              </a:spcBef>
              <a:buAutoNum type="arabicPeriod"/>
              <a:tabLst>
                <a:tab pos="469900" algn="l"/>
              </a:tabLst>
            </a:pPr>
            <a:r>
              <a:rPr dirty="0" sz="2000" b="1">
                <a:solidFill>
                  <a:srgbClr val="001F5F"/>
                </a:solidFill>
                <a:latin typeface="Arial"/>
                <a:cs typeface="Arial"/>
              </a:rPr>
              <a:t>Snížení</a:t>
            </a:r>
            <a:r>
              <a:rPr dirty="0" sz="2000" spc="-5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1F5F"/>
                </a:solidFill>
                <a:latin typeface="Arial"/>
                <a:cs typeface="Arial"/>
              </a:rPr>
              <a:t>energetické</a:t>
            </a:r>
            <a:r>
              <a:rPr dirty="0" sz="2000" spc="-4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1F5F"/>
                </a:solidFill>
                <a:latin typeface="Arial"/>
                <a:cs typeface="Arial"/>
              </a:rPr>
              <a:t>náročnosti</a:t>
            </a:r>
            <a:endParaRPr sz="2000">
              <a:latin typeface="Arial"/>
              <a:cs typeface="Arial"/>
            </a:endParaRPr>
          </a:p>
          <a:p>
            <a:pPr lvl="1" marL="927100" indent="-4572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927100" algn="l"/>
              </a:tabLst>
            </a:pPr>
            <a:r>
              <a:rPr dirty="0" sz="2000" b="1">
                <a:solidFill>
                  <a:srgbClr val="001F5F"/>
                </a:solidFill>
                <a:latin typeface="Arial"/>
                <a:cs typeface="Arial"/>
              </a:rPr>
              <a:t>Spotřeba</a:t>
            </a:r>
            <a:r>
              <a:rPr dirty="0" sz="2000" spc="-5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001F5F"/>
                </a:solidFill>
                <a:latin typeface="Arial"/>
                <a:cs typeface="Arial"/>
              </a:rPr>
              <a:t>páry</a:t>
            </a:r>
            <a:endParaRPr sz="2000">
              <a:latin typeface="Arial"/>
              <a:cs typeface="Arial"/>
            </a:endParaRPr>
          </a:p>
          <a:p>
            <a:pPr lvl="1" marL="927100" indent="-4572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927100" algn="l"/>
              </a:tabLst>
            </a:pPr>
            <a:r>
              <a:rPr dirty="0" sz="2000" b="1">
                <a:solidFill>
                  <a:srgbClr val="001F5F"/>
                </a:solidFill>
                <a:latin typeface="Arial"/>
                <a:cs typeface="Arial"/>
              </a:rPr>
              <a:t>Spotřeba</a:t>
            </a:r>
            <a:r>
              <a:rPr dirty="0" sz="2000" spc="-6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1F5F"/>
                </a:solidFill>
                <a:latin typeface="Arial"/>
                <a:cs typeface="Arial"/>
              </a:rPr>
              <a:t>elektřiny</a:t>
            </a:r>
            <a:endParaRPr sz="2000">
              <a:latin typeface="Arial"/>
              <a:cs typeface="Arial"/>
            </a:endParaRPr>
          </a:p>
          <a:p>
            <a:pPr lvl="1" marL="927100" indent="-4572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927100" algn="l"/>
              </a:tabLst>
            </a:pPr>
            <a:r>
              <a:rPr dirty="0" sz="2000" b="1">
                <a:solidFill>
                  <a:srgbClr val="001F5F"/>
                </a:solidFill>
                <a:latin typeface="Arial"/>
                <a:cs typeface="Arial"/>
              </a:rPr>
              <a:t>Spotřeba</a:t>
            </a:r>
            <a:r>
              <a:rPr dirty="0" sz="2000" spc="-5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001F5F"/>
                </a:solidFill>
                <a:latin typeface="Arial"/>
                <a:cs typeface="Arial"/>
              </a:rPr>
              <a:t>vody</a:t>
            </a:r>
            <a:endParaRPr sz="20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469900" algn="l"/>
              </a:tabLst>
            </a:pPr>
            <a:r>
              <a:rPr dirty="0" sz="2000" b="1">
                <a:solidFill>
                  <a:srgbClr val="001F5F"/>
                </a:solidFill>
                <a:latin typeface="Arial"/>
                <a:cs typeface="Arial"/>
              </a:rPr>
              <a:t>Zvýšení</a:t>
            </a:r>
            <a:r>
              <a:rPr dirty="0" sz="2000" spc="-2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1F5F"/>
                </a:solidFill>
                <a:latin typeface="Arial"/>
                <a:cs typeface="Arial"/>
              </a:rPr>
              <a:t>výtěžku</a:t>
            </a:r>
            <a:r>
              <a:rPr dirty="0" sz="2000" spc="-3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1F5F"/>
                </a:solidFill>
                <a:latin typeface="Arial"/>
                <a:cs typeface="Arial"/>
              </a:rPr>
              <a:t>oleje</a:t>
            </a:r>
            <a:endParaRPr sz="2000">
              <a:latin typeface="Arial"/>
              <a:cs typeface="Arial"/>
            </a:endParaRPr>
          </a:p>
          <a:p>
            <a:pPr lvl="1" marL="927100" indent="-4572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927100" algn="l"/>
              </a:tabLst>
            </a:pPr>
            <a:r>
              <a:rPr dirty="0" sz="2000" b="1">
                <a:solidFill>
                  <a:srgbClr val="001F5F"/>
                </a:solidFill>
                <a:latin typeface="Arial"/>
                <a:cs typeface="Arial"/>
              </a:rPr>
              <a:t>Snížení</a:t>
            </a:r>
            <a:r>
              <a:rPr dirty="0" sz="2000" spc="-4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1F5F"/>
                </a:solidFill>
                <a:latin typeface="Arial"/>
                <a:cs typeface="Arial"/>
              </a:rPr>
              <a:t>ztrát</a:t>
            </a:r>
            <a:r>
              <a:rPr dirty="0" sz="2000" spc="-5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1F5F"/>
                </a:solidFill>
                <a:latin typeface="Arial"/>
                <a:cs typeface="Arial"/>
              </a:rPr>
              <a:t>oleje</a:t>
            </a:r>
            <a:r>
              <a:rPr dirty="0" sz="2000" spc="-3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1F5F"/>
                </a:solidFill>
                <a:latin typeface="Arial"/>
                <a:cs typeface="Arial"/>
              </a:rPr>
              <a:t>ve</a:t>
            </a:r>
            <a:r>
              <a:rPr dirty="0" sz="2000" spc="-1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1F5F"/>
                </a:solidFill>
                <a:latin typeface="Arial"/>
                <a:cs typeface="Arial"/>
              </a:rPr>
              <a:t>vedlejších</a:t>
            </a:r>
            <a:r>
              <a:rPr dirty="0" sz="2000" spc="-2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1F5F"/>
                </a:solidFill>
                <a:latin typeface="Arial"/>
                <a:cs typeface="Arial"/>
              </a:rPr>
              <a:t>produktech</a:t>
            </a:r>
            <a:endParaRPr sz="2000">
              <a:latin typeface="Arial"/>
              <a:cs typeface="Arial"/>
            </a:endParaRPr>
          </a:p>
          <a:p>
            <a:pPr lvl="1" marL="927100" indent="-457200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927100" algn="l"/>
              </a:tabLst>
            </a:pPr>
            <a:r>
              <a:rPr dirty="0" sz="2000" b="1">
                <a:solidFill>
                  <a:srgbClr val="001F5F"/>
                </a:solidFill>
                <a:latin typeface="Arial"/>
                <a:cs typeface="Arial"/>
              </a:rPr>
              <a:t>Zvýšení</a:t>
            </a:r>
            <a:r>
              <a:rPr dirty="0" sz="2000" spc="-2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1F5F"/>
                </a:solidFill>
                <a:latin typeface="Arial"/>
                <a:cs typeface="Arial"/>
              </a:rPr>
              <a:t>olejnatosti</a:t>
            </a:r>
            <a:r>
              <a:rPr dirty="0" sz="2000" spc="-7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1F5F"/>
                </a:solidFill>
                <a:latin typeface="Arial"/>
                <a:cs typeface="Arial"/>
              </a:rPr>
              <a:t>suroviny</a:t>
            </a:r>
            <a:endParaRPr sz="20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469900" algn="l"/>
              </a:tabLst>
            </a:pPr>
            <a:r>
              <a:rPr dirty="0" sz="2000" b="1">
                <a:solidFill>
                  <a:srgbClr val="001F5F"/>
                </a:solidFill>
                <a:latin typeface="Arial"/>
                <a:cs typeface="Arial"/>
              </a:rPr>
              <a:t>Výroba</a:t>
            </a:r>
            <a:r>
              <a:rPr dirty="0" sz="2000" spc="-7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1F5F"/>
                </a:solidFill>
                <a:latin typeface="Arial"/>
                <a:cs typeface="Arial"/>
              </a:rPr>
              <a:t>alternativního</a:t>
            </a:r>
            <a:r>
              <a:rPr dirty="0" sz="2000" spc="-5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1F5F"/>
                </a:solidFill>
                <a:latin typeface="Arial"/>
                <a:cs typeface="Arial"/>
              </a:rPr>
              <a:t>produktu</a:t>
            </a:r>
            <a:r>
              <a:rPr dirty="0" sz="2000" spc="-5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1F5F"/>
                </a:solidFill>
                <a:latin typeface="Arial"/>
                <a:cs typeface="Arial"/>
              </a:rPr>
              <a:t>z</a:t>
            </a:r>
            <a:r>
              <a:rPr dirty="0" sz="2000" spc="-4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1F5F"/>
                </a:solidFill>
                <a:latin typeface="Arial"/>
                <a:cs typeface="Arial"/>
              </a:rPr>
              <a:t>obnovitelných</a:t>
            </a:r>
            <a:r>
              <a:rPr dirty="0" sz="2000" spc="-4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1F5F"/>
                </a:solidFill>
                <a:latin typeface="Arial"/>
                <a:cs typeface="Arial"/>
              </a:rPr>
              <a:t>surovin,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205"/>
              </a:spcBef>
            </a:pPr>
            <a:r>
              <a:rPr dirty="0" sz="2000" b="1">
                <a:solidFill>
                  <a:srgbClr val="001F5F"/>
                </a:solidFill>
                <a:latin typeface="Arial"/>
                <a:cs typeface="Arial"/>
              </a:rPr>
              <a:t>který</a:t>
            </a:r>
            <a:r>
              <a:rPr dirty="0" sz="2000" spc="-5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1F5F"/>
                </a:solidFill>
                <a:latin typeface="Arial"/>
                <a:cs typeface="Arial"/>
              </a:rPr>
              <a:t>má</a:t>
            </a:r>
            <a:r>
              <a:rPr dirty="0" sz="2000" spc="-3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1F5F"/>
                </a:solidFill>
                <a:latin typeface="Arial"/>
                <a:cs typeface="Arial"/>
              </a:rPr>
              <a:t>záporné</a:t>
            </a:r>
            <a:r>
              <a:rPr dirty="0" sz="2000" spc="-3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1F5F"/>
                </a:solidFill>
                <a:latin typeface="Arial"/>
                <a:cs typeface="Arial"/>
              </a:rPr>
              <a:t>emise</a:t>
            </a:r>
            <a:r>
              <a:rPr dirty="0" sz="2000" spc="-3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1F5F"/>
                </a:solidFill>
                <a:latin typeface="Arial"/>
                <a:cs typeface="Arial"/>
              </a:rPr>
              <a:t>CO2</a:t>
            </a:r>
            <a:r>
              <a:rPr dirty="0" sz="2000" spc="-25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1F5F"/>
                </a:solidFill>
                <a:latin typeface="Arial"/>
                <a:cs typeface="Arial"/>
              </a:rPr>
              <a:t>(biochar)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david garcia</dc:creator>
  <dc:title>PREOL, a.s.</dc:title>
  <dcterms:created xsi:type="dcterms:W3CDTF">2025-09-25T11:52:46Z</dcterms:created>
  <dcterms:modified xsi:type="dcterms:W3CDTF">2025-09-25T11:52:46Z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2025-09-15T00:00:00Z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2025-09-25T00:00:00Z</vt:filetime>
  </property>
  <property fmtid="{D5CDD505-2E9C-101B-9397-08002B2CF9AE}" pid="5" name="Producer">
    <vt:lpwstr>Microsoft® PowerPoint® 2019</vt:lpwstr>
  </property>
</Properties>
</file>